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61" r:id="rId5"/>
    <p:sldId id="264" r:id="rId6"/>
    <p:sldId id="265" r:id="rId7"/>
    <p:sldId id="266" r:id="rId8"/>
    <p:sldId id="269" r:id="rId9"/>
    <p:sldId id="263" r:id="rId10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A8"/>
    <a:srgbClr val="60656D"/>
    <a:srgbClr val="C1BBA8"/>
    <a:srgbClr val="EFE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504" y="-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83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902F65-06CF-44C1-841E-0FDE1A14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2CF8EA0-B739-4319-9F0B-97875F24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451F8C-42F5-4DAE-BB01-550B0F88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16F1-84AD-414F-9928-AAF413FB44FC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C3A57EA-E0C3-41E6-B321-F3D72C9A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4B8B12-C154-4FC2-959A-6485F428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C08-6282-4CE1-95D9-BA64CE79A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4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7419D58-5DCE-4CEA-AF9A-2328FB004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36ABD9-1757-4FE0-B2BA-ADFEF9767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6B2E26-9E24-4C00-A941-89945969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16F1-84AD-414F-9928-AAF413FB44FC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726CB5-2CAA-4EB7-AA5A-9C10A3F5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E54D85-9988-478B-8790-FE42AF9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C08-6282-4CE1-95D9-BA64CE79A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A7EA64-BD94-4F4C-BEB4-7F0DCC4E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C6F5386-D710-4E3A-81DB-1E3C96F96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4303BA8-FC19-478F-877C-CE9AFA32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16F1-84AD-414F-9928-AAF413FB44FC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AA08E71-6748-436F-BCD2-CD1ED179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D75318-53E8-47CE-8BE0-CC850E5A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C08-6282-4CE1-95D9-BA64CE79A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4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26D87F-D37C-437A-94EC-06D70C3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A36C0FB-BC40-45D3-B135-6CC230228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29F5487-F535-4C1D-8211-01E12F859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0438B71-9551-43DA-AD6D-51F640B0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16F1-84AD-414F-9928-AAF413FB44FC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4BD261B-3CAF-4932-9EC9-A0EF98F6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6C9C73F-4B1B-4A79-A3A2-C745FA07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C08-6282-4CE1-95D9-BA64CE79A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3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F98B1A-83DA-450D-A4DD-4568830C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0C6ABE5-6013-4BFF-8C66-09CB342EB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17F1114-C79E-49A7-B169-96F329926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DB6397C-769E-425E-81D0-5AAFF4D4E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D0F390D-9030-4371-8577-5C1E5B560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326E2DE-4087-4271-84A8-995EB81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16F1-84AD-414F-9928-AAF413FB44FC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167B235-5B12-4415-8744-B8C8C880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2A76FC4-3CC5-4C02-A2D9-6DC1A329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C08-6282-4CE1-95D9-BA64CE79A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4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0CE79C-3273-48E0-AD83-C718C83E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96D445B-82E5-494A-9244-C1FF3A25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16F1-84AD-414F-9928-AAF413FB44FC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4BCCB71-384B-42DD-9996-35730FA4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5B628C9-A5A7-465C-ADE7-0B354057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C08-6282-4CE1-95D9-BA64CE79A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6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B69C1FE-7E60-4157-9E7F-1513CD55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16F1-84AD-414F-9928-AAF413FB44FC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2A8172F-D3A9-4D4A-B937-6C421070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AE4DC25-7EED-4064-94C0-5A8098DE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C08-6282-4CE1-95D9-BA64CE79A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4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10E429-396B-46BE-AB03-7B75C6D1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B0C0CC-0C31-4A39-B83B-3CA7E57C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80A261-5A57-48BD-907F-751251D64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32FCE89-F1FB-4737-8C13-06851B32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16F1-84AD-414F-9928-AAF413FB44FC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3985EBA-81A0-4371-A12A-CCD2F859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2E34F1C-DEB5-4C7D-B80A-AD85B5B9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C08-6282-4CE1-95D9-BA64CE79A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6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44DEF-86C9-4848-A600-B4792B9E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3E6FB79-BECE-40CC-B874-E593D98A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606F03B-4CFA-47BE-AA8C-2CE9E63A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E90EA1-8F14-4B46-A1B6-53A9A486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16F1-84AD-414F-9928-AAF413FB44FC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8BE701D-550D-4A97-8750-3C5AFEC4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748575F-0093-4A69-951D-925DC7AD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CC08-6282-4CE1-95D9-BA64CE79A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0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F3993DE-C5A8-4ED7-8AA7-585040C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3BEA9E5-B10B-4D25-AAB7-C4E73FB3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5F4C108-82AF-468D-B01B-5E11CD670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16F1-84AD-414F-9928-AAF413FB44FC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40B528-464A-42ED-A535-78F00BDE8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28D8F3-3130-4DA2-8732-22C9819CF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CC08-6282-4CE1-95D9-BA64CE79A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9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0E9AA5C-9DAC-448C-9CD1-92E31D69B3A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9AA3B350-481D-4E3A-84C0-992F82448AA9}"/>
              </a:ext>
            </a:extLst>
          </p:cNvPr>
          <p:cNvSpPr/>
          <p:nvPr/>
        </p:nvSpPr>
        <p:spPr>
          <a:xfrm>
            <a:off x="3257550" y="904875"/>
            <a:ext cx="3333750" cy="3333750"/>
          </a:xfrm>
          <a:prstGeom prst="ellipse">
            <a:avLst/>
          </a:prstGeom>
          <a:noFill/>
          <a:ln w="34925">
            <a:gradFill flip="none" rotWithShape="1">
              <a:gsLst>
                <a:gs pos="0">
                  <a:srgbClr val="EFBFA8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9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D3C4732-4E93-429B-BE41-86C16A20749E}"/>
              </a:ext>
            </a:extLst>
          </p:cNvPr>
          <p:cNvSpPr/>
          <p:nvPr/>
        </p:nvSpPr>
        <p:spPr>
          <a:xfrm>
            <a:off x="2689703" y="1171575"/>
            <a:ext cx="2800350" cy="2800350"/>
          </a:xfrm>
          <a:prstGeom prst="ellipse">
            <a:avLst/>
          </a:prstGeom>
          <a:noFill/>
          <a:ln w="34925">
            <a:gradFill flip="none" rotWithShape="1">
              <a:gsLst>
                <a:gs pos="0">
                  <a:srgbClr val="EFBFA8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9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40892AC3-3404-452F-B225-E45DE806BD18}"/>
              </a:ext>
            </a:extLst>
          </p:cNvPr>
          <p:cNvSpPr/>
          <p:nvPr/>
        </p:nvSpPr>
        <p:spPr>
          <a:xfrm>
            <a:off x="3028950" y="1028700"/>
            <a:ext cx="3086100" cy="3086100"/>
          </a:xfrm>
          <a:prstGeom prst="ellips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EFBFA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BCCF69-0E43-48DF-9D0B-EF0DCBC7953E}"/>
              </a:ext>
            </a:extLst>
          </p:cNvPr>
          <p:cNvSpPr txBox="1"/>
          <p:nvPr/>
        </p:nvSpPr>
        <p:spPr>
          <a:xfrm>
            <a:off x="3511635" y="1994670"/>
            <a:ext cx="2149868" cy="5770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3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GOLZIMA</a:t>
            </a:r>
            <a:endParaRPr lang="ko-KR" altLang="en-US" sz="3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E660199-7B7E-49C4-8AFE-899AAA8D9FDA}"/>
              </a:ext>
            </a:extLst>
          </p:cNvPr>
          <p:cNvCxnSpPr/>
          <p:nvPr/>
        </p:nvCxnSpPr>
        <p:spPr>
          <a:xfrm>
            <a:off x="3448051" y="2647950"/>
            <a:ext cx="22325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90C5D0-E9C4-4797-B99F-E13C23211F2A}"/>
              </a:ext>
            </a:extLst>
          </p:cNvPr>
          <p:cNvSpPr txBox="1"/>
          <p:nvPr/>
        </p:nvSpPr>
        <p:spPr>
          <a:xfrm>
            <a:off x="3917970" y="2695575"/>
            <a:ext cx="142534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180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Team:FLEX</a:t>
            </a:r>
            <a:endParaRPr lang="ko-KR" altLang="en-US" sz="18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DBCCF69-0E43-48DF-9D0B-EF0DCBC7953E}"/>
              </a:ext>
            </a:extLst>
          </p:cNvPr>
          <p:cNvSpPr txBox="1"/>
          <p:nvPr/>
        </p:nvSpPr>
        <p:spPr>
          <a:xfrm rot="21295737">
            <a:off x="115393" y="353269"/>
            <a:ext cx="5483713" cy="5770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3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양재붓꽃체L" panose="02020603020101020101" pitchFamily="18" charset="-127"/>
                <a:ea typeface="양재붓꽃체L" panose="02020603020101020101" pitchFamily="18" charset="-127"/>
              </a:rPr>
              <a:t>코골이</a:t>
            </a:r>
            <a:r>
              <a:rPr lang="en-US" altLang="ko-KR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양재붓꽃체L" panose="02020603020101020101" pitchFamily="18" charset="-127"/>
                <a:ea typeface="양재붓꽃체L" panose="02020603020101020101" pitchFamily="18" charset="-127"/>
              </a:rPr>
              <a:t> </a:t>
            </a:r>
            <a:r>
              <a:rPr lang="ko-KR" altLang="en-US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양재붓꽃체L" panose="02020603020101020101" pitchFamily="18" charset="-127"/>
                <a:ea typeface="양재붓꽃체L" panose="02020603020101020101" pitchFamily="18" charset="-127"/>
              </a:rPr>
              <a:t>수면무호흡증보조기</a:t>
            </a:r>
            <a:endParaRPr lang="ko-KR" altLang="en-US" sz="3300" dirty="0">
              <a:solidFill>
                <a:schemeClr val="tx1">
                  <a:lumMod val="50000"/>
                  <a:lumOff val="50000"/>
                </a:schemeClr>
              </a:solidFill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4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F7A6356-8842-470E-9634-E3C8CD820FA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0EDD7F-E5C6-491B-A4C9-0EE7EFFC9EEC}"/>
              </a:ext>
            </a:extLst>
          </p:cNvPr>
          <p:cNvSpPr txBox="1"/>
          <p:nvPr/>
        </p:nvSpPr>
        <p:spPr>
          <a:xfrm>
            <a:off x="127478" y="1289820"/>
            <a:ext cx="1515479" cy="5770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3300" dirty="0" smtClean="0">
                <a:gradFill>
                  <a:gsLst>
                    <a:gs pos="0">
                      <a:srgbClr val="EFBFA8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INDEX</a:t>
            </a:r>
            <a:endParaRPr lang="ko-KR" altLang="en-US" sz="3300" dirty="0">
              <a:gradFill>
                <a:gsLst>
                  <a:gs pos="0">
                    <a:srgbClr val="EFBFA8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C6FC5AA-AC4B-42A8-82FB-0246920B58E6}"/>
              </a:ext>
            </a:extLst>
          </p:cNvPr>
          <p:cNvSpPr/>
          <p:nvPr/>
        </p:nvSpPr>
        <p:spPr>
          <a:xfrm>
            <a:off x="200025" y="1966913"/>
            <a:ext cx="8753475" cy="1209675"/>
          </a:xfrm>
          <a:prstGeom prst="rect">
            <a:avLst/>
          </a:prstGeom>
          <a:gradFill>
            <a:gsLst>
              <a:gs pos="0">
                <a:srgbClr val="EFBFA8"/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AA23F80-F0B2-4613-8B37-B38301BDF1DF}"/>
              </a:ext>
            </a:extLst>
          </p:cNvPr>
          <p:cNvSpPr txBox="1"/>
          <p:nvPr/>
        </p:nvSpPr>
        <p:spPr>
          <a:xfrm>
            <a:off x="657672" y="2421709"/>
            <a:ext cx="97526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개발 목적</a:t>
            </a:r>
            <a:endParaRPr lang="ko-KR" altLang="en-US" sz="15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6F22ADC-1DE5-4CB1-903F-425CB03C2575}"/>
              </a:ext>
            </a:extLst>
          </p:cNvPr>
          <p:cNvSpPr txBox="1"/>
          <p:nvPr/>
        </p:nvSpPr>
        <p:spPr>
          <a:xfrm>
            <a:off x="3177517" y="2421709"/>
            <a:ext cx="1552348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블록 다이어그램</a:t>
            </a:r>
            <a:endParaRPr lang="ko-KR" altLang="en-US" sz="15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99BEF01-8839-41C2-845E-1338BA4773A3}"/>
              </a:ext>
            </a:extLst>
          </p:cNvPr>
          <p:cNvSpPr txBox="1"/>
          <p:nvPr/>
        </p:nvSpPr>
        <p:spPr>
          <a:xfrm>
            <a:off x="4308953" y="2290717"/>
            <a:ext cx="138564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endParaRPr lang="ko-KR" altLang="en-US" sz="15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5C3A7A1-B7DF-4CB5-9BF2-3AB69FF3FB67}"/>
              </a:ext>
            </a:extLst>
          </p:cNvPr>
          <p:cNvSpPr txBox="1"/>
          <p:nvPr/>
        </p:nvSpPr>
        <p:spPr>
          <a:xfrm>
            <a:off x="5832953" y="2290717"/>
            <a:ext cx="715581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1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4.</a:t>
            </a:r>
            <a:r>
              <a:rPr lang="ko-KR" altLang="en-US" sz="15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목차</a:t>
            </a:r>
            <a:endParaRPr lang="ko-KR" altLang="en-US" sz="15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BE05349-03F3-4C32-ADFE-48EB14CFCE5F}"/>
              </a:ext>
            </a:extLst>
          </p:cNvPr>
          <p:cNvSpPr txBox="1"/>
          <p:nvPr/>
        </p:nvSpPr>
        <p:spPr>
          <a:xfrm>
            <a:off x="7356953" y="2290717"/>
            <a:ext cx="715581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15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5.</a:t>
            </a:r>
            <a:r>
              <a:rPr lang="ko-KR" altLang="en-US" sz="15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목차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804168C-EA72-43B0-956F-E1CCDB81DA74}"/>
              </a:ext>
            </a:extLst>
          </p:cNvPr>
          <p:cNvSpPr txBox="1"/>
          <p:nvPr/>
        </p:nvSpPr>
        <p:spPr>
          <a:xfrm>
            <a:off x="1877892" y="2401707"/>
            <a:ext cx="99450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500" spc="-225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플로우</a:t>
            </a:r>
            <a:r>
              <a:rPr lang="ko-KR" altLang="en-US" sz="1500" spc="-225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차트</a:t>
            </a:r>
            <a:endParaRPr lang="ko-KR" altLang="en-US" sz="1500" spc="-2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D4C066-0FE3-4996-BB30-B1628766FD43}"/>
              </a:ext>
            </a:extLst>
          </p:cNvPr>
          <p:cNvSpPr txBox="1"/>
          <p:nvPr/>
        </p:nvSpPr>
        <p:spPr>
          <a:xfrm>
            <a:off x="5667427" y="2614522"/>
            <a:ext cx="99450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500" spc="-2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소제목 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FA4EFFE-9EA1-4A45-98E0-77EF52D39AEE}"/>
              </a:ext>
            </a:extLst>
          </p:cNvPr>
          <p:cNvSpPr txBox="1"/>
          <p:nvPr/>
        </p:nvSpPr>
        <p:spPr>
          <a:xfrm>
            <a:off x="7212452" y="2614522"/>
            <a:ext cx="99450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500" spc="-2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소제목 입력</a:t>
            </a:r>
          </a:p>
        </p:txBody>
      </p:sp>
    </p:spTree>
    <p:extLst>
      <p:ext uri="{BB962C8B-B14F-4D97-AF65-F5344CB8AC3E}">
        <p14:creationId xmlns:p14="http://schemas.microsoft.com/office/powerpoint/2010/main" val="24244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46C8A0F-A534-42FB-8B01-5C037C6D1A0F}"/>
              </a:ext>
            </a:extLst>
          </p:cNvPr>
          <p:cNvSpPr/>
          <p:nvPr/>
        </p:nvSpPr>
        <p:spPr>
          <a:xfrm>
            <a:off x="0" y="9525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69094C-3958-4103-87CC-26A9117CB22D}"/>
              </a:ext>
            </a:extLst>
          </p:cNvPr>
          <p:cNvSpPr txBox="1"/>
          <p:nvPr/>
        </p:nvSpPr>
        <p:spPr>
          <a:xfrm>
            <a:off x="357188" y="217439"/>
            <a:ext cx="2147063" cy="5770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3300" dirty="0" smtClean="0">
                <a:gradFill>
                  <a:gsLst>
                    <a:gs pos="0">
                      <a:srgbClr val="EFBFA8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시연 영상</a:t>
            </a:r>
            <a:r>
              <a:rPr lang="en-US" altLang="ko-KR" sz="3300" dirty="0" smtClean="0">
                <a:gradFill>
                  <a:gsLst>
                    <a:gs pos="0">
                      <a:srgbClr val="EFBFA8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!</a:t>
            </a:r>
            <a:endParaRPr lang="ko-KR" altLang="en-US" sz="3300" dirty="0">
              <a:gradFill>
                <a:gsLst>
                  <a:gs pos="0">
                    <a:srgbClr val="EFBFA8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3DA76BD6-8ACD-44D1-8DA6-E8F2F2F7F48A}"/>
              </a:ext>
            </a:extLst>
          </p:cNvPr>
          <p:cNvSpPr/>
          <p:nvPr/>
        </p:nvSpPr>
        <p:spPr>
          <a:xfrm>
            <a:off x="357188" y="781050"/>
            <a:ext cx="8429625" cy="4158481"/>
          </a:xfrm>
          <a:prstGeom prst="roundRect">
            <a:avLst>
              <a:gd name="adj" fmla="val 2850"/>
            </a:avLst>
          </a:prstGeom>
          <a:noFill/>
          <a:ln w="47625">
            <a:gradFill>
              <a:gsLst>
                <a:gs pos="0">
                  <a:srgbClr val="EFBFA8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1195A26-783D-4EFD-91FB-4B94D96C8EE3}"/>
              </a:ext>
            </a:extLst>
          </p:cNvPr>
          <p:cNvSpPr txBox="1"/>
          <p:nvPr/>
        </p:nvSpPr>
        <p:spPr>
          <a:xfrm>
            <a:off x="3994799" y="2295584"/>
            <a:ext cx="116762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5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내용을 입력</a:t>
            </a:r>
            <a:endParaRPr lang="ko-KR" altLang="en-US" sz="15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EE32E35-CF2B-4A45-8B6C-05164DC3D15E}"/>
              </a:ext>
            </a:extLst>
          </p:cNvPr>
          <p:cNvSpPr txBox="1"/>
          <p:nvPr/>
        </p:nvSpPr>
        <p:spPr>
          <a:xfrm>
            <a:off x="6134738" y="2294124"/>
            <a:ext cx="962443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내용을 입력</a:t>
            </a:r>
            <a:endParaRPr lang="ko-KR" altLang="en-US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E0898C1-2ACE-49BB-AEE2-8F5835B56E53}"/>
              </a:ext>
            </a:extLst>
          </p:cNvPr>
          <p:cNvSpPr txBox="1"/>
          <p:nvPr/>
        </p:nvSpPr>
        <p:spPr>
          <a:xfrm>
            <a:off x="2105664" y="2294124"/>
            <a:ext cx="962443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내용을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1DD51A8-4A86-40DF-8C6B-66F32B5BD286}"/>
              </a:ext>
            </a:extLst>
          </p:cNvPr>
          <p:cNvSpPr txBox="1"/>
          <p:nvPr/>
        </p:nvSpPr>
        <p:spPr>
          <a:xfrm>
            <a:off x="2395907" y="1787348"/>
            <a:ext cx="358111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576FB64-D5E3-4F96-9D7A-8C5D02EF8F97}"/>
              </a:ext>
            </a:extLst>
          </p:cNvPr>
          <p:cNvSpPr txBox="1"/>
          <p:nvPr/>
        </p:nvSpPr>
        <p:spPr>
          <a:xfrm>
            <a:off x="4404166" y="1787348"/>
            <a:ext cx="35610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2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EE6833-E905-4DEF-9ACD-1DC81628D119}"/>
              </a:ext>
            </a:extLst>
          </p:cNvPr>
          <p:cNvSpPr txBox="1"/>
          <p:nvPr/>
        </p:nvSpPr>
        <p:spPr>
          <a:xfrm>
            <a:off x="4759990" y="1692098"/>
            <a:ext cx="35610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3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1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3B39A3D-E520-4F5D-A205-F822CE00F67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3B60264-F731-498C-B34A-165B44224BBC}"/>
              </a:ext>
            </a:extLst>
          </p:cNvPr>
          <p:cNvSpPr txBox="1"/>
          <p:nvPr/>
        </p:nvSpPr>
        <p:spPr>
          <a:xfrm>
            <a:off x="357188" y="217439"/>
            <a:ext cx="1980350" cy="5770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3300" dirty="0" smtClean="0">
                <a:gradFill>
                  <a:gsLst>
                    <a:gs pos="0">
                      <a:srgbClr val="EFBFA8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개발 과정</a:t>
            </a:r>
            <a:endParaRPr lang="ko-KR" altLang="en-US" sz="3300" dirty="0">
              <a:gradFill>
                <a:gsLst>
                  <a:gs pos="0">
                    <a:srgbClr val="EFBFA8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9E36055B-D7FE-40AF-92CB-D691C4768E5A}"/>
              </a:ext>
            </a:extLst>
          </p:cNvPr>
          <p:cNvSpPr/>
          <p:nvPr/>
        </p:nvSpPr>
        <p:spPr>
          <a:xfrm>
            <a:off x="357188" y="781050"/>
            <a:ext cx="8429625" cy="4158481"/>
          </a:xfrm>
          <a:prstGeom prst="roundRect">
            <a:avLst>
              <a:gd name="adj" fmla="val 2850"/>
            </a:avLst>
          </a:prstGeom>
          <a:noFill/>
          <a:ln w="47625">
            <a:gradFill>
              <a:gsLst>
                <a:gs pos="0">
                  <a:srgbClr val="EFBFA8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101718" y="927118"/>
            <a:ext cx="2000250" cy="545931"/>
            <a:chOff x="1352550" y="1471614"/>
            <a:chExt cx="2628900" cy="1100136"/>
          </a:xfrm>
        </p:grpSpPr>
        <p:sp>
          <p:nvSpPr>
            <p:cNvPr id="23" name="양쪽 대괄호 22">
              <a:extLst>
                <a:ext uri="{FF2B5EF4-FFF2-40B4-BE49-F238E27FC236}">
                  <a16:creationId xmlns:a16="http://schemas.microsoft.com/office/drawing/2014/main" xmlns="" id="{F211C085-B167-41F0-8711-9860F20755C9}"/>
                </a:ext>
              </a:extLst>
            </p:cNvPr>
            <p:cNvSpPr/>
            <p:nvPr/>
          </p:nvSpPr>
          <p:spPr>
            <a:xfrm>
              <a:off x="1352550" y="1471614"/>
              <a:ext cx="2628900" cy="1100136"/>
            </a:xfrm>
            <a:prstGeom prst="bracketPair">
              <a:avLst>
                <a:gd name="adj" fmla="val 19029"/>
              </a:avLst>
            </a:prstGeom>
            <a:ln>
              <a:solidFill>
                <a:srgbClr val="EFB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2D2BCA-04A8-4B4C-A2D6-5767DE30D7AF}"/>
                </a:ext>
              </a:extLst>
            </p:cNvPr>
            <p:cNvSpPr txBox="1"/>
            <p:nvPr/>
          </p:nvSpPr>
          <p:spPr>
            <a:xfrm>
              <a:off x="2493156" y="1494607"/>
              <a:ext cx="347691" cy="346249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ko-KR" sz="1800" b="1" spc="-225" dirty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ko-KR" altLang="en-US" sz="1800" b="1" spc="-225" dirty="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</a:gradFill>
                <a:latin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280160A-1CBC-40FD-88F4-B9D868637183}"/>
                </a:ext>
              </a:extLst>
            </p:cNvPr>
            <p:cNvSpPr txBox="1"/>
            <p:nvPr/>
          </p:nvSpPr>
          <p:spPr>
            <a:xfrm>
              <a:off x="1855343" y="1961903"/>
              <a:ext cx="1502995" cy="57370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ko-KR" altLang="en-US" spc="-225" dirty="0" smtClean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</a:rPr>
                <a:t>아이디어  선정</a:t>
              </a:r>
              <a:endParaRPr lang="ko-KR" altLang="en-US" spc="-225" dirty="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</a:gra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083376" y="1742852"/>
            <a:ext cx="2000250" cy="545931"/>
            <a:chOff x="1352550" y="1471614"/>
            <a:chExt cx="2628900" cy="1100136"/>
          </a:xfrm>
        </p:grpSpPr>
        <p:sp>
          <p:nvSpPr>
            <p:cNvPr id="32" name="양쪽 대괄호 31">
              <a:extLst>
                <a:ext uri="{FF2B5EF4-FFF2-40B4-BE49-F238E27FC236}">
                  <a16:creationId xmlns:a16="http://schemas.microsoft.com/office/drawing/2014/main" xmlns="" id="{F211C085-B167-41F0-8711-9860F20755C9}"/>
                </a:ext>
              </a:extLst>
            </p:cNvPr>
            <p:cNvSpPr/>
            <p:nvPr/>
          </p:nvSpPr>
          <p:spPr>
            <a:xfrm>
              <a:off x="1352550" y="1471614"/>
              <a:ext cx="2628900" cy="1100136"/>
            </a:xfrm>
            <a:prstGeom prst="bracketPair">
              <a:avLst>
                <a:gd name="adj" fmla="val 19029"/>
              </a:avLst>
            </a:prstGeom>
            <a:ln>
              <a:solidFill>
                <a:srgbClr val="EFB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22D2BCA-04A8-4B4C-A2D6-5767DE30D7AF}"/>
                </a:ext>
              </a:extLst>
            </p:cNvPr>
            <p:cNvSpPr txBox="1"/>
            <p:nvPr/>
          </p:nvSpPr>
          <p:spPr>
            <a:xfrm>
              <a:off x="2439045" y="1494607"/>
              <a:ext cx="455913" cy="697746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ko-KR" sz="1800" b="1" spc="-225" dirty="0" smtClean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ko-KR" altLang="en-US" sz="1800" b="1" spc="-225" dirty="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</a:gradFill>
                <a:latin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280160A-1CBC-40FD-88F4-B9D868637183}"/>
                </a:ext>
              </a:extLst>
            </p:cNvPr>
            <p:cNvSpPr txBox="1"/>
            <p:nvPr/>
          </p:nvSpPr>
          <p:spPr>
            <a:xfrm>
              <a:off x="1855344" y="1961903"/>
              <a:ext cx="1502995" cy="57370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ko-KR" altLang="en-US" spc="-225" dirty="0" smtClean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</a:rPr>
                <a:t>필요 기능  구상</a:t>
              </a:r>
              <a:endParaRPr lang="ko-KR" altLang="en-US" spc="-225" dirty="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</a:gra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101717" y="2592843"/>
            <a:ext cx="2000250" cy="545931"/>
            <a:chOff x="1352550" y="1471614"/>
            <a:chExt cx="2628900" cy="1100136"/>
          </a:xfrm>
        </p:grpSpPr>
        <p:sp>
          <p:nvSpPr>
            <p:cNvPr id="43" name="양쪽 대괄호 42">
              <a:extLst>
                <a:ext uri="{FF2B5EF4-FFF2-40B4-BE49-F238E27FC236}">
                  <a16:creationId xmlns:a16="http://schemas.microsoft.com/office/drawing/2014/main" xmlns="" id="{F211C085-B167-41F0-8711-9860F20755C9}"/>
                </a:ext>
              </a:extLst>
            </p:cNvPr>
            <p:cNvSpPr/>
            <p:nvPr/>
          </p:nvSpPr>
          <p:spPr>
            <a:xfrm>
              <a:off x="1352550" y="1471614"/>
              <a:ext cx="2628900" cy="1100136"/>
            </a:xfrm>
            <a:prstGeom prst="bracketPair">
              <a:avLst>
                <a:gd name="adj" fmla="val 19029"/>
              </a:avLst>
            </a:prstGeom>
            <a:ln>
              <a:solidFill>
                <a:srgbClr val="EFB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E22D2BCA-04A8-4B4C-A2D6-5767DE30D7AF}"/>
                </a:ext>
              </a:extLst>
            </p:cNvPr>
            <p:cNvSpPr txBox="1"/>
            <p:nvPr/>
          </p:nvSpPr>
          <p:spPr>
            <a:xfrm>
              <a:off x="2439045" y="1494607"/>
              <a:ext cx="455913" cy="697746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ko-KR" sz="1800" b="1" spc="-225" dirty="0" smtClean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ko-KR" altLang="en-US" sz="1800" b="1" spc="-225" dirty="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</a:gradFill>
                <a:latin typeface="맑은 고딕" panose="020B0503020000020004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280160A-1CBC-40FD-88F4-B9D868637183}"/>
                </a:ext>
              </a:extLst>
            </p:cNvPr>
            <p:cNvSpPr txBox="1"/>
            <p:nvPr/>
          </p:nvSpPr>
          <p:spPr>
            <a:xfrm>
              <a:off x="2075504" y="1961903"/>
              <a:ext cx="1062672" cy="57370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ko-KR" altLang="en-US" spc="-225" dirty="0" smtClean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</a:rPr>
                <a:t>회로  설계</a:t>
              </a:r>
              <a:endParaRPr lang="ko-KR" altLang="en-US" spc="-225" dirty="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</a:gra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492629" y="3435110"/>
            <a:ext cx="2000250" cy="545931"/>
            <a:chOff x="1352550" y="1471614"/>
            <a:chExt cx="2628900" cy="1100136"/>
          </a:xfrm>
        </p:grpSpPr>
        <p:sp>
          <p:nvSpPr>
            <p:cNvPr id="47" name="양쪽 대괄호 46">
              <a:extLst>
                <a:ext uri="{FF2B5EF4-FFF2-40B4-BE49-F238E27FC236}">
                  <a16:creationId xmlns:a16="http://schemas.microsoft.com/office/drawing/2014/main" xmlns="" id="{F211C085-B167-41F0-8711-9860F20755C9}"/>
                </a:ext>
              </a:extLst>
            </p:cNvPr>
            <p:cNvSpPr/>
            <p:nvPr/>
          </p:nvSpPr>
          <p:spPr>
            <a:xfrm>
              <a:off x="1352550" y="1471614"/>
              <a:ext cx="2628900" cy="1100136"/>
            </a:xfrm>
            <a:prstGeom prst="bracketPair">
              <a:avLst>
                <a:gd name="adj" fmla="val 19029"/>
              </a:avLst>
            </a:prstGeom>
            <a:ln>
              <a:solidFill>
                <a:srgbClr val="EFB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E22D2BCA-04A8-4B4C-A2D6-5767DE30D7AF}"/>
                </a:ext>
              </a:extLst>
            </p:cNvPr>
            <p:cNvSpPr txBox="1"/>
            <p:nvPr/>
          </p:nvSpPr>
          <p:spPr>
            <a:xfrm>
              <a:off x="2257860" y="1494607"/>
              <a:ext cx="818283" cy="697746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ko-KR" sz="1800" b="1" spc="-225" dirty="0" smtClean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04-01</a:t>
              </a:r>
              <a:endParaRPr lang="ko-KR" altLang="en-US" sz="1800" b="1" spc="-225" dirty="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</a:gradFill>
                <a:latin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E280160A-1CBC-40FD-88F4-B9D868637183}"/>
                </a:ext>
              </a:extLst>
            </p:cNvPr>
            <p:cNvSpPr txBox="1"/>
            <p:nvPr/>
          </p:nvSpPr>
          <p:spPr>
            <a:xfrm>
              <a:off x="1976489" y="1961903"/>
              <a:ext cx="1260713" cy="57370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ko-KR" altLang="en-US" spc="-225" dirty="0" smtClean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</a:rPr>
                <a:t>문제점 </a:t>
              </a:r>
              <a:r>
                <a:rPr lang="en-US" altLang="ko-KR" spc="-225" dirty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</a:rPr>
                <a:t> </a:t>
              </a:r>
              <a:r>
                <a:rPr lang="ko-KR" altLang="en-US" spc="-225" dirty="0" smtClean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</a:rPr>
                <a:t>해결</a:t>
              </a:r>
              <a:endParaRPr lang="ko-KR" altLang="en-US" spc="-225" dirty="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</a:gra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101719" y="3425585"/>
            <a:ext cx="2000250" cy="545931"/>
            <a:chOff x="1352550" y="1471614"/>
            <a:chExt cx="2628900" cy="1100136"/>
          </a:xfrm>
        </p:grpSpPr>
        <p:sp>
          <p:nvSpPr>
            <p:cNvPr id="51" name="양쪽 대괄호 50">
              <a:extLst>
                <a:ext uri="{FF2B5EF4-FFF2-40B4-BE49-F238E27FC236}">
                  <a16:creationId xmlns:a16="http://schemas.microsoft.com/office/drawing/2014/main" xmlns="" id="{F211C085-B167-41F0-8711-9860F20755C9}"/>
                </a:ext>
              </a:extLst>
            </p:cNvPr>
            <p:cNvSpPr/>
            <p:nvPr/>
          </p:nvSpPr>
          <p:spPr>
            <a:xfrm>
              <a:off x="1352550" y="1471614"/>
              <a:ext cx="2628900" cy="1100136"/>
            </a:xfrm>
            <a:prstGeom prst="bracketPair">
              <a:avLst>
                <a:gd name="adj" fmla="val 19029"/>
              </a:avLst>
            </a:prstGeom>
            <a:ln>
              <a:solidFill>
                <a:srgbClr val="EFB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E22D2BCA-04A8-4B4C-A2D6-5767DE30D7AF}"/>
                </a:ext>
              </a:extLst>
            </p:cNvPr>
            <p:cNvSpPr txBox="1"/>
            <p:nvPr/>
          </p:nvSpPr>
          <p:spPr>
            <a:xfrm>
              <a:off x="2439045" y="1494607"/>
              <a:ext cx="455913" cy="697746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ko-KR" sz="1800" b="1" spc="-225" dirty="0" smtClean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800" b="1" spc="-225" dirty="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</a:gradFill>
                <a:latin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E280160A-1CBC-40FD-88F4-B9D868637183}"/>
                </a:ext>
              </a:extLst>
            </p:cNvPr>
            <p:cNvSpPr txBox="1"/>
            <p:nvPr/>
          </p:nvSpPr>
          <p:spPr>
            <a:xfrm>
              <a:off x="1756326" y="1961903"/>
              <a:ext cx="1701034" cy="57370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ko-KR" altLang="en-US" spc="-225" dirty="0" err="1" smtClean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</a:rPr>
                <a:t>프로토</a:t>
              </a:r>
              <a:r>
                <a:rPr lang="ko-KR" altLang="en-US" spc="-225" dirty="0" smtClean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</a:rPr>
                <a:t> 타입  제작</a:t>
              </a:r>
              <a:endParaRPr lang="ko-KR" altLang="en-US" spc="-225" dirty="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</a:gra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102427" y="4220983"/>
            <a:ext cx="2000250" cy="545931"/>
            <a:chOff x="1352550" y="1471614"/>
            <a:chExt cx="2628900" cy="1100136"/>
          </a:xfrm>
        </p:grpSpPr>
        <p:sp>
          <p:nvSpPr>
            <p:cNvPr id="55" name="양쪽 대괄호 54">
              <a:extLst>
                <a:ext uri="{FF2B5EF4-FFF2-40B4-BE49-F238E27FC236}">
                  <a16:creationId xmlns:a16="http://schemas.microsoft.com/office/drawing/2014/main" xmlns="" id="{F211C085-B167-41F0-8711-9860F20755C9}"/>
                </a:ext>
              </a:extLst>
            </p:cNvPr>
            <p:cNvSpPr/>
            <p:nvPr/>
          </p:nvSpPr>
          <p:spPr>
            <a:xfrm>
              <a:off x="1352550" y="1471614"/>
              <a:ext cx="2628900" cy="1100136"/>
            </a:xfrm>
            <a:prstGeom prst="bracketPair">
              <a:avLst>
                <a:gd name="adj" fmla="val 19029"/>
              </a:avLst>
            </a:prstGeom>
            <a:ln>
              <a:solidFill>
                <a:srgbClr val="EFBF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E22D2BCA-04A8-4B4C-A2D6-5767DE30D7AF}"/>
                </a:ext>
              </a:extLst>
            </p:cNvPr>
            <p:cNvSpPr txBox="1"/>
            <p:nvPr/>
          </p:nvSpPr>
          <p:spPr>
            <a:xfrm>
              <a:off x="2439045" y="1494607"/>
              <a:ext cx="455913" cy="697746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ko-KR" sz="1800" b="1" spc="-225" dirty="0" smtClean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800" b="1" spc="-225" dirty="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</a:gradFill>
                <a:latin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E280160A-1CBC-40FD-88F4-B9D868637183}"/>
                </a:ext>
              </a:extLst>
            </p:cNvPr>
            <p:cNvSpPr txBox="1"/>
            <p:nvPr/>
          </p:nvSpPr>
          <p:spPr>
            <a:xfrm>
              <a:off x="2072855" y="1961903"/>
              <a:ext cx="1067982" cy="57370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algn="ctr"/>
              <a:r>
                <a:rPr lang="en-US" altLang="ko-KR" spc="-225" dirty="0" err="1" smtClean="0">
                  <a:gradFill>
                    <a:gsLst>
                      <a:gs pos="0">
                        <a:schemeClr val="tx2">
                          <a:lumMod val="60000"/>
                          <a:lumOff val="4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8900000" scaled="1"/>
                  </a:gradFill>
                  <a:latin typeface="맑은 고딕" panose="020B0503020000020004" pitchFamily="50" charset="-127"/>
                </a:rPr>
                <a:t>FutureWorK</a:t>
              </a:r>
              <a:endParaRPr lang="ko-KR" altLang="en-US" spc="-225" dirty="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</a:gra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아래쪽 화살표 6"/>
          <p:cNvSpPr/>
          <p:nvPr/>
        </p:nvSpPr>
        <p:spPr>
          <a:xfrm>
            <a:off x="2945644" y="1503881"/>
            <a:ext cx="311303" cy="1602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2945644" y="2344954"/>
            <a:ext cx="311303" cy="1602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2946901" y="3144520"/>
            <a:ext cx="311303" cy="1602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2927849" y="4018505"/>
            <a:ext cx="311303" cy="1602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 rot="16200000">
            <a:off x="4131802" y="3618407"/>
            <a:ext cx="311303" cy="1602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 rot="7326001">
            <a:off x="4220617" y="3061250"/>
            <a:ext cx="311303" cy="166537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46C8A0F-A534-42FB-8B01-5C037C6D1A0F}"/>
              </a:ext>
            </a:extLst>
          </p:cNvPr>
          <p:cNvSpPr/>
          <p:nvPr/>
        </p:nvSpPr>
        <p:spPr>
          <a:xfrm>
            <a:off x="0" y="9525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69094C-3958-4103-87CC-26A9117CB22D}"/>
              </a:ext>
            </a:extLst>
          </p:cNvPr>
          <p:cNvSpPr txBox="1"/>
          <p:nvPr/>
        </p:nvSpPr>
        <p:spPr>
          <a:xfrm>
            <a:off x="357188" y="217439"/>
            <a:ext cx="2403543" cy="5770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3300" dirty="0" err="1" smtClean="0">
                <a:gradFill>
                  <a:gsLst>
                    <a:gs pos="0">
                      <a:srgbClr val="EFBFA8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플로우</a:t>
            </a:r>
            <a:r>
              <a:rPr lang="ko-KR" altLang="en-US" sz="3300" dirty="0" smtClean="0">
                <a:gradFill>
                  <a:gsLst>
                    <a:gs pos="0">
                      <a:srgbClr val="EFBFA8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 차트</a:t>
            </a:r>
            <a:endParaRPr lang="ko-KR" altLang="en-US" sz="3300" dirty="0">
              <a:gradFill>
                <a:gsLst>
                  <a:gs pos="0">
                    <a:srgbClr val="EFBFA8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3DA76BD6-8ACD-44D1-8DA6-E8F2F2F7F48A}"/>
              </a:ext>
            </a:extLst>
          </p:cNvPr>
          <p:cNvSpPr/>
          <p:nvPr/>
        </p:nvSpPr>
        <p:spPr>
          <a:xfrm>
            <a:off x="357188" y="781050"/>
            <a:ext cx="8429625" cy="4158481"/>
          </a:xfrm>
          <a:prstGeom prst="roundRect">
            <a:avLst>
              <a:gd name="adj" fmla="val 2850"/>
            </a:avLst>
          </a:prstGeom>
          <a:noFill/>
          <a:ln w="47625">
            <a:gradFill>
              <a:gsLst>
                <a:gs pos="0">
                  <a:srgbClr val="EFBFA8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1195A26-783D-4EFD-91FB-4B94D96C8EE3}"/>
              </a:ext>
            </a:extLst>
          </p:cNvPr>
          <p:cNvSpPr txBox="1"/>
          <p:nvPr/>
        </p:nvSpPr>
        <p:spPr>
          <a:xfrm>
            <a:off x="3994799" y="2295584"/>
            <a:ext cx="116762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5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내용을 입력</a:t>
            </a:r>
            <a:endParaRPr lang="ko-KR" altLang="en-US" sz="15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EE32E35-CF2B-4A45-8B6C-05164DC3D15E}"/>
              </a:ext>
            </a:extLst>
          </p:cNvPr>
          <p:cNvSpPr txBox="1"/>
          <p:nvPr/>
        </p:nvSpPr>
        <p:spPr>
          <a:xfrm>
            <a:off x="6134738" y="2294124"/>
            <a:ext cx="962443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내용을 입력</a:t>
            </a:r>
            <a:endParaRPr lang="ko-KR" altLang="en-US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E0898C1-2ACE-49BB-AEE2-8F5835B56E53}"/>
              </a:ext>
            </a:extLst>
          </p:cNvPr>
          <p:cNvSpPr txBox="1"/>
          <p:nvPr/>
        </p:nvSpPr>
        <p:spPr>
          <a:xfrm>
            <a:off x="2105664" y="2294124"/>
            <a:ext cx="962443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내용을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1DD51A8-4A86-40DF-8C6B-66F32B5BD286}"/>
              </a:ext>
            </a:extLst>
          </p:cNvPr>
          <p:cNvSpPr txBox="1"/>
          <p:nvPr/>
        </p:nvSpPr>
        <p:spPr>
          <a:xfrm>
            <a:off x="2395907" y="1787348"/>
            <a:ext cx="358111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576FB64-D5E3-4F96-9D7A-8C5D02EF8F97}"/>
              </a:ext>
            </a:extLst>
          </p:cNvPr>
          <p:cNvSpPr txBox="1"/>
          <p:nvPr/>
        </p:nvSpPr>
        <p:spPr>
          <a:xfrm>
            <a:off x="4404166" y="1787348"/>
            <a:ext cx="35610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2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EE6833-E905-4DEF-9ACD-1DC81628D119}"/>
              </a:ext>
            </a:extLst>
          </p:cNvPr>
          <p:cNvSpPr txBox="1"/>
          <p:nvPr/>
        </p:nvSpPr>
        <p:spPr>
          <a:xfrm>
            <a:off x="4759990" y="1692098"/>
            <a:ext cx="35610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3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9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46C8A0F-A534-42FB-8B01-5C037C6D1A0F}"/>
              </a:ext>
            </a:extLst>
          </p:cNvPr>
          <p:cNvSpPr/>
          <p:nvPr/>
        </p:nvSpPr>
        <p:spPr>
          <a:xfrm>
            <a:off x="0" y="9525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69094C-3958-4103-87CC-26A9117CB22D}"/>
              </a:ext>
            </a:extLst>
          </p:cNvPr>
          <p:cNvSpPr txBox="1"/>
          <p:nvPr/>
        </p:nvSpPr>
        <p:spPr>
          <a:xfrm>
            <a:off x="357188" y="217439"/>
            <a:ext cx="3399007" cy="5770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3300" dirty="0" smtClean="0">
                <a:gradFill>
                  <a:gsLst>
                    <a:gs pos="0">
                      <a:srgbClr val="EFBFA8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블록 </a:t>
            </a:r>
            <a:r>
              <a:rPr lang="ko-KR" altLang="en-US" sz="3300" dirty="0" err="1" smtClean="0">
                <a:gradFill>
                  <a:gsLst>
                    <a:gs pos="0">
                      <a:srgbClr val="EFBFA8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다이어</a:t>
            </a:r>
            <a:r>
              <a:rPr lang="ko-KR" altLang="en-US" sz="3300" dirty="0" smtClean="0">
                <a:gradFill>
                  <a:gsLst>
                    <a:gs pos="0">
                      <a:srgbClr val="EFBFA8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 그램</a:t>
            </a:r>
            <a:endParaRPr lang="ko-KR" altLang="en-US" sz="3300" dirty="0">
              <a:gradFill>
                <a:gsLst>
                  <a:gs pos="0">
                    <a:srgbClr val="EFBFA8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1195A26-783D-4EFD-91FB-4B94D96C8EE3}"/>
              </a:ext>
            </a:extLst>
          </p:cNvPr>
          <p:cNvSpPr txBox="1"/>
          <p:nvPr/>
        </p:nvSpPr>
        <p:spPr>
          <a:xfrm>
            <a:off x="3994799" y="2295584"/>
            <a:ext cx="116762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5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내용을 입력</a:t>
            </a:r>
            <a:endParaRPr lang="ko-KR" altLang="en-US" sz="15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E0898C1-2ACE-49BB-AEE2-8F5835B56E53}"/>
              </a:ext>
            </a:extLst>
          </p:cNvPr>
          <p:cNvSpPr txBox="1"/>
          <p:nvPr/>
        </p:nvSpPr>
        <p:spPr>
          <a:xfrm>
            <a:off x="2105664" y="2294124"/>
            <a:ext cx="962443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내용을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1DD51A8-4A86-40DF-8C6B-66F32B5BD286}"/>
              </a:ext>
            </a:extLst>
          </p:cNvPr>
          <p:cNvSpPr txBox="1"/>
          <p:nvPr/>
        </p:nvSpPr>
        <p:spPr>
          <a:xfrm>
            <a:off x="2395907" y="1787348"/>
            <a:ext cx="358111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576FB64-D5E3-4F96-9D7A-8C5D02EF8F97}"/>
              </a:ext>
            </a:extLst>
          </p:cNvPr>
          <p:cNvSpPr txBox="1"/>
          <p:nvPr/>
        </p:nvSpPr>
        <p:spPr>
          <a:xfrm>
            <a:off x="4404166" y="1787348"/>
            <a:ext cx="35610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2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EE6833-E905-4DEF-9ACD-1DC81628D119}"/>
              </a:ext>
            </a:extLst>
          </p:cNvPr>
          <p:cNvSpPr txBox="1"/>
          <p:nvPr/>
        </p:nvSpPr>
        <p:spPr>
          <a:xfrm>
            <a:off x="4759990" y="1692098"/>
            <a:ext cx="35610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3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pic>
        <p:nvPicPr>
          <p:cNvPr id="1028" name="Picture 4" descr="C:\Users\Admin\Desktop\블록 다이어 그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88" y="781050"/>
            <a:ext cx="5929413" cy="41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3DA76BD6-8ACD-44D1-8DA6-E8F2F2F7F48A}"/>
              </a:ext>
            </a:extLst>
          </p:cNvPr>
          <p:cNvSpPr/>
          <p:nvPr/>
        </p:nvSpPr>
        <p:spPr>
          <a:xfrm>
            <a:off x="357188" y="781050"/>
            <a:ext cx="8429625" cy="4158481"/>
          </a:xfrm>
          <a:prstGeom prst="roundRect">
            <a:avLst>
              <a:gd name="adj" fmla="val 2850"/>
            </a:avLst>
          </a:prstGeom>
          <a:noFill/>
          <a:ln w="47625">
            <a:gradFill>
              <a:gsLst>
                <a:gs pos="0">
                  <a:srgbClr val="EFBFA8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EE32E35-CF2B-4A45-8B6C-05164DC3D15E}"/>
              </a:ext>
            </a:extLst>
          </p:cNvPr>
          <p:cNvSpPr txBox="1"/>
          <p:nvPr/>
        </p:nvSpPr>
        <p:spPr>
          <a:xfrm>
            <a:off x="6126281" y="1957555"/>
            <a:ext cx="683520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Sound 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Sensor</a:t>
            </a:r>
            <a:endParaRPr lang="ko-KR" altLang="en-US" sz="1200" dirty="0">
              <a:solidFill>
                <a:srgbClr val="FF0000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EE32E35-CF2B-4A45-8B6C-05164DC3D15E}"/>
              </a:ext>
            </a:extLst>
          </p:cNvPr>
          <p:cNvSpPr txBox="1"/>
          <p:nvPr/>
        </p:nvSpPr>
        <p:spPr>
          <a:xfrm>
            <a:off x="639881" y="930610"/>
            <a:ext cx="637034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4Color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-LED</a:t>
            </a:r>
            <a:endParaRPr lang="ko-KR" altLang="en-US" sz="1200" dirty="0">
              <a:solidFill>
                <a:srgbClr val="FF0000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EE32E35-CF2B-4A45-8B6C-05164DC3D15E}"/>
              </a:ext>
            </a:extLst>
          </p:cNvPr>
          <p:cNvSpPr txBox="1"/>
          <p:nvPr/>
        </p:nvSpPr>
        <p:spPr>
          <a:xfrm>
            <a:off x="5224581" y="863719"/>
            <a:ext cx="893643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16*2 LCD</a:t>
            </a:r>
            <a:endParaRPr lang="ko-KR" altLang="en-US" sz="1200" dirty="0">
              <a:solidFill>
                <a:srgbClr val="FF0000"/>
              </a:soli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9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46C8A0F-A534-42FB-8B01-5C037C6D1A0F}"/>
              </a:ext>
            </a:extLst>
          </p:cNvPr>
          <p:cNvSpPr/>
          <p:nvPr/>
        </p:nvSpPr>
        <p:spPr>
          <a:xfrm>
            <a:off x="0" y="9525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69094C-3958-4103-87CC-26A9117CB22D}"/>
              </a:ext>
            </a:extLst>
          </p:cNvPr>
          <p:cNvSpPr txBox="1"/>
          <p:nvPr/>
        </p:nvSpPr>
        <p:spPr>
          <a:xfrm>
            <a:off x="357188" y="217439"/>
            <a:ext cx="3399007" cy="5770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3300" dirty="0" err="1" smtClean="0">
                <a:gradFill>
                  <a:gsLst>
                    <a:gs pos="0">
                      <a:srgbClr val="EFBFA8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프로토</a:t>
            </a:r>
            <a:r>
              <a:rPr lang="ko-KR" altLang="en-US" sz="3300" dirty="0" smtClean="0">
                <a:gradFill>
                  <a:gsLst>
                    <a:gs pos="0">
                      <a:srgbClr val="EFBFA8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 타입 제작</a:t>
            </a:r>
            <a:endParaRPr lang="ko-KR" altLang="en-US" sz="3300" dirty="0">
              <a:gradFill>
                <a:gsLst>
                  <a:gs pos="0">
                    <a:srgbClr val="EFBFA8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3DA76BD6-8ACD-44D1-8DA6-E8F2F2F7F48A}"/>
              </a:ext>
            </a:extLst>
          </p:cNvPr>
          <p:cNvSpPr/>
          <p:nvPr/>
        </p:nvSpPr>
        <p:spPr>
          <a:xfrm>
            <a:off x="357188" y="781050"/>
            <a:ext cx="8429625" cy="4158481"/>
          </a:xfrm>
          <a:prstGeom prst="roundRect">
            <a:avLst>
              <a:gd name="adj" fmla="val 2850"/>
            </a:avLst>
          </a:prstGeom>
          <a:noFill/>
          <a:ln w="47625">
            <a:gradFill>
              <a:gsLst>
                <a:gs pos="0">
                  <a:srgbClr val="EFBFA8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1195A26-783D-4EFD-91FB-4B94D96C8EE3}"/>
              </a:ext>
            </a:extLst>
          </p:cNvPr>
          <p:cNvSpPr txBox="1"/>
          <p:nvPr/>
        </p:nvSpPr>
        <p:spPr>
          <a:xfrm>
            <a:off x="3994799" y="2295584"/>
            <a:ext cx="116762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5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내용을 입력</a:t>
            </a:r>
            <a:endParaRPr lang="ko-KR" altLang="en-US" sz="15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EE32E35-CF2B-4A45-8B6C-05164DC3D15E}"/>
              </a:ext>
            </a:extLst>
          </p:cNvPr>
          <p:cNvSpPr txBox="1"/>
          <p:nvPr/>
        </p:nvSpPr>
        <p:spPr>
          <a:xfrm>
            <a:off x="6134738" y="2294124"/>
            <a:ext cx="962443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내용을 입력</a:t>
            </a:r>
            <a:endParaRPr lang="ko-KR" altLang="en-US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E0898C1-2ACE-49BB-AEE2-8F5835B56E53}"/>
              </a:ext>
            </a:extLst>
          </p:cNvPr>
          <p:cNvSpPr txBox="1"/>
          <p:nvPr/>
        </p:nvSpPr>
        <p:spPr>
          <a:xfrm>
            <a:off x="2105664" y="2294124"/>
            <a:ext cx="962443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내용을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1DD51A8-4A86-40DF-8C6B-66F32B5BD286}"/>
              </a:ext>
            </a:extLst>
          </p:cNvPr>
          <p:cNvSpPr txBox="1"/>
          <p:nvPr/>
        </p:nvSpPr>
        <p:spPr>
          <a:xfrm>
            <a:off x="2395907" y="1787348"/>
            <a:ext cx="358111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576FB64-D5E3-4F96-9D7A-8C5D02EF8F97}"/>
              </a:ext>
            </a:extLst>
          </p:cNvPr>
          <p:cNvSpPr txBox="1"/>
          <p:nvPr/>
        </p:nvSpPr>
        <p:spPr>
          <a:xfrm>
            <a:off x="4404166" y="1787348"/>
            <a:ext cx="35610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2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EE6833-E905-4DEF-9ACD-1DC81628D119}"/>
              </a:ext>
            </a:extLst>
          </p:cNvPr>
          <p:cNvSpPr txBox="1"/>
          <p:nvPr/>
        </p:nvSpPr>
        <p:spPr>
          <a:xfrm>
            <a:off x="4759990" y="1692098"/>
            <a:ext cx="35610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3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9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46C8A0F-A534-42FB-8B01-5C037C6D1A0F}"/>
              </a:ext>
            </a:extLst>
          </p:cNvPr>
          <p:cNvSpPr/>
          <p:nvPr/>
        </p:nvSpPr>
        <p:spPr>
          <a:xfrm>
            <a:off x="0" y="9525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69094C-3958-4103-87CC-26A9117CB22D}"/>
              </a:ext>
            </a:extLst>
          </p:cNvPr>
          <p:cNvSpPr txBox="1"/>
          <p:nvPr/>
        </p:nvSpPr>
        <p:spPr>
          <a:xfrm>
            <a:off x="357188" y="217439"/>
            <a:ext cx="2602507" cy="5770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3300" dirty="0" err="1" smtClean="0">
                <a:gradFill>
                  <a:gsLst>
                    <a:gs pos="0">
                      <a:srgbClr val="EFBFA8"/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FutureWork</a:t>
            </a:r>
            <a:endParaRPr lang="ko-KR" altLang="en-US" sz="3300" dirty="0">
              <a:gradFill>
                <a:gsLst>
                  <a:gs pos="0">
                    <a:srgbClr val="EFBFA8"/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3DA76BD6-8ACD-44D1-8DA6-E8F2F2F7F48A}"/>
              </a:ext>
            </a:extLst>
          </p:cNvPr>
          <p:cNvSpPr/>
          <p:nvPr/>
        </p:nvSpPr>
        <p:spPr>
          <a:xfrm>
            <a:off x="357188" y="781050"/>
            <a:ext cx="8429625" cy="4158481"/>
          </a:xfrm>
          <a:prstGeom prst="roundRect">
            <a:avLst>
              <a:gd name="adj" fmla="val 2850"/>
            </a:avLst>
          </a:prstGeom>
          <a:noFill/>
          <a:ln w="47625">
            <a:gradFill>
              <a:gsLst>
                <a:gs pos="0">
                  <a:srgbClr val="EFBFA8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1195A26-783D-4EFD-91FB-4B94D96C8EE3}"/>
              </a:ext>
            </a:extLst>
          </p:cNvPr>
          <p:cNvSpPr txBox="1"/>
          <p:nvPr/>
        </p:nvSpPr>
        <p:spPr>
          <a:xfrm>
            <a:off x="3994799" y="2295584"/>
            <a:ext cx="1167627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5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내용을 입력</a:t>
            </a:r>
            <a:endParaRPr lang="ko-KR" altLang="en-US" sz="15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EE32E35-CF2B-4A45-8B6C-05164DC3D15E}"/>
              </a:ext>
            </a:extLst>
          </p:cNvPr>
          <p:cNvSpPr txBox="1"/>
          <p:nvPr/>
        </p:nvSpPr>
        <p:spPr>
          <a:xfrm>
            <a:off x="6134738" y="2294124"/>
            <a:ext cx="962443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내용을 입력</a:t>
            </a:r>
            <a:endParaRPr lang="ko-KR" altLang="en-US" sz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E0898C1-2ACE-49BB-AEE2-8F5835B56E53}"/>
              </a:ext>
            </a:extLst>
          </p:cNvPr>
          <p:cNvSpPr txBox="1"/>
          <p:nvPr/>
        </p:nvSpPr>
        <p:spPr>
          <a:xfrm>
            <a:off x="2105664" y="2294124"/>
            <a:ext cx="962443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내용을 입력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1DD51A8-4A86-40DF-8C6B-66F32B5BD286}"/>
              </a:ext>
            </a:extLst>
          </p:cNvPr>
          <p:cNvSpPr txBox="1"/>
          <p:nvPr/>
        </p:nvSpPr>
        <p:spPr>
          <a:xfrm>
            <a:off x="2395907" y="1787348"/>
            <a:ext cx="358111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1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576FB64-D5E3-4F96-9D7A-8C5D02EF8F97}"/>
              </a:ext>
            </a:extLst>
          </p:cNvPr>
          <p:cNvSpPr txBox="1"/>
          <p:nvPr/>
        </p:nvSpPr>
        <p:spPr>
          <a:xfrm>
            <a:off x="4404166" y="1787348"/>
            <a:ext cx="35610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2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EE6833-E905-4DEF-9ACD-1DC81628D119}"/>
              </a:ext>
            </a:extLst>
          </p:cNvPr>
          <p:cNvSpPr txBox="1"/>
          <p:nvPr/>
        </p:nvSpPr>
        <p:spPr>
          <a:xfrm>
            <a:off x="4759990" y="1692098"/>
            <a:ext cx="35610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ko-KR" sz="27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3</a:t>
            </a:r>
            <a:endParaRPr lang="ko-KR" altLang="en-US" sz="27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5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0E9AA5C-9DAC-448C-9CD1-92E31D69B3A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9AA3B350-481D-4E3A-84C0-992F82448AA9}"/>
              </a:ext>
            </a:extLst>
          </p:cNvPr>
          <p:cNvSpPr/>
          <p:nvPr/>
        </p:nvSpPr>
        <p:spPr>
          <a:xfrm>
            <a:off x="3257550" y="904875"/>
            <a:ext cx="3333750" cy="3333750"/>
          </a:xfrm>
          <a:prstGeom prst="ellipse">
            <a:avLst/>
          </a:prstGeom>
          <a:noFill/>
          <a:ln w="34925">
            <a:gradFill flip="none" rotWithShape="1">
              <a:gsLst>
                <a:gs pos="0">
                  <a:srgbClr val="EFBFA8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9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ED3C4732-4E93-429B-BE41-86C16A20749E}"/>
              </a:ext>
            </a:extLst>
          </p:cNvPr>
          <p:cNvSpPr/>
          <p:nvPr/>
        </p:nvSpPr>
        <p:spPr>
          <a:xfrm>
            <a:off x="2689703" y="1171575"/>
            <a:ext cx="2800350" cy="2800350"/>
          </a:xfrm>
          <a:prstGeom prst="ellipse">
            <a:avLst/>
          </a:prstGeom>
          <a:noFill/>
          <a:ln w="34925">
            <a:gradFill flip="none" rotWithShape="1">
              <a:gsLst>
                <a:gs pos="0">
                  <a:srgbClr val="EFBFA8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9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40892AC3-3404-452F-B225-E45DE806BD18}"/>
              </a:ext>
            </a:extLst>
          </p:cNvPr>
          <p:cNvSpPr/>
          <p:nvPr/>
        </p:nvSpPr>
        <p:spPr>
          <a:xfrm>
            <a:off x="3028950" y="1028700"/>
            <a:ext cx="3086100" cy="3086100"/>
          </a:xfrm>
          <a:prstGeom prst="ellipse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EFBFA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BCCF69-0E43-48DF-9D0B-EF0DCBC7953E}"/>
              </a:ext>
            </a:extLst>
          </p:cNvPr>
          <p:cNvSpPr txBox="1"/>
          <p:nvPr/>
        </p:nvSpPr>
        <p:spPr>
          <a:xfrm>
            <a:off x="3423128" y="1994670"/>
            <a:ext cx="2408352" cy="5770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ko-KR" altLang="en-US" sz="3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감사합니다</a:t>
            </a:r>
            <a:r>
              <a:rPr lang="en-US" altLang="ko-KR" sz="33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.</a:t>
            </a:r>
            <a:endParaRPr lang="ko-KR" altLang="en-US" sz="33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E660199-7B7E-49C4-8AFE-899AAA8D9FDA}"/>
              </a:ext>
            </a:extLst>
          </p:cNvPr>
          <p:cNvCxnSpPr/>
          <p:nvPr/>
        </p:nvCxnSpPr>
        <p:spPr>
          <a:xfrm>
            <a:off x="3448051" y="2647950"/>
            <a:ext cx="22325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90C5D0-E9C4-4797-B99F-E13C23211F2A}"/>
              </a:ext>
            </a:extLst>
          </p:cNvPr>
          <p:cNvSpPr txBox="1"/>
          <p:nvPr/>
        </p:nvSpPr>
        <p:spPr>
          <a:xfrm>
            <a:off x="3924108" y="2695575"/>
            <a:ext cx="134831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ko-KR" sz="18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8900000" scaled="1"/>
                </a:gradFill>
                <a:latin typeface="여기어때잘난서체" panose="020B0600000101010101" pitchFamily="50" charset="-127"/>
                <a:ea typeface="여기어때잘난서체" panose="020B0600000101010101" pitchFamily="50" charset="-127"/>
              </a:rPr>
              <a:t>Thank you</a:t>
            </a:r>
            <a:endParaRPr lang="ko-KR" altLang="en-US" sz="18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8900000" scaled="1"/>
              </a:gradFill>
              <a:latin typeface="여기어때잘난서체" panose="020B0600000101010101" pitchFamily="50" charset="-127"/>
              <a:ea typeface="여기어때잘난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9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108</Words>
  <Application>Microsoft Office PowerPoint</Application>
  <PresentationFormat>화면 슬라이드 쇼(16:9)</PresentationFormat>
  <Paragraphs>65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Yonghak Lee</dc:creator>
  <cp:lastModifiedBy>Admin</cp:lastModifiedBy>
  <cp:revision>15</cp:revision>
  <dcterms:created xsi:type="dcterms:W3CDTF">2019-01-21T02:50:49Z</dcterms:created>
  <dcterms:modified xsi:type="dcterms:W3CDTF">2019-10-24T11:04:45Z</dcterms:modified>
</cp:coreProperties>
</file>