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C6454B5-94B0-46B2-A4BD-0A0819F87447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BFD3663-D61B-4A2D-AF25-6161697360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4B5-94B0-46B2-A4BD-0A0819F87447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663-D61B-4A2D-AF25-6161697360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4B5-94B0-46B2-A4BD-0A0819F87447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663-D61B-4A2D-AF25-6161697360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6454B5-94B0-46B2-A4BD-0A0819F87447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FD3663-D61B-4A2D-AF25-6161697360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6454B5-94B0-46B2-A4BD-0A0819F87447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BFD3663-D61B-4A2D-AF25-6161697360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4B5-94B0-46B2-A4BD-0A0819F87447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663-D61B-4A2D-AF25-6161697360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4B5-94B0-46B2-A4BD-0A0819F87447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663-D61B-4A2D-AF25-6161697360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6454B5-94B0-46B2-A4BD-0A0819F87447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FD3663-D61B-4A2D-AF25-6161697360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4B5-94B0-46B2-A4BD-0A0819F87447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663-D61B-4A2D-AF25-6161697360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6454B5-94B0-46B2-A4BD-0A0819F87447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FD3663-D61B-4A2D-AF25-6161697360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6454B5-94B0-46B2-A4BD-0A0819F87447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FD3663-D61B-4A2D-AF25-6161697360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C6454B5-94B0-46B2-A4BD-0A0819F87447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BFD3663-D61B-4A2D-AF25-6161697360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7829576" cy="571504"/>
          </a:xfrm>
        </p:spPr>
        <p:txBody>
          <a:bodyPr/>
          <a:lstStyle/>
          <a:p>
            <a:r>
              <a:rPr lang="en-US" altLang="ko-KR" sz="1500" dirty="0" smtClean="0"/>
              <a:t>Credit scoring with a data mining approach based on </a:t>
            </a:r>
            <a:r>
              <a:rPr lang="en-US" altLang="ko-KR" sz="1500" dirty="0" smtClean="0"/>
              <a:t>support vector machines by </a:t>
            </a:r>
            <a:r>
              <a:rPr lang="de-DE" altLang="ko-KR" sz="1500" dirty="0" smtClean="0"/>
              <a:t>Cheng-Lung </a:t>
            </a:r>
            <a:r>
              <a:rPr lang="de-DE" altLang="ko-KR" sz="1500" dirty="0" smtClean="0"/>
              <a:t>Huang, </a:t>
            </a:r>
            <a:r>
              <a:rPr lang="de-DE" altLang="ko-KR" sz="1500" dirty="0" smtClean="0"/>
              <a:t>Mu-Chen </a:t>
            </a:r>
            <a:r>
              <a:rPr lang="de-DE" altLang="ko-KR" sz="1500" dirty="0" smtClean="0"/>
              <a:t>Chen, Chieh-Jen Wang</a:t>
            </a:r>
          </a:p>
          <a:p>
            <a:endParaRPr lang="ko-KR" altLang="en-US" sz="1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714356"/>
            <a:ext cx="7829576" cy="27146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ko-KR" dirty="0" smtClean="0"/>
              <a:t>Motivation: small accuracy improvement can gain a lot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Things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do with SVM: choose kernel, set kernel parameters, determine a soft margin constant C, and select features. Etc?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de-DE" altLang="ko-KR" dirty="0" smtClean="0"/>
              <a:t>Suggestions: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de-DE" altLang="ko-K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Setting model parameters using grid search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de-DE" altLang="ko-KR" dirty="0" smtClean="0"/>
              <a:t>- Plus above, selecting input features using F-score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de-DE" altLang="ko-K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Optimizing model parameter and feature subset using GA-based approach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de-DE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3429000"/>
            <a:ext cx="7829576" cy="114300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they did: 10 folds cross-validation.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altLang="ko-KR" baseline="0" dirty="0" smtClean="0"/>
              <a:t>- parameter</a:t>
            </a:r>
            <a:r>
              <a:rPr lang="en-US" altLang="ko-KR" dirty="0" smtClean="0"/>
              <a:t> and feature selection, took 5 folds before comparison</a:t>
            </a:r>
            <a:endParaRPr lang="en-US" altLang="ko-KR" baseline="0" dirty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Friedman test is used to compare classification accuracy of the test set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그림 5" descr="tab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857760"/>
            <a:ext cx="5134692" cy="1448002"/>
          </a:xfrm>
          <a:prstGeom prst="rect">
            <a:avLst/>
          </a:prstGeom>
        </p:spPr>
      </p:pic>
      <p:pic>
        <p:nvPicPr>
          <p:cNvPr id="7" name="그림 6" descr="tabl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8839"/>
            <a:ext cx="5249008" cy="2229161"/>
          </a:xfrm>
          <a:prstGeom prst="rect">
            <a:avLst/>
          </a:prstGeom>
        </p:spPr>
      </p:pic>
      <p:pic>
        <p:nvPicPr>
          <p:cNvPr id="8" name="그림 7" descr="table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4838418"/>
            <a:ext cx="5201376" cy="2019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result_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48902" cy="2972215"/>
          </a:xfrm>
          <a:prstGeom prst="rect">
            <a:avLst/>
          </a:prstGeom>
        </p:spPr>
      </p:pic>
      <p:pic>
        <p:nvPicPr>
          <p:cNvPr id="7" name="그림 6" descr="ge_confusion_matr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84"/>
            <a:ext cx="4143372" cy="4615402"/>
          </a:xfrm>
          <a:prstGeom prst="rect">
            <a:avLst/>
          </a:prstGeom>
        </p:spPr>
      </p:pic>
      <p:pic>
        <p:nvPicPr>
          <p:cNvPr id="4" name="내용 개체 틀 3" descr="result_au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4371309" y="0"/>
            <a:ext cx="4772691" cy="2905531"/>
          </a:xfrm>
        </p:spPr>
      </p:pic>
      <p:pic>
        <p:nvPicPr>
          <p:cNvPr id="6" name="그림 5" descr="au_confusion_matri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686" y="1142984"/>
            <a:ext cx="4182708" cy="4576066"/>
          </a:xfrm>
          <a:prstGeom prst="rect">
            <a:avLst/>
          </a:prstGeom>
        </p:spPr>
      </p:pic>
      <p:pic>
        <p:nvPicPr>
          <p:cNvPr id="8" name="그림 7" descr="au_rejection_ra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438" y="3274619"/>
            <a:ext cx="4371899" cy="3083339"/>
          </a:xfrm>
          <a:prstGeom prst="rect">
            <a:avLst/>
          </a:prstGeom>
        </p:spPr>
      </p:pic>
      <p:pic>
        <p:nvPicPr>
          <p:cNvPr id="9" name="그림 8" descr="ge_rejection_rat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44" y="3265264"/>
            <a:ext cx="4314374" cy="3071834"/>
          </a:xfrm>
          <a:prstGeom prst="rect">
            <a:avLst/>
          </a:prstGeom>
        </p:spPr>
      </p:pic>
      <p:pic>
        <p:nvPicPr>
          <p:cNvPr id="10" name="그림 9" descr="au_probability_histogra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48" y="3714752"/>
            <a:ext cx="4557118" cy="3179384"/>
          </a:xfrm>
          <a:prstGeom prst="rect">
            <a:avLst/>
          </a:prstGeom>
        </p:spPr>
      </p:pic>
      <p:pic>
        <p:nvPicPr>
          <p:cNvPr id="11" name="그림 10" descr="ge_probability_histogra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714752"/>
            <a:ext cx="4415811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7467600" cy="2643206"/>
          </a:xfrm>
        </p:spPr>
        <p:txBody>
          <a:bodyPr/>
          <a:lstStyle/>
          <a:p>
            <a:r>
              <a:rPr lang="en-US" altLang="ko-KR" dirty="0" smtClean="0"/>
              <a:t>From paper…</a:t>
            </a:r>
          </a:p>
          <a:p>
            <a:pPr>
              <a:buNone/>
            </a:pPr>
            <a:r>
              <a:rPr lang="en-US" altLang="ko-KR" sz="1800" dirty="0" smtClean="0"/>
              <a:t>- NN for credit scoring has difficulty in selecting the discriminative features and explaining the rationale for the credit decision</a:t>
            </a:r>
          </a:p>
          <a:p>
            <a:pPr>
              <a:buNone/>
            </a:pPr>
            <a:r>
              <a:rPr lang="en-US" altLang="ko-KR" sz="1800" dirty="0" smtClean="0"/>
              <a:t>- SVM needs mechanism to search the optimal model parameters and feature subset</a:t>
            </a:r>
          </a:p>
          <a:p>
            <a:pPr>
              <a:buNone/>
            </a:pPr>
            <a:r>
              <a:rPr lang="en-US" altLang="ko-KR" sz="1800" dirty="0" smtClean="0"/>
              <a:t>- Working on KDD (Knowledge Discovery Database) requires efficient processing of large DB, which means, time consuming task</a:t>
            </a:r>
            <a:endParaRPr lang="ko-KR" altLang="en-US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2928934"/>
          <a:ext cx="5861116" cy="3419508"/>
        </p:xfrm>
        <a:graphic>
          <a:graphicData uri="http://schemas.openxmlformats.org/drawingml/2006/table">
            <a:tbl>
              <a:tblPr/>
              <a:tblGrid>
                <a:gridCol w="1396248"/>
                <a:gridCol w="2360076"/>
                <a:gridCol w="2104792"/>
              </a:tblGrid>
              <a:tr h="6034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Australian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German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78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Linear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0.9118 +- 0.035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0.750 +- 0.044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Polynomial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0.9706 +- 0.021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0.7700 +- 0.042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Radial Basis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function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0.9265 +- 0.032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0.7900 +- 0.041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78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Sigmoid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0.9265 +- 0.032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0.760 +- 0.043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 descr="properties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518" y="2500306"/>
            <a:ext cx="5782482" cy="2734057"/>
          </a:xfrm>
          <a:prstGeom prst="rect">
            <a:avLst/>
          </a:prstGeom>
        </p:spPr>
      </p:pic>
      <p:pic>
        <p:nvPicPr>
          <p:cNvPr id="7" name="그림 6" descr="properties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65" y="5248050"/>
            <a:ext cx="5620535" cy="1609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7467600" cy="625966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52"/>
            <a:ext cx="775601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</TotalTime>
  <Words>205</Words>
  <Application>Microsoft Office PowerPoint</Application>
  <PresentationFormat>화면 슬라이드 쇼(4:3)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오렌지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jumion</dc:creator>
  <cp:lastModifiedBy>jumion</cp:lastModifiedBy>
  <cp:revision>17</cp:revision>
  <dcterms:created xsi:type="dcterms:W3CDTF">2017-07-17T20:54:12Z</dcterms:created>
  <dcterms:modified xsi:type="dcterms:W3CDTF">2017-07-17T21:53:38Z</dcterms:modified>
</cp:coreProperties>
</file>