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7D57-C672-422F-A007-71746E50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0FC65-9D74-41AE-AC2F-6F5E8043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B8DE8-B5AD-4341-A900-68D51292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EC9CC-4933-4021-B32F-29687AF7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536BD-5404-4837-849D-54F54675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8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39031-BEFD-4650-982C-50DD93D3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27A77-009B-4461-99D2-01C08108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08235-1C30-46C0-9031-24CB258D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BE42F-23C9-489B-A1B7-C8ED2EC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D54D4-FCD7-49AB-906E-70B9D4F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7664C5-84B1-493F-8798-8F366FD82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8582B-B707-4108-A9A8-4A83BF4C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C6DDE-BA8B-4E12-B0A9-DD08C04B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96CB9-10F2-414D-ADD3-1EB290F9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72D1A-8312-4C12-8C05-010B9559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AFD04-6BC2-42A9-9A09-9661E758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17FB1-7A67-4B48-8700-E597BA57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39B34-467C-402F-9C7E-2162F52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91C10-CE90-4530-BBE9-5709C700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9F873-8FCE-4CF2-B8EE-04FB7CA3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0C07-1400-43FF-871C-F0B068AA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F5950-E788-42F6-BEF2-0137FA81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1698-8E18-41D7-ABEA-8651AD68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0BE17-6261-419F-9DD8-098C9116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9297C-EFC2-47A2-AAD4-F38326BE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EF88C-922E-430A-A01C-001B55B6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0CBD-BD50-4916-A9F9-7D0DA469B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8F1C6-6344-438F-954D-4F7EE127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95C84-33E0-48C0-8F8D-5325CC7A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9F81-C398-4D1B-92B6-FCD4490E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9C513-A134-49A9-AF08-8FF3576B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9DB8B-AADE-439E-9E72-E1ABD1B4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0B796-6D6C-490C-BB99-B8961708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B5F94-25E5-4100-9577-5269AA7B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7C8F1-B895-4C3D-AAF2-F0D8E194B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A90A7A-3EA3-4417-A470-B6C743B4C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99E94-2EE5-4487-B970-5F9B57BF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4DB982-68E7-43CC-87E2-8034F0DC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FEA2D1-C552-40D3-91AC-1A919776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4A93A-A7F5-4ACE-87F0-E39ABF20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00097-62F6-4AE1-B23C-69A141DD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0469D-E8A9-487A-939A-5A01A638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1F9D7-4BB6-47C5-8B8C-9438659F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6EADA-5F3B-4F1A-9333-EA4398BC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0E42E-6F5A-4C03-B05B-64BA9B24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07BFF-A425-4E09-A5F0-40BEEBD3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7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41214-297B-4FE8-831B-5AB4177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9A12E-8C3A-485C-8419-A895C7A2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10966-B3B4-44C1-A628-732A9CB9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5FF72-DDD1-48FC-8E36-E0C0BA20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DA643-01B0-4262-A8E2-D99CED7E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3275B-06ED-4C54-A324-72317C1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1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B182-B611-47B7-B21A-03874568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C57A5B-83E3-4E57-A9CD-01DEB5F9A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85271-8DF0-4357-8507-828F7440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D00D6-9DC8-4DB4-B04F-19A5502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D5F0B-CD31-4A7A-8696-B926AC35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CCD8C-1BAB-40AD-A543-9717A98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8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D7283E-D1C9-48D8-9D89-9F84A07A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0D399-7C71-42EC-A6CF-EB122F10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9B49C-C7AC-4052-97B4-53A2C017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84C4-9E0F-40F3-A4F5-D043CCD2144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5727B-3B0C-44DE-BA55-022BFE08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F3D2A-2F23-4597-8D7E-961DE1C9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5771-B8C1-43DF-8725-480E1C48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0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42000" sy="4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97F9BA-C72F-4465-B943-E4450C9E3865}"/>
              </a:ext>
            </a:extLst>
          </p:cNvPr>
          <p:cNvSpPr txBox="1"/>
          <p:nvPr/>
        </p:nvSpPr>
        <p:spPr>
          <a:xfrm>
            <a:off x="273652" y="6334780"/>
            <a:ext cx="36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0C42-BAEC-40E3-9EB6-B1447F66D102}"/>
              </a:ext>
            </a:extLst>
          </p:cNvPr>
          <p:cNvSpPr txBox="1"/>
          <p:nvPr/>
        </p:nvSpPr>
        <p:spPr>
          <a:xfrm>
            <a:off x="1901106" y="5642283"/>
            <a:ext cx="36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사다리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F46F6-62A2-4C22-A360-64271DB371CF}"/>
              </a:ext>
            </a:extLst>
          </p:cNvPr>
          <p:cNvSpPr txBox="1"/>
          <p:nvPr/>
        </p:nvSpPr>
        <p:spPr>
          <a:xfrm>
            <a:off x="5524221" y="5642282"/>
            <a:ext cx="36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사다리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19EFB-433F-4FE4-8261-AB463ED4BDBF}"/>
              </a:ext>
            </a:extLst>
          </p:cNvPr>
          <p:cNvSpPr txBox="1"/>
          <p:nvPr/>
        </p:nvSpPr>
        <p:spPr>
          <a:xfrm>
            <a:off x="8170727" y="3970417"/>
            <a:ext cx="36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사다리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B8F87-8476-4265-8582-E6C03C444548}"/>
              </a:ext>
            </a:extLst>
          </p:cNvPr>
          <p:cNvSpPr txBox="1"/>
          <p:nvPr/>
        </p:nvSpPr>
        <p:spPr>
          <a:xfrm>
            <a:off x="5704431" y="2616530"/>
            <a:ext cx="36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사다리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26CBC-9C96-4CCA-A14E-AB5DF54B9C7A}"/>
              </a:ext>
            </a:extLst>
          </p:cNvPr>
          <p:cNvSpPr txBox="1"/>
          <p:nvPr/>
        </p:nvSpPr>
        <p:spPr>
          <a:xfrm>
            <a:off x="2355197" y="2807072"/>
            <a:ext cx="89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짐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길막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29F80-D9C8-4153-9904-882534759EAA}"/>
              </a:ext>
            </a:extLst>
          </p:cNvPr>
          <p:cNvSpPr txBox="1"/>
          <p:nvPr/>
        </p:nvSpPr>
        <p:spPr>
          <a:xfrm>
            <a:off x="6454450" y="6550223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603A0-B6F3-45F7-92B2-D260552E902E}"/>
              </a:ext>
            </a:extLst>
          </p:cNvPr>
          <p:cNvSpPr txBox="1"/>
          <p:nvPr/>
        </p:nvSpPr>
        <p:spPr>
          <a:xfrm>
            <a:off x="2355197" y="5196750"/>
            <a:ext cx="89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플랫폼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628E2-B86E-41DF-B263-E7C0C047F502}"/>
              </a:ext>
            </a:extLst>
          </p:cNvPr>
          <p:cNvSpPr txBox="1"/>
          <p:nvPr/>
        </p:nvSpPr>
        <p:spPr>
          <a:xfrm>
            <a:off x="3889667" y="5200591"/>
            <a:ext cx="89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플랫폼 </a:t>
            </a:r>
            <a:r>
              <a:rPr lang="en-US" altLang="ko-KR" sz="1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AD493-4353-4714-9B06-094C1CA1E3C8}"/>
              </a:ext>
            </a:extLst>
          </p:cNvPr>
          <p:cNvSpPr txBox="1"/>
          <p:nvPr/>
        </p:nvSpPr>
        <p:spPr>
          <a:xfrm>
            <a:off x="3347301" y="2375416"/>
            <a:ext cx="89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플랫폼 </a:t>
            </a:r>
            <a:r>
              <a:rPr lang="en-US" altLang="ko-KR" sz="1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F9F3B7-7201-456A-9436-AF915567E313}"/>
              </a:ext>
            </a:extLst>
          </p:cNvPr>
          <p:cNvSpPr txBox="1"/>
          <p:nvPr/>
        </p:nvSpPr>
        <p:spPr>
          <a:xfrm>
            <a:off x="4731380" y="2375416"/>
            <a:ext cx="89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플랫폼 </a:t>
            </a:r>
            <a:r>
              <a:rPr lang="en-US" altLang="ko-KR" sz="14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D50B8-CABA-45C8-B333-06DA0B88876E}"/>
              </a:ext>
            </a:extLst>
          </p:cNvPr>
          <p:cNvSpPr txBox="1"/>
          <p:nvPr/>
        </p:nvSpPr>
        <p:spPr>
          <a:xfrm>
            <a:off x="3896767" y="6288612"/>
            <a:ext cx="89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성게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01FFC-7064-4141-8756-7EC0AB0A4EC2}"/>
              </a:ext>
            </a:extLst>
          </p:cNvPr>
          <p:cNvSpPr txBox="1"/>
          <p:nvPr/>
        </p:nvSpPr>
        <p:spPr>
          <a:xfrm>
            <a:off x="6866983" y="6261161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6A8E4-925D-4F13-899E-FDD034125787}"/>
              </a:ext>
            </a:extLst>
          </p:cNvPr>
          <p:cNvSpPr txBox="1"/>
          <p:nvPr/>
        </p:nvSpPr>
        <p:spPr>
          <a:xfrm>
            <a:off x="7279516" y="6006207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B7A5A-6472-4B27-AD26-EA117AC69212}"/>
              </a:ext>
            </a:extLst>
          </p:cNvPr>
          <p:cNvSpPr txBox="1"/>
          <p:nvPr/>
        </p:nvSpPr>
        <p:spPr>
          <a:xfrm>
            <a:off x="7625273" y="5734199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68D080-884C-4575-A3D2-DFDD6874B494}"/>
              </a:ext>
            </a:extLst>
          </p:cNvPr>
          <p:cNvSpPr txBox="1"/>
          <p:nvPr/>
        </p:nvSpPr>
        <p:spPr>
          <a:xfrm>
            <a:off x="8083500" y="5488393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F4720-D961-4166-AB13-BEBD08235E37}"/>
              </a:ext>
            </a:extLst>
          </p:cNvPr>
          <p:cNvSpPr txBox="1"/>
          <p:nvPr/>
        </p:nvSpPr>
        <p:spPr>
          <a:xfrm>
            <a:off x="8422852" y="5207237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4938D0-380B-476F-8B08-6A96719107CD}"/>
              </a:ext>
            </a:extLst>
          </p:cNvPr>
          <p:cNvSpPr txBox="1"/>
          <p:nvPr/>
        </p:nvSpPr>
        <p:spPr>
          <a:xfrm>
            <a:off x="8825859" y="4943756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63506-7B71-49CF-8C11-3C6C1AA39593}"/>
              </a:ext>
            </a:extLst>
          </p:cNvPr>
          <p:cNvSpPr txBox="1"/>
          <p:nvPr/>
        </p:nvSpPr>
        <p:spPr>
          <a:xfrm>
            <a:off x="9279569" y="4671438"/>
            <a:ext cx="13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계단</a:t>
            </a:r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26694A-2CEF-4D1A-B31C-AD87CDA61052}"/>
              </a:ext>
            </a:extLst>
          </p:cNvPr>
          <p:cNvSpPr txBox="1"/>
          <p:nvPr/>
        </p:nvSpPr>
        <p:spPr>
          <a:xfrm>
            <a:off x="615718" y="6546083"/>
            <a:ext cx="108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바닥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5C951-0C2D-4E2E-9A27-44E834AE4BB3}"/>
              </a:ext>
            </a:extLst>
          </p:cNvPr>
          <p:cNvSpPr txBox="1"/>
          <p:nvPr/>
        </p:nvSpPr>
        <p:spPr>
          <a:xfrm>
            <a:off x="516832" y="3533273"/>
            <a:ext cx="108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중간바닥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1E835-2F03-4FC3-870F-572C5DDB461C}"/>
              </a:ext>
            </a:extLst>
          </p:cNvPr>
          <p:cNvSpPr txBox="1"/>
          <p:nvPr/>
        </p:nvSpPr>
        <p:spPr>
          <a:xfrm>
            <a:off x="8622816" y="816024"/>
            <a:ext cx="468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그라데이션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576BB98-3D72-4C7A-B76C-95DF4A79E3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755" y="3612288"/>
            <a:ext cx="118963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D80563F-C18B-4545-B4A4-AF572540C5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8134" y="6625098"/>
            <a:ext cx="118963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3ACB68-9578-43B4-998E-AF89752C0914}"/>
              </a:ext>
            </a:extLst>
          </p:cNvPr>
          <p:cNvSpPr txBox="1"/>
          <p:nvPr/>
        </p:nvSpPr>
        <p:spPr>
          <a:xfrm>
            <a:off x="412521" y="146583"/>
            <a:ext cx="7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천장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5C354B-94C7-455A-A561-3D855D418107}"/>
              </a:ext>
            </a:extLst>
          </p:cNvPr>
          <p:cNvSpPr txBox="1"/>
          <p:nvPr/>
        </p:nvSpPr>
        <p:spPr>
          <a:xfrm>
            <a:off x="73032" y="6134725"/>
            <a:ext cx="4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눌린 버튼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D569C-D9B3-4AB7-9891-11F8D74D3271}"/>
              </a:ext>
            </a:extLst>
          </p:cNvPr>
          <p:cNvSpPr txBox="1"/>
          <p:nvPr/>
        </p:nvSpPr>
        <p:spPr>
          <a:xfrm>
            <a:off x="-36822" y="2247198"/>
            <a:ext cx="1254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</a:t>
            </a:r>
            <a:endParaRPr lang="en-US" altLang="ko-KR" sz="1400" dirty="0"/>
          </a:p>
          <a:p>
            <a:r>
              <a:rPr lang="ko-KR" altLang="en-US" sz="1400" dirty="0"/>
              <a:t>스테이지 </a:t>
            </a:r>
            <a:r>
              <a:rPr lang="en-US" altLang="ko-KR" sz="1400" dirty="0"/>
              <a:t>3 </a:t>
            </a:r>
            <a:r>
              <a:rPr lang="ko-KR" altLang="en-US" sz="1400" dirty="0"/>
              <a:t>방향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418D6-4368-43B1-BADC-C92AEAF2678F}"/>
              </a:ext>
            </a:extLst>
          </p:cNvPr>
          <p:cNvSpPr txBox="1"/>
          <p:nvPr/>
        </p:nvSpPr>
        <p:spPr>
          <a:xfrm>
            <a:off x="139575" y="5503038"/>
            <a:ext cx="1254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</a:t>
            </a:r>
            <a:endParaRPr lang="en-US" altLang="ko-KR" sz="1400" dirty="0"/>
          </a:p>
          <a:p>
            <a:r>
              <a:rPr lang="ko-KR" altLang="en-US" sz="1400" dirty="0"/>
              <a:t>스테이지 </a:t>
            </a:r>
            <a:r>
              <a:rPr lang="en-US" altLang="ko-KR" sz="1400" dirty="0"/>
              <a:t>1 </a:t>
            </a:r>
            <a:r>
              <a:rPr lang="ko-KR" altLang="en-US" sz="1400" dirty="0"/>
              <a:t>방향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E0E33-4137-468B-8266-C93EABB9E1FE}"/>
              </a:ext>
            </a:extLst>
          </p:cNvPr>
          <p:cNvSpPr txBox="1"/>
          <p:nvPr/>
        </p:nvSpPr>
        <p:spPr>
          <a:xfrm>
            <a:off x="10708718" y="1554688"/>
            <a:ext cx="46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가림막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960DFC0-0B28-417A-85EB-D18148C42A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26180" y="1418262"/>
            <a:ext cx="118963" cy="15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2023-05-23T07:14:21Z</dcterms:created>
  <dcterms:modified xsi:type="dcterms:W3CDTF">2023-05-23T09:54:03Z</dcterms:modified>
</cp:coreProperties>
</file>