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8326EB-5455-4024-AAD9-AE28DC3E4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325007-395F-40F2-87D8-B95850756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2DC453-43CA-484C-AA98-43798218C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34FD-E80F-4DBB-B016-E93430109B1A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99472F-318A-403C-8678-B632B48EC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574BDC-65B3-4CF5-9EFD-D38B62A28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AED6-34C4-4836-9E87-47BF54219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58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0414EA-8E64-4628-96A1-0321D05E6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C0CC09-DE82-48DF-B645-32B8126CD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FEEC19-CD69-498C-90A9-F832C0349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34FD-E80F-4DBB-B016-E93430109B1A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969007-9023-4269-9BB7-F05740CEC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87702C-9E46-4EA9-A3D0-F56A09519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AED6-34C4-4836-9E87-47BF54219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711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AEA415-2732-4742-A5C7-DFF7F7A399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879152-D8D6-462C-BD37-7EC97E893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668201-FF40-49AD-A225-BE40D428A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34FD-E80F-4DBB-B016-E93430109B1A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B5D5F4-B655-4015-B662-3F50E6E7C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39369C-7E94-4A17-8ECE-E26031283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AED6-34C4-4836-9E87-47BF54219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695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F2B31-4F40-481A-BC09-DFBCA0414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DD3381-9AF0-44A7-839B-CD49DEA40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05F7A4-E957-4920-B929-D60DCDA1E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34FD-E80F-4DBB-B016-E93430109B1A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E2C0C1-BD64-4F59-AE1E-0AC8A0E0E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F5B4CD-DD23-47FA-832A-45FAE9F65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AED6-34C4-4836-9E87-47BF54219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496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7FC94-3388-429D-89AA-6867429C4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F300B2-093D-4BE9-A37A-6D0218EF2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F5479D-F43E-4B5A-A587-1035C87F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34FD-E80F-4DBB-B016-E93430109B1A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220234-4AB6-4283-9054-1F968EC4D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89C2A-552B-4480-BBBA-C05BDE37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AED6-34C4-4836-9E87-47BF54219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418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1BABC-1402-4959-99C0-DB7D13D1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8D831-C5BE-455E-8E25-8F361AF04A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A5DD4C-D68D-4424-B7A5-9C226F942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A3B15-1874-4DEC-AB14-9FD6D999F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34FD-E80F-4DBB-B016-E93430109B1A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DD69AE-C581-495A-B9E4-1A33DBADD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963221-3768-4A95-A0FF-7AC5C7B09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AED6-34C4-4836-9E87-47BF54219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2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547C0-7B63-4D38-BE46-68188879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467884-2178-4B05-B0C6-1A97E3DE5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F1602F-E20A-4E44-9C59-B402E910E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B3415A-A515-4E87-A788-C657577088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8FF045A-1EAF-440D-9B5F-8B271F52E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944B39-D211-4F47-A5DD-406A01E2B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34FD-E80F-4DBB-B016-E93430109B1A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19A7D3-8C19-47EB-B0BB-83F87701D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7EAAF8-CEEA-481E-87C9-81464198B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AED6-34C4-4836-9E87-47BF54219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578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7591C3-0A98-49F0-BD05-643BCEC4D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4286B1-F6F2-4CDD-839D-4A249CF85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34FD-E80F-4DBB-B016-E93430109B1A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5AE296-1EFD-4B29-A833-E1368DC8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88F6EF-2AE5-4A55-8F4C-C74C6AC7B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AED6-34C4-4836-9E87-47BF54219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118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DD2D02-E556-4CA5-900D-93FBBD5AF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34FD-E80F-4DBB-B016-E93430109B1A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C36434-11D1-4119-91AB-067D78EEE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1CD39A-CE00-432C-AB83-712737853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AED6-34C4-4836-9E87-47BF54219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620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535C15-02C9-4C9E-A9BB-883DC92D8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AF683C-A750-4C63-BAFB-783AAE69E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09156A-F387-49CC-81AC-E5EECECFF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090BF5-8ACF-47DC-918A-7578717DA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34FD-E80F-4DBB-B016-E93430109B1A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1F523C-2E47-4BD4-89BC-B3C7E854D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C25A60-0ADE-4908-BBD3-E96F7C670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AED6-34C4-4836-9E87-47BF54219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096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FB6B1F-4B7B-4EAC-84AA-5E33C1411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19A17E-41B9-4BCD-AB28-95FA7C02C6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2AA5AA-3BD3-4003-A7F1-2C17816D0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8B1A41-3863-459C-A1C0-DE8C5FFAA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34FD-E80F-4DBB-B016-E93430109B1A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7EE8DF-26EA-46FE-A200-1D559D977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806D6F-C5A0-4185-83D7-E546875D0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AED6-34C4-4836-9E87-47BF54219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95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5B1B20-5648-4B5E-98D1-270B6143E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F0D1E9-7779-4F6F-A637-1421A3A63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854848-41AE-4320-80DD-08B01A0B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B34FD-E80F-4DBB-B016-E93430109B1A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3A8475-2061-41CE-A4B5-85C134AF05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A804F0-07A2-4810-99C1-BF666EB61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4AED6-34C4-4836-9E87-47BF54219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832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3DAD03D-F9E7-4FF3-8DDC-02123D1EC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040"/>
            <a:ext cx="12192000" cy="31699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390EBA-4D5A-4CFA-B3FB-6D7A3610EF2A}"/>
              </a:ext>
            </a:extLst>
          </p:cNvPr>
          <p:cNvSpPr txBox="1"/>
          <p:nvPr/>
        </p:nvSpPr>
        <p:spPr>
          <a:xfrm>
            <a:off x="100484" y="28738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61FC61-0A64-4072-8A5A-96CF20CF5499}"/>
              </a:ext>
            </a:extLst>
          </p:cNvPr>
          <p:cNvSpPr txBox="1"/>
          <p:nvPr/>
        </p:nvSpPr>
        <p:spPr>
          <a:xfrm>
            <a:off x="1468734" y="3850193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계단</a:t>
            </a:r>
            <a:r>
              <a:rPr lang="en-US" altLang="ko-KR" dirty="0"/>
              <a:t>(</a:t>
            </a:r>
            <a:r>
              <a:rPr lang="ko-KR" altLang="en-US" dirty="0"/>
              <a:t>플랫폼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BEB998-3146-427F-B500-123274A88243}"/>
              </a:ext>
            </a:extLst>
          </p:cNvPr>
          <p:cNvSpPr txBox="1"/>
          <p:nvPr/>
        </p:nvSpPr>
        <p:spPr>
          <a:xfrm>
            <a:off x="1992923" y="5738696"/>
            <a:ext cx="5734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기계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건전지 습득 후 상호작용시 상어 추방</a:t>
            </a:r>
            <a:r>
              <a:rPr lang="en-US" altLang="ko-KR" dirty="0"/>
              <a:t>(</a:t>
            </a:r>
            <a:r>
              <a:rPr lang="ko-KR" altLang="en-US" dirty="0"/>
              <a:t>오브젝트 제거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구현 불가능시 해당 오브젝트 제거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F0FF2F-A7B7-49BC-8F2B-03F11EE32236}"/>
              </a:ext>
            </a:extLst>
          </p:cNvPr>
          <p:cNvSpPr txBox="1"/>
          <p:nvPr/>
        </p:nvSpPr>
        <p:spPr>
          <a:xfrm>
            <a:off x="4093028" y="348086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벽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1EA6D5-9160-4776-853B-5AA59FA54EDF}"/>
              </a:ext>
            </a:extLst>
          </p:cNvPr>
          <p:cNvSpPr txBox="1"/>
          <p:nvPr/>
        </p:nvSpPr>
        <p:spPr>
          <a:xfrm>
            <a:off x="0" y="18512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천장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A1D0E2-F154-4135-8728-C0E31F7FDA9D}"/>
              </a:ext>
            </a:extLst>
          </p:cNvPr>
          <p:cNvSpPr txBox="1"/>
          <p:nvPr/>
        </p:nvSpPr>
        <p:spPr>
          <a:xfrm>
            <a:off x="4417360" y="3850193"/>
            <a:ext cx="328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사다리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EE3A53-57DD-444B-B731-7021F9FD6178}"/>
              </a:ext>
            </a:extLst>
          </p:cNvPr>
          <p:cNvSpPr txBox="1"/>
          <p:nvPr/>
        </p:nvSpPr>
        <p:spPr>
          <a:xfrm>
            <a:off x="8273278" y="3850193"/>
            <a:ext cx="328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사다리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7B055B-5171-466A-BB2A-A8B1147B5563}"/>
              </a:ext>
            </a:extLst>
          </p:cNvPr>
          <p:cNvSpPr txBox="1"/>
          <p:nvPr/>
        </p:nvSpPr>
        <p:spPr>
          <a:xfrm>
            <a:off x="8491131" y="348086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벽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AD0EA7-7A77-4585-94BD-65E39B5DD1B4}"/>
              </a:ext>
            </a:extLst>
          </p:cNvPr>
          <p:cNvSpPr txBox="1"/>
          <p:nvPr/>
        </p:nvSpPr>
        <p:spPr>
          <a:xfrm>
            <a:off x="6206532" y="5026032"/>
            <a:ext cx="22653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열쇠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물고기 </a:t>
            </a:r>
            <a:r>
              <a:rPr lang="ko-KR" altLang="en-US" dirty="0" err="1"/>
              <a:t>못잡음</a:t>
            </a:r>
            <a:endParaRPr lang="en-US" altLang="ko-KR" dirty="0"/>
          </a:p>
          <a:p>
            <a:r>
              <a:rPr lang="ko-KR" altLang="en-US" dirty="0"/>
              <a:t>소녀만 </a:t>
            </a:r>
            <a:r>
              <a:rPr lang="ko-KR" altLang="en-US" dirty="0" err="1"/>
              <a:t>접촉시</a:t>
            </a:r>
            <a:r>
              <a:rPr lang="ko-KR" altLang="en-US" dirty="0"/>
              <a:t> 습득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596A3F-3FF9-4CC4-AC3C-21195697F0E7}"/>
              </a:ext>
            </a:extLst>
          </p:cNvPr>
          <p:cNvSpPr txBox="1"/>
          <p:nvPr/>
        </p:nvSpPr>
        <p:spPr>
          <a:xfrm>
            <a:off x="9037552" y="2505670"/>
            <a:ext cx="17219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열쇠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물고기 </a:t>
            </a:r>
            <a:r>
              <a:rPr lang="ko-KR" altLang="en-US" dirty="0" err="1"/>
              <a:t>못잡음</a:t>
            </a:r>
            <a:endParaRPr lang="en-US" altLang="ko-KR" dirty="0"/>
          </a:p>
          <a:p>
            <a:r>
              <a:rPr lang="ko-KR" altLang="en-US" dirty="0"/>
              <a:t>소녀만 습득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8F801A-9880-460C-A94B-A837A2C09B4C}"/>
              </a:ext>
            </a:extLst>
          </p:cNvPr>
          <p:cNvSpPr txBox="1"/>
          <p:nvPr/>
        </p:nvSpPr>
        <p:spPr>
          <a:xfrm>
            <a:off x="11345055" y="2505670"/>
            <a:ext cx="60163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건전지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물고기 잡음</a:t>
            </a:r>
            <a:r>
              <a:rPr lang="en-US" altLang="ko-KR" dirty="0"/>
              <a:t>, </a:t>
            </a:r>
            <a:r>
              <a:rPr lang="ko-KR" altLang="en-US" dirty="0"/>
              <a:t>기계 상호작용시 상어 추방</a:t>
            </a:r>
            <a:r>
              <a:rPr lang="en-US" altLang="ko-KR" dirty="0"/>
              <a:t>(</a:t>
            </a:r>
            <a:r>
              <a:rPr lang="ko-KR" altLang="en-US" dirty="0"/>
              <a:t>오브젝트 제거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기계 구현 불가능시 건전지와 상어 </a:t>
            </a:r>
            <a:r>
              <a:rPr lang="ko-KR" altLang="en-US" dirty="0" err="1"/>
              <a:t>접촉시</a:t>
            </a:r>
            <a:r>
              <a:rPr lang="ko-KR" altLang="en-US" dirty="0"/>
              <a:t> 추방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E126D6-E41A-4794-B0A5-430F27B4B2CA}"/>
              </a:ext>
            </a:extLst>
          </p:cNvPr>
          <p:cNvSpPr txBox="1"/>
          <p:nvPr/>
        </p:nvSpPr>
        <p:spPr>
          <a:xfrm>
            <a:off x="4508526" y="2351684"/>
            <a:ext cx="28087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상어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사다리 접촉시까지 직진</a:t>
            </a:r>
            <a:endParaRPr lang="en-US" altLang="ko-KR" dirty="0"/>
          </a:p>
          <a:p>
            <a:r>
              <a:rPr lang="ko-KR" altLang="en-US" dirty="0"/>
              <a:t>사다리 접촉 후 반대방향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4C96C3-D05E-4A56-8C62-7CB41D0B7B41}"/>
              </a:ext>
            </a:extLst>
          </p:cNvPr>
          <p:cNvSpPr txBox="1"/>
          <p:nvPr/>
        </p:nvSpPr>
        <p:spPr>
          <a:xfrm>
            <a:off x="9865163" y="3966924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계단</a:t>
            </a:r>
            <a:r>
              <a:rPr lang="en-US" altLang="ko-KR" dirty="0"/>
              <a:t>(</a:t>
            </a:r>
            <a:r>
              <a:rPr lang="ko-KR" altLang="en-US" dirty="0"/>
              <a:t>플랫폼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4511CA-1238-4DFF-A096-A628333E6FF0}"/>
              </a:ext>
            </a:extLst>
          </p:cNvPr>
          <p:cNvSpPr txBox="1"/>
          <p:nvPr/>
        </p:nvSpPr>
        <p:spPr>
          <a:xfrm>
            <a:off x="11381792" y="43433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3E1D78-3958-43FB-8E06-4DAC04487188}"/>
              </a:ext>
            </a:extLst>
          </p:cNvPr>
          <p:cNvSpPr txBox="1"/>
          <p:nvPr/>
        </p:nvSpPr>
        <p:spPr>
          <a:xfrm>
            <a:off x="12192000" y="4404191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</a:t>
            </a:r>
            <a:r>
              <a:rPr lang="en-US" altLang="ko-KR" dirty="0"/>
              <a:t>(</a:t>
            </a:r>
            <a:r>
              <a:rPr lang="ko-KR" altLang="en-US" dirty="0"/>
              <a:t>룸</a:t>
            </a:r>
            <a:r>
              <a:rPr lang="en-US" altLang="ko-KR" dirty="0"/>
              <a:t>3)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0A10FA-E21C-4D56-B00A-A9838DF9AD5D}"/>
              </a:ext>
            </a:extLst>
          </p:cNvPr>
          <p:cNvSpPr txBox="1"/>
          <p:nvPr/>
        </p:nvSpPr>
        <p:spPr>
          <a:xfrm>
            <a:off x="6082924" y="334611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플랫폼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0B5467B-6111-496E-9875-6DF1C4267992}"/>
              </a:ext>
            </a:extLst>
          </p:cNvPr>
          <p:cNvCxnSpPr/>
          <p:nvPr/>
        </p:nvCxnSpPr>
        <p:spPr>
          <a:xfrm flipV="1">
            <a:off x="2527443" y="4773523"/>
            <a:ext cx="1328475" cy="1016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4FA03B5-48FE-470B-A651-B6573E539AA9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5287291" y="3530783"/>
            <a:ext cx="795633" cy="278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009BB45-318A-4672-844A-125A28A57497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6960087" y="3530783"/>
            <a:ext cx="803501" cy="25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4C917A5-4069-4F73-A9D9-68788526C81D}"/>
              </a:ext>
            </a:extLst>
          </p:cNvPr>
          <p:cNvCxnSpPr>
            <a:stCxn id="22" idx="2"/>
          </p:cNvCxnSpPr>
          <p:nvPr/>
        </p:nvCxnSpPr>
        <p:spPr>
          <a:xfrm flipH="1">
            <a:off x="6521505" y="3715449"/>
            <a:ext cx="1" cy="95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88BD092-5CBC-49BF-93EB-EE9328FBC731}"/>
              </a:ext>
            </a:extLst>
          </p:cNvPr>
          <p:cNvCxnSpPr>
            <a:cxnSpLocks/>
          </p:cNvCxnSpPr>
          <p:nvPr/>
        </p:nvCxnSpPr>
        <p:spPr>
          <a:xfrm>
            <a:off x="4737571" y="2669704"/>
            <a:ext cx="218706" cy="1858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209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84</Words>
  <Application>Microsoft Office PowerPoint</Application>
  <PresentationFormat>와이드스크린</PresentationFormat>
  <Paragraphs>26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</cp:revision>
  <dcterms:created xsi:type="dcterms:W3CDTF">2023-05-24T06:05:33Z</dcterms:created>
  <dcterms:modified xsi:type="dcterms:W3CDTF">2023-05-24T06:58:17Z</dcterms:modified>
</cp:coreProperties>
</file>