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-936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206" y="933322"/>
            <a:ext cx="8799220" cy="2662989"/>
          </a:xfrm>
        </p:spPr>
        <p:txBody>
          <a:bodyPr/>
          <a:lstStyle/>
          <a:p>
            <a:pPr algn="ctr"/>
            <a:r>
              <a:rPr lang="en-US" altLang="ko-KR" dirty="0"/>
              <a:t>Ant’s Nest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IT </a:t>
            </a:r>
            <a:r>
              <a:rPr lang="ko-KR" altLang="en-US" dirty="0" smtClean="0"/>
              <a:t>교육 컨텐츠 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사업 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6336" y="5274266"/>
            <a:ext cx="10572000" cy="150948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1.AI </a:t>
            </a:r>
            <a:r>
              <a:rPr lang="ko-KR" altLang="en-US" dirty="0"/>
              <a:t>홀로그램 캐릭터 </a:t>
            </a:r>
            <a:r>
              <a:rPr lang="ko-KR" altLang="en-US" dirty="0" smtClean="0"/>
              <a:t>구현 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생각 정리 툴 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쉽고 편한 목차 정리 및 생각 정리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외국어 음성채팅 </a:t>
            </a:r>
            <a:r>
              <a:rPr lang="en-US" altLang="ko-KR" dirty="0" smtClean="0"/>
              <a:t>AI</a:t>
            </a:r>
            <a:r>
              <a:rPr lang="ko-KR" altLang="en-US" dirty="0" smtClean="0"/>
              <a:t>구현으로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와 직접 소통하며 영어학습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가공된 정보 미디어를 판매하는 </a:t>
            </a:r>
            <a:r>
              <a:rPr lang="en-US" altLang="ko-KR" dirty="0" smtClean="0"/>
              <a:t>VR</a:t>
            </a:r>
            <a:r>
              <a:rPr lang="ko-KR" altLang="en-US" dirty="0" smtClean="0"/>
              <a:t>컨텐츠 온라인 마켓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76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460" y="539262"/>
            <a:ext cx="10991231" cy="812800"/>
          </a:xfrm>
        </p:spPr>
        <p:txBody>
          <a:bodyPr/>
          <a:lstStyle/>
          <a:p>
            <a:r>
              <a:rPr lang="ko-KR" altLang="en-US" dirty="0" smtClean="0"/>
              <a:t>구현 계획 </a:t>
            </a:r>
            <a:r>
              <a:rPr lang="en-US" altLang="ko-KR" dirty="0" smtClean="0"/>
              <a:t>- VR </a:t>
            </a:r>
            <a:r>
              <a:rPr lang="ko-KR" altLang="en-US" dirty="0" smtClean="0"/>
              <a:t>시뮬레이션 </a:t>
            </a:r>
            <a:r>
              <a:rPr lang="ko-KR" altLang="en-US" dirty="0"/>
              <a:t>현장 실습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병원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공장 </a:t>
            </a:r>
            <a:r>
              <a:rPr lang="en-US" altLang="ko-KR" dirty="0" smtClean="0"/>
              <a:t>, IT</a:t>
            </a:r>
            <a:r>
              <a:rPr lang="ko-KR" altLang="en-US" dirty="0" smtClean="0"/>
              <a:t>인프라 등등 현장경험이 중요한 교육에 관련된 실습을 가상공간에서 손쉽게 할 수 있도록 </a:t>
            </a:r>
            <a:r>
              <a:rPr lang="en-US" altLang="ko-KR" dirty="0" smtClean="0"/>
              <a:t>VR </a:t>
            </a:r>
            <a:r>
              <a:rPr lang="ko-KR" altLang="en-US" dirty="0" smtClean="0"/>
              <a:t>공간에서 재현합니다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개발 </a:t>
            </a:r>
            <a:r>
              <a:rPr lang="ko-KR" altLang="en-US" dirty="0"/>
              <a:t>도구</a:t>
            </a:r>
            <a:r>
              <a:rPr lang="en-US" altLang="ko-KR" dirty="0"/>
              <a:t>(PC)</a:t>
            </a:r>
            <a:r>
              <a:rPr lang="ko-KR" altLang="en-US" dirty="0"/>
              <a:t> </a:t>
            </a:r>
            <a:r>
              <a:rPr lang="en-US" altLang="ko-KR" dirty="0"/>
              <a:t>: C#  UWP </a:t>
            </a:r>
            <a:r>
              <a:rPr lang="en-US" altLang="ko-KR" dirty="0" smtClean="0"/>
              <a:t>/ </a:t>
            </a:r>
            <a:r>
              <a:rPr lang="en-US" altLang="ko-KR" dirty="0"/>
              <a:t>Visual Studio / Oracle </a:t>
            </a:r>
            <a:r>
              <a:rPr lang="en-US" altLang="ko-KR" dirty="0" smtClean="0"/>
              <a:t>/</a:t>
            </a:r>
            <a:r>
              <a:rPr lang="en-US" altLang="ko-KR" dirty="0"/>
              <a:t>3D </a:t>
            </a:r>
            <a:r>
              <a:rPr lang="en-US" altLang="ko-KR" dirty="0" smtClean="0"/>
              <a:t>MAX/ </a:t>
            </a:r>
            <a:r>
              <a:rPr lang="en-US" altLang="ko-KR" dirty="0"/>
              <a:t>. net Frame </a:t>
            </a:r>
            <a:r>
              <a:rPr lang="en-US" altLang="ko-KR" dirty="0" smtClean="0"/>
              <a:t>Work</a:t>
            </a:r>
          </a:p>
          <a:p>
            <a:r>
              <a:rPr lang="ko-KR" altLang="en-US" dirty="0" smtClean="0"/>
              <a:t>개발 장비 </a:t>
            </a:r>
            <a:r>
              <a:rPr lang="en-US" altLang="ko-KR" dirty="0" smtClean="0"/>
              <a:t>: HTC - VIVE PRO</a:t>
            </a:r>
          </a:p>
          <a:p>
            <a:r>
              <a:rPr lang="ko-KR" altLang="en-US" dirty="0" smtClean="0"/>
              <a:t>판매 </a:t>
            </a:r>
            <a:r>
              <a:rPr lang="en-US" altLang="ko-KR" dirty="0" smtClean="0"/>
              <a:t>: Steam Store , </a:t>
            </a:r>
            <a:r>
              <a:rPr lang="en-US" altLang="ko-KR" smtClean="0"/>
              <a:t>Market Place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66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계획 </a:t>
            </a:r>
            <a:r>
              <a:rPr lang="en-US" altLang="ko-KR" dirty="0" smtClean="0"/>
              <a:t>– 3D VR </a:t>
            </a:r>
            <a:r>
              <a:rPr lang="ko-KR" altLang="en-US" dirty="0" smtClean="0"/>
              <a:t>솔루션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솔루션에 </a:t>
            </a:r>
            <a:r>
              <a:rPr lang="en-US" altLang="ko-KR" dirty="0" smtClean="0"/>
              <a:t>AR /</a:t>
            </a:r>
            <a:r>
              <a:rPr lang="ko-KR" altLang="en-US" dirty="0" smtClean="0"/>
              <a:t> </a:t>
            </a:r>
            <a:r>
              <a:rPr lang="en-US" altLang="ko-KR" dirty="0" smtClean="0"/>
              <a:t>VR /MR </a:t>
            </a:r>
            <a:r>
              <a:rPr lang="ko-KR" altLang="en-US" dirty="0" smtClean="0"/>
              <a:t>장비 연동이 가능한 컴포넌트를 제작하여 원하는 화면에서 현장의 실시간 모니터링을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영상으로 모니터링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76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계획 </a:t>
            </a:r>
            <a:r>
              <a:rPr lang="en-US" altLang="ko-KR" dirty="0"/>
              <a:t>– 3D VR </a:t>
            </a:r>
            <a:r>
              <a:rPr lang="ko-KR" altLang="en-US" dirty="0" smtClean="0"/>
              <a:t>컨텐츠 마켓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424" y="3027273"/>
            <a:ext cx="10554574" cy="243568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UWP , Unity 3D , Oracle , </a:t>
            </a:r>
            <a:r>
              <a:rPr lang="en-US" altLang="ko-KR" dirty="0" err="1" smtClean="0"/>
              <a:t>Vuforia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기획 중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프로그램 개요 </a:t>
            </a:r>
            <a:r>
              <a:rPr lang="en-US" altLang="ko-KR" dirty="0" smtClean="0"/>
              <a:t>– </a:t>
            </a:r>
          </a:p>
          <a:p>
            <a:pPr marL="0" indent="0">
              <a:buNone/>
            </a:pPr>
            <a:r>
              <a:rPr lang="en-US" altLang="ko-KR" dirty="0" smtClean="0"/>
              <a:t>1.Node Master </a:t>
            </a:r>
            <a:r>
              <a:rPr lang="ko-KR" altLang="en-US" dirty="0" smtClean="0"/>
              <a:t>의 마켓 버전이라고 할 수 있는 </a:t>
            </a:r>
            <a:r>
              <a:rPr lang="en-US" altLang="ko-KR" dirty="0" smtClean="0"/>
              <a:t>3D VR </a:t>
            </a:r>
            <a:r>
              <a:rPr lang="ko-KR" altLang="en-US" dirty="0" smtClean="0"/>
              <a:t>컨텐츠 마켓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실생활에 필요한 교육 실습 관련카테고리내에서 컨텐츠를 찾아 구입한다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구입한 컨텐츠들을 라이브러리로 관리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4.Ant’s Nest</a:t>
            </a:r>
            <a:r>
              <a:rPr lang="ko-KR" altLang="en-US" dirty="0" smtClean="0"/>
              <a:t>에서 만든 산출물들을 카테고리별로 상품화 하여 더 많은 교육컨텐츠들을 하나의 마켓에서 모두 찾아볼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93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사업 조직도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85" y="2649415"/>
            <a:ext cx="10554574" cy="3766178"/>
          </a:xfrm>
        </p:spPr>
        <p:txBody>
          <a:bodyPr/>
          <a:lstStyle/>
          <a:p>
            <a:r>
              <a:rPr lang="ko-KR" altLang="en-US" dirty="0" smtClean="0"/>
              <a:t>응용 개발팀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클라이언트 개발팀 </a:t>
            </a:r>
            <a:r>
              <a:rPr lang="en-US" altLang="ko-KR" dirty="0" smtClean="0"/>
              <a:t>,</a:t>
            </a:r>
            <a:r>
              <a:rPr lang="ko-KR" altLang="en-US" dirty="0" smtClean="0"/>
              <a:t>서버 개발팀 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개발팀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클라이언트 및 서버 공용 개발</a:t>
            </a:r>
            <a:endParaRPr lang="en-US" altLang="ko-KR" dirty="0" smtClean="0"/>
          </a:p>
          <a:p>
            <a:r>
              <a:rPr lang="en-US" altLang="ko-KR" dirty="0" smtClean="0"/>
              <a:t>Unity3D</a:t>
            </a:r>
            <a:r>
              <a:rPr lang="ko-KR" altLang="en-US" dirty="0"/>
              <a:t> 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– 3D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,  AI </a:t>
            </a:r>
            <a:r>
              <a:rPr lang="ko-KR" altLang="en-US" dirty="0" smtClean="0"/>
              <a:t>컴포넌트 제작</a:t>
            </a:r>
            <a:endParaRPr lang="en-US" altLang="ko-KR" dirty="0" smtClean="0"/>
          </a:p>
          <a:p>
            <a:r>
              <a:rPr lang="ko-KR" altLang="en-US" dirty="0" smtClean="0"/>
              <a:t>인공지능 개발 팀 </a:t>
            </a:r>
            <a:r>
              <a:rPr lang="en-US" altLang="ko-KR" dirty="0" smtClean="0"/>
              <a:t>– AGI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, NPL(</a:t>
            </a:r>
            <a:r>
              <a:rPr lang="ko-KR" altLang="en-US" dirty="0" smtClean="0"/>
              <a:t>자연어 처리</a:t>
            </a:r>
            <a:r>
              <a:rPr lang="en-US" altLang="ko-KR" dirty="0" smtClean="0"/>
              <a:t>),(ML)</a:t>
            </a:r>
            <a:r>
              <a:rPr lang="ko-KR" altLang="en-US" dirty="0" smtClean="0"/>
              <a:t>머신 러닝</a:t>
            </a:r>
            <a:r>
              <a:rPr lang="en-US" altLang="ko-KR" dirty="0" smtClean="0"/>
              <a:t>,(DL)</a:t>
            </a:r>
            <a:r>
              <a:rPr lang="ko-KR" altLang="en-US" dirty="0" smtClean="0"/>
              <a:t>딥 러닝</a:t>
            </a:r>
            <a:endParaRPr lang="en-US" altLang="ko-KR" dirty="0" smtClean="0"/>
          </a:p>
          <a:p>
            <a:r>
              <a:rPr lang="ko-KR" altLang="en-US" dirty="0" smtClean="0"/>
              <a:t>연동 모듈화 작업 팀 </a:t>
            </a:r>
            <a:r>
              <a:rPr lang="en-US" altLang="ko-KR" dirty="0" smtClean="0"/>
              <a:t>– API </a:t>
            </a:r>
            <a:r>
              <a:rPr lang="ko-KR" altLang="en-US" dirty="0" smtClean="0"/>
              <a:t>구축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 시스템 연동</a:t>
            </a:r>
            <a:endParaRPr lang="en-US" altLang="ko-KR" dirty="0" smtClean="0"/>
          </a:p>
          <a:p>
            <a:r>
              <a:rPr lang="ko-KR" altLang="en-US" dirty="0" smtClean="0"/>
              <a:t>멀티미디어 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애니메이션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모델링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음향 제작</a:t>
            </a:r>
            <a:endParaRPr lang="en-US" altLang="ko-KR" dirty="0" smtClean="0"/>
          </a:p>
          <a:p>
            <a:r>
              <a:rPr lang="en-US" altLang="ko-KR" dirty="0" smtClean="0"/>
              <a:t>UI/UX </a:t>
            </a:r>
            <a:r>
              <a:rPr lang="ko-KR" altLang="en-US" dirty="0" smtClean="0"/>
              <a:t>디자인 팀 </a:t>
            </a:r>
            <a:r>
              <a:rPr lang="en-US" altLang="ko-KR" dirty="0" smtClean="0"/>
              <a:t>– UI </a:t>
            </a:r>
            <a:r>
              <a:rPr lang="ko-KR" altLang="en-US" dirty="0" smtClean="0"/>
              <a:t>디자인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텍스처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86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896" y="515814"/>
            <a:ext cx="10571998" cy="762997"/>
          </a:xfrm>
        </p:spPr>
        <p:txBody>
          <a:bodyPr/>
          <a:lstStyle/>
          <a:p>
            <a:r>
              <a:rPr lang="ko-KR" altLang="en-US" dirty="0" smtClean="0"/>
              <a:t>사업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6619" y="3157416"/>
            <a:ext cx="9614826" cy="2912397"/>
          </a:xfrm>
        </p:spPr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홀로그램 캐릭터</a:t>
            </a:r>
            <a:r>
              <a:rPr lang="en-US" altLang="ko-KR" dirty="0" smtClean="0"/>
              <a:t>  –  </a:t>
            </a:r>
            <a:r>
              <a:rPr lang="ko-KR" altLang="en-US" dirty="0" smtClean="0"/>
              <a:t>머신 러닝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딥 러닝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빅데이터 기반 알고리즘을 활용한 인공지능을 가진 홀로그램 캐릭터 비서를 가상공간에 구현 </a:t>
            </a:r>
            <a:r>
              <a:rPr lang="en-US" altLang="ko-KR" dirty="0" smtClean="0"/>
              <a:t>– [</a:t>
            </a:r>
            <a:r>
              <a:rPr lang="ko-KR" altLang="en-US" dirty="0" smtClean="0"/>
              <a:t>외국어 학습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일정관리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의사소통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트리 뷰 형태의 생각 정리 프로그램 제작</a:t>
            </a:r>
            <a:r>
              <a:rPr lang="en-US" altLang="ko-KR" dirty="0" smtClean="0"/>
              <a:t>(Node Master) [</a:t>
            </a:r>
            <a:r>
              <a:rPr lang="ko-KR" altLang="en-US" dirty="0" smtClean="0"/>
              <a:t>다량의 데이터 체계화 및 공유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VR </a:t>
            </a:r>
            <a:r>
              <a:rPr lang="ko-KR" altLang="en-US" dirty="0" smtClean="0"/>
              <a:t>가상 시뮬레이션 현장 실습 프로그램 개발</a:t>
            </a:r>
            <a:endParaRPr lang="en-US" altLang="ko-KR" dirty="0" smtClean="0"/>
          </a:p>
          <a:p>
            <a:r>
              <a:rPr lang="en-US" altLang="ko-KR" dirty="0" smtClean="0"/>
              <a:t>3D </a:t>
            </a:r>
            <a:r>
              <a:rPr lang="ko-KR" altLang="en-US" dirty="0" smtClean="0"/>
              <a:t>멀티미디어 솔루션 개발 </a:t>
            </a:r>
            <a:r>
              <a:rPr lang="en-US" altLang="ko-KR" dirty="0" smtClean="0"/>
              <a:t>(MES, FMB , Ware House,</a:t>
            </a:r>
            <a:r>
              <a:rPr lang="ko-KR" altLang="en-US" dirty="0" smtClean="0"/>
              <a:t>교육 솔루션</a:t>
            </a:r>
            <a:r>
              <a:rPr lang="en-US" altLang="ko-KR" dirty="0" smtClean="0"/>
              <a:t>…)</a:t>
            </a:r>
            <a:endParaRPr lang="en-US" altLang="ko-KR" dirty="0"/>
          </a:p>
          <a:p>
            <a:r>
              <a:rPr lang="ko-KR" altLang="en-US" dirty="0" smtClean="0"/>
              <a:t>정리된 교육 시뮬레이션 가시화 컨텐츠의 상품화 </a:t>
            </a:r>
            <a:r>
              <a:rPr lang="en-US" altLang="ko-KR" dirty="0" smtClean="0"/>
              <a:t>(Ex </a:t>
            </a:r>
            <a:r>
              <a:rPr lang="ko-KR" altLang="en-US" dirty="0" smtClean="0"/>
              <a:t>스팀과 같은 형태 교육자료를 판매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67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홀로그램 캐릭터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9297" y="2128502"/>
            <a:ext cx="10554574" cy="1357159"/>
          </a:xfrm>
        </p:spPr>
        <p:txBody>
          <a:bodyPr/>
          <a:lstStyle/>
          <a:p>
            <a:r>
              <a:rPr lang="ko-KR" altLang="en-US" dirty="0" smtClean="0"/>
              <a:t>기술의 발달로 사람의 말을 듣고 사람처럼 대답할 수 있는 범용 인공지능을 구현하여 로봇 분야가 아닌 홀로그램 캐릭터를 만들어 가상세계를 구현한다 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응용 분야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가상 현실 게임 </a:t>
            </a:r>
            <a:r>
              <a:rPr lang="en-US" altLang="ko-KR" dirty="0" smtClean="0"/>
              <a:t>,</a:t>
            </a:r>
            <a:r>
              <a:rPr lang="ko-KR" altLang="en-US" dirty="0" smtClean="0"/>
              <a:t>영어 회화 교육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홀로그램 비서 등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10" y="3777029"/>
            <a:ext cx="6153150" cy="2305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13" y="3777029"/>
            <a:ext cx="349939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</a:t>
            </a:r>
            <a:r>
              <a:rPr lang="en-US" altLang="ko-KR" dirty="0" smtClean="0"/>
              <a:t>Master – </a:t>
            </a:r>
            <a:r>
              <a:rPr lang="ko-KR" altLang="en-US" dirty="0" smtClean="0"/>
              <a:t>생각 정리 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424" y="4804376"/>
            <a:ext cx="8863653" cy="145873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사람이 부족한 기억력을 기록으로 남기고 목차 형태로 명확하게 기억할 수 있도록</a:t>
            </a:r>
            <a:r>
              <a:rPr lang="ko-KR" altLang="en-US" dirty="0"/>
              <a:t> </a:t>
            </a:r>
            <a:r>
              <a:rPr lang="ko-KR" altLang="en-US" dirty="0" smtClean="0"/>
              <a:t>트리 뷰 신경망 형태의 구조로 데이터를 저장한다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정보를 체계적으로 저장하고 공유할 수 있으며 쉽게 찾을 수 있는 장점이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베이스 기반으로 저장 및 가공된 트리 뷰를 다른 사용자에게 손쉽게 공유할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UWP </a:t>
            </a:r>
            <a:r>
              <a:rPr lang="ko-KR" altLang="en-US" dirty="0" smtClean="0"/>
              <a:t>마이크로 소프트 시장을 중점으로 트리 뷰 형태의 정리 앱 배포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8" y="2397755"/>
            <a:ext cx="5815656" cy="21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380" y="353882"/>
            <a:ext cx="10571998" cy="970450"/>
          </a:xfrm>
        </p:spPr>
        <p:txBody>
          <a:bodyPr/>
          <a:lstStyle/>
          <a:p>
            <a:r>
              <a:rPr lang="en-US" altLang="ko-KR" dirty="0" smtClean="0"/>
              <a:t>VR </a:t>
            </a:r>
            <a:r>
              <a:rPr lang="ko-KR" altLang="en-US" dirty="0" smtClean="0"/>
              <a:t>실무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시뮬레이션 교육 프로그램 </a:t>
            </a:r>
            <a:r>
              <a:rPr lang="ko-KR" altLang="en-US" dirty="0"/>
              <a:t>개발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9973" y="2078893"/>
            <a:ext cx="10554574" cy="1107044"/>
          </a:xfrm>
        </p:spPr>
        <p:txBody>
          <a:bodyPr/>
          <a:lstStyle/>
          <a:p>
            <a:r>
              <a:rPr lang="ko-KR" altLang="en-US" dirty="0" smtClean="0"/>
              <a:t>가상화된 현실에서 실제 직무와 같은 환경으로 일을 하여 누구나 쉽고 빠르게 업무에 적응할 수 있도록 교육 프로그램을 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65" y="4832576"/>
            <a:ext cx="2223648" cy="11587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1" y="3688298"/>
            <a:ext cx="2029149" cy="22885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99" y="3686580"/>
            <a:ext cx="3444984" cy="2290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65" y="3686579"/>
            <a:ext cx="2223648" cy="11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8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Ant’s Nest </a:t>
            </a:r>
            <a:r>
              <a:rPr lang="ko-KR" altLang="en-US" dirty="0" smtClean="0"/>
              <a:t>스토어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9270" y="2485293"/>
            <a:ext cx="10554574" cy="1626687"/>
          </a:xfrm>
        </p:spPr>
        <p:txBody>
          <a:bodyPr/>
          <a:lstStyle/>
          <a:p>
            <a:r>
              <a:rPr lang="ko-KR" altLang="en-US" dirty="0" smtClean="0"/>
              <a:t>체계화된 정보를 가시화 상품으로 만들어 특정 분야를 손쉽게 배울 수 있는 시뮬레이션 컨텐츠를 판매한다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의료 수술 시뮬레이터</a:t>
            </a:r>
            <a:r>
              <a:rPr lang="en-US" altLang="ko-KR" dirty="0" smtClean="0"/>
              <a:t>, IT</a:t>
            </a:r>
            <a:r>
              <a:rPr lang="ko-KR" altLang="en-US" dirty="0" smtClean="0"/>
              <a:t>인프라 구축 현장 구현</a:t>
            </a:r>
            <a:r>
              <a:rPr lang="en-US" altLang="ko-KR" dirty="0"/>
              <a:t> </a:t>
            </a:r>
            <a:r>
              <a:rPr lang="ko-KR" altLang="en-US" dirty="0" smtClean="0"/>
              <a:t>과 같은 현장감을 가상으로 구현하여 누구나 준비단계에서 부터 실전에 대비할 수 있도록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68" y="4069940"/>
            <a:ext cx="3963661" cy="2219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84" y="4069940"/>
            <a:ext cx="2769242" cy="21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288" y="376849"/>
            <a:ext cx="10571998" cy="970450"/>
          </a:xfrm>
        </p:spPr>
        <p:txBody>
          <a:bodyPr/>
          <a:lstStyle/>
          <a:p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 사업을 통해 얻을 수 있는 혜택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09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976" y="329957"/>
            <a:ext cx="10571998" cy="970450"/>
          </a:xfrm>
        </p:spPr>
        <p:txBody>
          <a:bodyPr/>
          <a:lstStyle/>
          <a:p>
            <a:r>
              <a:rPr lang="ko-KR" altLang="en-US" dirty="0" smtClean="0"/>
              <a:t>구현 계획 </a:t>
            </a:r>
            <a:r>
              <a:rPr lang="en-US" altLang="ko-KR" dirty="0" smtClean="0"/>
              <a:t>- AI </a:t>
            </a:r>
            <a:r>
              <a:rPr lang="ko-KR" altLang="en-US" dirty="0"/>
              <a:t>홀로그램 캐릭터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8400" y="3149600"/>
            <a:ext cx="9889262" cy="256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AI </a:t>
            </a:r>
            <a:r>
              <a:rPr lang="ko-KR" altLang="en-US" dirty="0" smtClean="0"/>
              <a:t>홀로그램 캐릭터 구현</a:t>
            </a:r>
            <a:endParaRPr lang="en-US" altLang="ko-KR" dirty="0" smtClean="0"/>
          </a:p>
          <a:p>
            <a:r>
              <a:rPr lang="en-US" altLang="ko-KR" dirty="0" smtClean="0"/>
              <a:t>MS HoloLens </a:t>
            </a:r>
            <a:r>
              <a:rPr lang="ko-KR" altLang="en-US" dirty="0" smtClean="0"/>
              <a:t>윈도우 기반 </a:t>
            </a:r>
            <a:r>
              <a:rPr lang="en-US" altLang="ko-KR" dirty="0" smtClean="0"/>
              <a:t>UWP </a:t>
            </a:r>
            <a:r>
              <a:rPr lang="ko-KR" altLang="en-US" dirty="0" smtClean="0"/>
              <a:t>앱으로 제작</a:t>
            </a:r>
            <a:endParaRPr lang="en-US" altLang="ko-KR" dirty="0" smtClean="0"/>
          </a:p>
          <a:p>
            <a:r>
              <a:rPr lang="ko-KR" altLang="en-US" dirty="0" smtClean="0"/>
              <a:t>머신 러닝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기계학습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+ (</a:t>
            </a:r>
            <a:r>
              <a:rPr lang="ko-KR" altLang="en-US" dirty="0" smtClean="0"/>
              <a:t>딥 러닝</a:t>
            </a:r>
            <a:r>
              <a:rPr lang="en-US" altLang="ko-KR" dirty="0" smtClean="0"/>
              <a:t>)</a:t>
            </a:r>
            <a:r>
              <a:rPr lang="ko-KR" altLang="en-US" dirty="0" smtClean="0"/>
              <a:t>신경망 회로 판단능력 알고리즘 </a:t>
            </a:r>
            <a:r>
              <a:rPr lang="en-US" altLang="ko-KR" dirty="0" smtClean="0"/>
              <a:t>+</a:t>
            </a:r>
            <a:r>
              <a:rPr lang="ko-KR" altLang="en-US" dirty="0" smtClean="0"/>
              <a:t>빅데이터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AGI </a:t>
            </a:r>
            <a:r>
              <a:rPr lang="ko-KR" altLang="en-US" dirty="0" smtClean="0"/>
              <a:t>범용 인공지능 구현</a:t>
            </a:r>
            <a:r>
              <a:rPr lang="en-US" altLang="ko-KR" dirty="0" smtClean="0"/>
              <a:t>[C# ,Acorrd.net Frame Work, </a:t>
            </a:r>
            <a:r>
              <a:rPr lang="ko-KR" altLang="en-US" dirty="0" smtClean="0"/>
              <a:t>인공지능 알고리즘 사용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3D MAX </a:t>
            </a:r>
            <a:r>
              <a:rPr lang="ko-KR" altLang="en-US" dirty="0" smtClean="0"/>
              <a:t>홀로그램 캐릭터 몸체 모델링 및 애니메이션 구현</a:t>
            </a:r>
            <a:endParaRPr lang="en-US" altLang="ko-KR" dirty="0" smtClean="0"/>
          </a:p>
          <a:p>
            <a:r>
              <a:rPr lang="ko-KR" altLang="en-US" dirty="0" smtClean="0"/>
              <a:t>구현된 모델링에 </a:t>
            </a:r>
            <a:r>
              <a:rPr lang="en-US" altLang="ko-KR" dirty="0" smtClean="0"/>
              <a:t>Unity 3D </a:t>
            </a:r>
            <a:r>
              <a:rPr lang="ko-KR" altLang="en-US" dirty="0" smtClean="0"/>
              <a:t>엔진으로 </a:t>
            </a:r>
            <a:r>
              <a:rPr lang="en-US" altLang="ko-KR" dirty="0" smtClean="0"/>
              <a:t>AGI </a:t>
            </a:r>
            <a:r>
              <a:rPr lang="ko-KR" altLang="en-US" dirty="0" smtClean="0"/>
              <a:t>컴포넌트를 캐릭터 객체에 탑재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23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계획 </a:t>
            </a:r>
            <a:r>
              <a:rPr lang="en-US" altLang="ko-KR" dirty="0" smtClean="0"/>
              <a:t>– Node 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0000" y="3079261"/>
            <a:ext cx="10554574" cy="2599783"/>
          </a:xfrm>
        </p:spPr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/>
              <a:t>버전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 Master (Oracle) , C# UWP </a:t>
            </a:r>
            <a:r>
              <a:rPr lang="en-US" altLang="ko-KR" dirty="0"/>
              <a:t>HoloLens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Node Master(Mongo Db)</a:t>
            </a:r>
          </a:p>
          <a:p>
            <a:r>
              <a:rPr lang="ko-KR" altLang="en-US" dirty="0" smtClean="0"/>
              <a:t>개발 도구</a:t>
            </a:r>
            <a:r>
              <a:rPr lang="en-US" altLang="ko-KR" dirty="0" smtClean="0"/>
              <a:t>(PC)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C# / Visual Studio / Oracle / . net Frame Work</a:t>
            </a:r>
          </a:p>
          <a:p>
            <a:r>
              <a:rPr lang="ko-KR" altLang="en-US" dirty="0"/>
              <a:t>개발 도구</a:t>
            </a:r>
            <a:r>
              <a:rPr lang="en-US" altLang="ko-KR" dirty="0" smtClean="0"/>
              <a:t>(HoloLens)</a:t>
            </a:r>
            <a:r>
              <a:rPr lang="ko-KR" altLang="en-US" dirty="0" smtClean="0"/>
              <a:t> </a:t>
            </a:r>
            <a:r>
              <a:rPr lang="en-US" altLang="ko-KR" dirty="0"/>
              <a:t>: C# / Visual Studio </a:t>
            </a:r>
            <a:r>
              <a:rPr lang="en-US" altLang="ko-KR" dirty="0" smtClean="0"/>
              <a:t>/Unity 3D</a:t>
            </a:r>
            <a:r>
              <a:rPr lang="ko-KR" altLang="en-US" dirty="0" smtClean="0"/>
              <a:t> </a:t>
            </a:r>
            <a:r>
              <a:rPr lang="en-US" altLang="ko-KR" dirty="0" smtClean="0"/>
              <a:t>/ Mongo Db </a:t>
            </a:r>
            <a:r>
              <a:rPr lang="en-US" altLang="ko-KR" dirty="0"/>
              <a:t>/ </a:t>
            </a:r>
            <a:r>
              <a:rPr lang="en-US" altLang="ko-KR" dirty="0" smtClean="0"/>
              <a:t>. net Frame Work /3D Max</a:t>
            </a:r>
          </a:p>
          <a:p>
            <a:r>
              <a:rPr lang="ko-KR" altLang="en-US" dirty="0" smtClean="0"/>
              <a:t>프로그램 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생각 또는 할 일을 탭과 트리 뷰 형태로 쉽고 간편하게 저장하는 기능의 프로그램으로 정리된 자료를 타인과 주고 받을 수 있으며 정리된 사항을 체크박스를 통해 진척도를 표기할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개발자들의 </a:t>
            </a:r>
            <a:r>
              <a:rPr lang="en-US" altLang="ko-KR" dirty="0" smtClean="0"/>
              <a:t>API</a:t>
            </a:r>
            <a:r>
              <a:rPr lang="ko-KR" altLang="en-US" dirty="0"/>
              <a:t> </a:t>
            </a:r>
            <a:r>
              <a:rPr lang="ko-KR" altLang="en-US" dirty="0" smtClean="0"/>
              <a:t>매뉴얼을 손쉽게 정리하고 수많은 라이브러리를 손쉽게 찾아볼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974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1659</TotalTime>
  <Words>737</Words>
  <Application>Microsoft Office PowerPoint</Application>
  <PresentationFormat>사용자 지정</PresentationFormat>
  <Paragraphs>59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명언</vt:lpstr>
      <vt:lpstr>Ant’s Nest  IT 교육 컨텐츠 제작 사업 계획서</vt:lpstr>
      <vt:lpstr>사업 개요</vt:lpstr>
      <vt:lpstr>AI 홀로그램 캐릭터 구현</vt:lpstr>
      <vt:lpstr>Node Master – 생각 정리 툴</vt:lpstr>
      <vt:lpstr>VR 실무 시뮬레이션 교육 프로그램 개발</vt:lpstr>
      <vt:lpstr>Ant’s Nest 스토어</vt:lpstr>
      <vt:lpstr>기대 효과</vt:lpstr>
      <vt:lpstr>구현 계획 - AI 홀로그램 캐릭터 구현 </vt:lpstr>
      <vt:lpstr>구현 계획 – Node Master</vt:lpstr>
      <vt:lpstr>구현 계획 - VR 시뮬레이션 현장 실습 프로그램</vt:lpstr>
      <vt:lpstr>구현 계획 – 3D VR 솔루션 개발</vt:lpstr>
      <vt:lpstr>구현 계획 – 3D VR 컨텐츠 마켓</vt:lpstr>
      <vt:lpstr>사업 조직도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가시화 교육 컨텐츠 제작 프로젝트</dc:title>
  <dc:creator>용현승</dc:creator>
  <cp:lastModifiedBy>Dexterity</cp:lastModifiedBy>
  <cp:revision>63</cp:revision>
  <dcterms:created xsi:type="dcterms:W3CDTF">2018-05-10T09:59:56Z</dcterms:created>
  <dcterms:modified xsi:type="dcterms:W3CDTF">2020-10-06T15:39:08Z</dcterms:modified>
</cp:coreProperties>
</file>