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1"/>
  </p:notesMasterIdLst>
  <p:handoutMasterIdLst>
    <p:handoutMasterId r:id="rId12"/>
  </p:handoutMasterIdLst>
  <p:sldIdLst>
    <p:sldId id="256" r:id="rId5"/>
    <p:sldId id="266" r:id="rId6"/>
    <p:sldId id="272" r:id="rId7"/>
    <p:sldId id="258" r:id="rId8"/>
    <p:sldId id="260"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5135"/>
    <a:srgbClr val="BDA07D"/>
    <a:srgbClr val="F5F9F9"/>
    <a:srgbClr val="627272"/>
    <a:srgbClr val="93A5A8"/>
    <a:srgbClr val="3E709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5226" autoAdjust="0"/>
  </p:normalViewPr>
  <p:slideViewPr>
    <p:cSldViewPr snapToGrid="0">
      <p:cViewPr varScale="1">
        <p:scale>
          <a:sx n="120" d="100"/>
          <a:sy n="120" d="100"/>
        </p:scale>
        <p:origin x="120" y="43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AF03AE-1CC2-475F-B909-50970E9699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B63C45E-73BA-4C86-A24F-A5006B4E7B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37A4CE-17BB-4BB2-AC7B-97495293E2AC}" type="datetimeFigureOut">
              <a:rPr lang="en-US" smtClean="0"/>
              <a:t>6/9/2024</a:t>
            </a:fld>
            <a:endParaRPr lang="en-US" dirty="0"/>
          </a:p>
        </p:txBody>
      </p:sp>
      <p:sp>
        <p:nvSpPr>
          <p:cNvPr id="4" name="Footer Placeholder 3">
            <a:extLst>
              <a:ext uri="{FF2B5EF4-FFF2-40B4-BE49-F238E27FC236}">
                <a16:creationId xmlns:a16="http://schemas.microsoft.com/office/drawing/2014/main" id="{D71DB874-DF6A-4AFA-8055-4AD7EE4CE3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677078F-04CB-4625-B536-5BCAA2EC6C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0EF92D-82DD-4142-BCE8-036B91487D2E}" type="slidenum">
              <a:rPr lang="en-US" smtClean="0"/>
              <a:t>‹#›</a:t>
            </a:fld>
            <a:endParaRPr lang="en-US" dirty="0"/>
          </a:p>
        </p:txBody>
      </p:sp>
    </p:spTree>
    <p:extLst>
      <p:ext uri="{BB962C8B-B14F-4D97-AF65-F5344CB8AC3E}">
        <p14:creationId xmlns:p14="http://schemas.microsoft.com/office/powerpoint/2010/main" val="757070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6C8F5-2FDA-4718-81AA-24F4816BBD56}" type="datetimeFigureOut">
              <a:rPr lang="en-US" smtClean="0"/>
              <a:t>6/9/2024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8EC616-C518-4358-9496-6C33B2F5FA56}" type="slidenum">
              <a:rPr lang="en-US" smtClean="0"/>
              <a:t>‹#›</a:t>
            </a:fld>
            <a:endParaRPr lang="en-US" dirty="0"/>
          </a:p>
        </p:txBody>
      </p:sp>
    </p:spTree>
    <p:extLst>
      <p:ext uri="{BB962C8B-B14F-4D97-AF65-F5344CB8AC3E}">
        <p14:creationId xmlns:p14="http://schemas.microsoft.com/office/powerpoint/2010/main" val="1732322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44ACCFF-64A9-40AA-93F9-86E3CE016187}"/>
              </a:ext>
            </a:extLst>
          </p:cNvPr>
          <p:cNvSpPr>
            <a:spLocks noGrp="1"/>
          </p:cNvSpPr>
          <p:nvPr>
            <p:ph type="title" hasCustomPrompt="1"/>
          </p:nvPr>
        </p:nvSpPr>
        <p:spPr>
          <a:xfrm>
            <a:off x="651769" y="2683895"/>
            <a:ext cx="5278514" cy="2862225"/>
          </a:xfrm>
          <a:prstGeom prst="rect">
            <a:avLst/>
          </a:prstGeom>
        </p:spPr>
        <p:txBody>
          <a:bodyPr anchor="b"/>
          <a:lstStyle>
            <a:lvl1pPr>
              <a:lnSpc>
                <a:spcPct val="100000"/>
              </a:lnSpc>
              <a:defRPr sz="5000" cap="all" spc="200" baseline="0"/>
            </a:lvl1pPr>
          </a:lstStyle>
          <a:p>
            <a:r>
              <a:rPr lang="en-US" dirty="0"/>
              <a:t>Click to add title</a:t>
            </a:r>
          </a:p>
        </p:txBody>
      </p:sp>
      <p:sp>
        <p:nvSpPr>
          <p:cNvPr id="9" name="Text Placeholder 8">
            <a:extLst>
              <a:ext uri="{FF2B5EF4-FFF2-40B4-BE49-F238E27FC236}">
                <a16:creationId xmlns:a16="http://schemas.microsoft.com/office/drawing/2014/main" id="{AD785D0F-160C-4A31-93B3-F251B0730757}"/>
              </a:ext>
            </a:extLst>
          </p:cNvPr>
          <p:cNvSpPr>
            <a:spLocks noGrp="1"/>
          </p:cNvSpPr>
          <p:nvPr>
            <p:ph type="body" sz="quarter" idx="10" hasCustomPrompt="1"/>
          </p:nvPr>
        </p:nvSpPr>
        <p:spPr>
          <a:xfrm>
            <a:off x="685636" y="5568698"/>
            <a:ext cx="5278514" cy="618142"/>
          </a:xfrm>
          <a:prstGeom prst="rect">
            <a:avLst/>
          </a:prstGeom>
        </p:spPr>
        <p:txBody>
          <a:bodyPr anchor="t"/>
          <a:lstStyle>
            <a:lvl1pPr marL="0" indent="0">
              <a:buNone/>
              <a:defRPr sz="2000" b="0" i="0" spc="200" baseline="0">
                <a:solidFill>
                  <a:schemeClr val="accent4"/>
                </a:solidFill>
              </a:defRPr>
            </a:lvl1pPr>
          </a:lstStyle>
          <a:p>
            <a:pPr lvl="0"/>
            <a:r>
              <a:rPr lang="en-US" dirty="0"/>
              <a:t>Click to add name</a:t>
            </a:r>
          </a:p>
        </p:txBody>
      </p:sp>
      <p:sp>
        <p:nvSpPr>
          <p:cNvPr id="11" name="Picture Placeholder 10">
            <a:extLst>
              <a:ext uri="{FF2B5EF4-FFF2-40B4-BE49-F238E27FC236}">
                <a16:creationId xmlns:a16="http://schemas.microsoft.com/office/drawing/2014/main" id="{31CCC134-2698-41E9-A225-76300EF59E5D}"/>
              </a:ext>
            </a:extLst>
          </p:cNvPr>
          <p:cNvSpPr>
            <a:spLocks noGrp="1"/>
          </p:cNvSpPr>
          <p:nvPr>
            <p:ph type="pic" sz="quarter" idx="11" hasCustomPrompt="1"/>
          </p:nvPr>
        </p:nvSpPr>
        <p:spPr>
          <a:xfrm>
            <a:off x="8143875" y="947737"/>
            <a:ext cx="4048124" cy="4962525"/>
          </a:xfrm>
          <a:prstGeom prst="rect">
            <a:avLst/>
          </a:prstGeom>
        </p:spPr>
        <p:txBody>
          <a:bodyPr/>
          <a:lstStyle>
            <a:lvl1pPr marL="0" indent="0" algn="ctr">
              <a:buNone/>
              <a:defRPr spc="400" baseline="0"/>
            </a:lvl1pPr>
          </a:lstStyle>
          <a:p>
            <a:r>
              <a:rPr lang="en-US" dirty="0"/>
              <a:t>Click to add photo</a:t>
            </a:r>
          </a:p>
        </p:txBody>
      </p:sp>
    </p:spTree>
    <p:extLst>
      <p:ext uri="{BB962C8B-B14F-4D97-AF65-F5344CB8AC3E}">
        <p14:creationId xmlns:p14="http://schemas.microsoft.com/office/powerpoint/2010/main" val="2127806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oduct Launch">
    <p:bg>
      <p:bgPr>
        <a:solidFill>
          <a:schemeClr val="bg1">
            <a:alpha val="3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101351-79F8-4AD7-A22B-E7AFB1C69970}"/>
              </a:ext>
              <a:ext uri="{C183D7F6-B498-43B3-948B-1728B52AA6E4}">
                <adec:decorative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09A49BC-8099-40DE-8210-5A1CBAA423D4}"/>
              </a:ext>
            </a:extLst>
          </p:cNvPr>
          <p:cNvSpPr>
            <a:spLocks noGrp="1"/>
          </p:cNvSpPr>
          <p:nvPr>
            <p:ph type="title" hasCustomPrompt="1"/>
          </p:nvPr>
        </p:nvSpPr>
        <p:spPr>
          <a:xfrm>
            <a:off x="838200" y="498928"/>
            <a:ext cx="10515600" cy="567872"/>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13" name="Rectangle 12">
            <a:extLst>
              <a:ext uri="{FF2B5EF4-FFF2-40B4-BE49-F238E27FC236}">
                <a16:creationId xmlns:a16="http://schemas.microsoft.com/office/drawing/2014/main" id="{45B7BBE6-4278-4E33-9044-72A2E0C0E403}"/>
              </a:ext>
              <a:ext uri="{C183D7F6-B498-43B3-948B-1728B52AA6E4}">
                <adec:decorative xmlns:adec="http://schemas.microsoft.com/office/drawing/2017/decorative" val="1"/>
              </a:ext>
            </a:extLst>
          </p:cNvPr>
          <p:cNvSpPr/>
          <p:nvPr userDrawn="1"/>
        </p:nvSpPr>
        <p:spPr>
          <a:xfrm>
            <a:off x="608564" y="1585733"/>
            <a:ext cx="2065188" cy="3995918"/>
          </a:xfrm>
          <a:prstGeom prst="rect">
            <a:avLst/>
          </a:prstGeom>
          <a:solidFill>
            <a:srgbClr val="3E7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00E549E-0E7C-4599-B51C-97AA7E525CD2}"/>
              </a:ext>
              <a:ext uri="{C183D7F6-B498-43B3-948B-1728B52AA6E4}">
                <adec:decorative xmlns:adec="http://schemas.microsoft.com/office/drawing/2017/decorative" val="1"/>
              </a:ext>
            </a:extLst>
          </p:cNvPr>
          <p:cNvSpPr/>
          <p:nvPr userDrawn="1"/>
        </p:nvSpPr>
        <p:spPr>
          <a:xfrm>
            <a:off x="2832832" y="1585733"/>
            <a:ext cx="2065188" cy="3995918"/>
          </a:xfrm>
          <a:prstGeom prst="rect">
            <a:avLst/>
          </a:prstGeom>
          <a:solidFill>
            <a:srgbClr val="93A5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F7C507F-AD4D-47B6-88C3-C1D0154FB7F2}"/>
              </a:ext>
              <a:ext uri="{C183D7F6-B498-43B3-948B-1728B52AA6E4}">
                <adec:decorative xmlns:adec="http://schemas.microsoft.com/office/drawing/2017/decorative" val="1"/>
              </a:ext>
            </a:extLst>
          </p:cNvPr>
          <p:cNvSpPr/>
          <p:nvPr userDrawn="1"/>
        </p:nvSpPr>
        <p:spPr>
          <a:xfrm>
            <a:off x="5063405" y="1585733"/>
            <a:ext cx="2065188" cy="3995918"/>
          </a:xfrm>
          <a:prstGeom prst="rect">
            <a:avLst/>
          </a:prstGeom>
          <a:solidFill>
            <a:srgbClr val="627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EA0266B1-BBD1-44C0-8D4C-4E651D320B77}"/>
              </a:ext>
              <a:ext uri="{C183D7F6-B498-43B3-948B-1728B52AA6E4}">
                <adec:decorative xmlns:adec="http://schemas.microsoft.com/office/drawing/2017/decorative" val="1"/>
              </a:ext>
            </a:extLst>
          </p:cNvPr>
          <p:cNvSpPr/>
          <p:nvPr userDrawn="1"/>
        </p:nvSpPr>
        <p:spPr>
          <a:xfrm>
            <a:off x="7293980" y="1585733"/>
            <a:ext cx="2065188" cy="3995918"/>
          </a:xfrm>
          <a:prstGeom prst="rect">
            <a:avLst/>
          </a:prstGeom>
          <a:solidFill>
            <a:srgbClr val="BDA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71BB1CE-E3FA-4E7F-A54B-3FB675098A2A}"/>
              </a:ext>
              <a:ext uri="{C183D7F6-B498-43B3-948B-1728B52AA6E4}">
                <adec:decorative xmlns:adec="http://schemas.microsoft.com/office/drawing/2017/decorative" val="1"/>
              </a:ext>
            </a:extLst>
          </p:cNvPr>
          <p:cNvSpPr/>
          <p:nvPr userDrawn="1"/>
        </p:nvSpPr>
        <p:spPr>
          <a:xfrm>
            <a:off x="9511052" y="1585733"/>
            <a:ext cx="2065188" cy="3995918"/>
          </a:xfrm>
          <a:prstGeom prst="rect">
            <a:avLst/>
          </a:prstGeom>
          <a:solidFill>
            <a:srgbClr val="685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15D11F63-A3DB-4EB1-9148-6E8C6678D14A}"/>
              </a:ext>
            </a:extLst>
          </p:cNvPr>
          <p:cNvSpPr>
            <a:spLocks noGrp="1"/>
          </p:cNvSpPr>
          <p:nvPr>
            <p:ph type="body" sz="quarter" idx="15" hasCustomPrompt="1"/>
          </p:nvPr>
        </p:nvSpPr>
        <p:spPr>
          <a:xfrm>
            <a:off x="727843" y="2434147"/>
            <a:ext cx="1826631" cy="776287"/>
          </a:xfrm>
          <a:prstGeom prst="rect">
            <a:avLst/>
          </a:prstGeom>
        </p:spPr>
        <p:txBody>
          <a:bodyPr anchor="b"/>
          <a:lstStyle>
            <a:lvl1pPr marL="0" indent="0">
              <a:buNone/>
              <a:defRPr sz="2000" cap="all" normalizeH="0" baseline="0">
                <a:solidFill>
                  <a:schemeClr val="bg1"/>
                </a:solidFill>
              </a:defRPr>
            </a:lvl1pPr>
          </a:lstStyle>
          <a:p>
            <a:pPr lvl="0"/>
            <a:r>
              <a:rPr lang="en-US" dirty="0"/>
              <a:t>Add text</a:t>
            </a:r>
          </a:p>
        </p:txBody>
      </p:sp>
      <p:sp>
        <p:nvSpPr>
          <p:cNvPr id="29" name="Text Placeholder 22">
            <a:extLst>
              <a:ext uri="{FF2B5EF4-FFF2-40B4-BE49-F238E27FC236}">
                <a16:creationId xmlns:a16="http://schemas.microsoft.com/office/drawing/2014/main" id="{96E63495-7407-4360-95F6-82D0C68813B0}"/>
              </a:ext>
            </a:extLst>
          </p:cNvPr>
          <p:cNvSpPr>
            <a:spLocks noGrp="1"/>
          </p:cNvSpPr>
          <p:nvPr>
            <p:ph type="body" sz="quarter" idx="20" hasCustomPrompt="1"/>
          </p:nvPr>
        </p:nvSpPr>
        <p:spPr>
          <a:xfrm>
            <a:off x="727843"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2" name="Text Placeholder 22">
            <a:extLst>
              <a:ext uri="{FF2B5EF4-FFF2-40B4-BE49-F238E27FC236}">
                <a16:creationId xmlns:a16="http://schemas.microsoft.com/office/drawing/2014/main" id="{3A879552-0B9C-48EC-8D07-A24DB252D634}"/>
              </a:ext>
            </a:extLst>
          </p:cNvPr>
          <p:cNvSpPr>
            <a:spLocks noGrp="1"/>
          </p:cNvSpPr>
          <p:nvPr>
            <p:ph type="body" sz="quarter" idx="21" hasCustomPrompt="1"/>
          </p:nvPr>
        </p:nvSpPr>
        <p:spPr>
          <a:xfrm>
            <a:off x="2952111" y="2443870"/>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3" name="Text Placeholder 22">
            <a:extLst>
              <a:ext uri="{FF2B5EF4-FFF2-40B4-BE49-F238E27FC236}">
                <a16:creationId xmlns:a16="http://schemas.microsoft.com/office/drawing/2014/main" id="{8337BD60-5C54-4FEC-A9D6-5C29EB94799F}"/>
              </a:ext>
            </a:extLst>
          </p:cNvPr>
          <p:cNvSpPr>
            <a:spLocks noGrp="1"/>
          </p:cNvSpPr>
          <p:nvPr>
            <p:ph type="body" sz="quarter" idx="22" hasCustomPrompt="1"/>
          </p:nvPr>
        </p:nvSpPr>
        <p:spPr>
          <a:xfrm>
            <a:off x="2952111" y="3276772"/>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4" name="Text Placeholder 22">
            <a:extLst>
              <a:ext uri="{FF2B5EF4-FFF2-40B4-BE49-F238E27FC236}">
                <a16:creationId xmlns:a16="http://schemas.microsoft.com/office/drawing/2014/main" id="{25F7073D-87C3-473A-9A04-748C3F682652}"/>
              </a:ext>
            </a:extLst>
          </p:cNvPr>
          <p:cNvSpPr>
            <a:spLocks noGrp="1"/>
          </p:cNvSpPr>
          <p:nvPr>
            <p:ph type="body" sz="quarter" idx="23" hasCustomPrompt="1"/>
          </p:nvPr>
        </p:nvSpPr>
        <p:spPr>
          <a:xfrm>
            <a:off x="5182684" y="2434147"/>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5" name="Text Placeholder 22">
            <a:extLst>
              <a:ext uri="{FF2B5EF4-FFF2-40B4-BE49-F238E27FC236}">
                <a16:creationId xmlns:a16="http://schemas.microsoft.com/office/drawing/2014/main" id="{5CB2BF3B-6E9D-4A28-A938-C9CC9E496484}"/>
              </a:ext>
            </a:extLst>
          </p:cNvPr>
          <p:cNvSpPr>
            <a:spLocks noGrp="1"/>
          </p:cNvSpPr>
          <p:nvPr>
            <p:ph type="body" sz="quarter" idx="24" hasCustomPrompt="1"/>
          </p:nvPr>
        </p:nvSpPr>
        <p:spPr>
          <a:xfrm>
            <a:off x="5182684"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6" name="Text Placeholder 22">
            <a:extLst>
              <a:ext uri="{FF2B5EF4-FFF2-40B4-BE49-F238E27FC236}">
                <a16:creationId xmlns:a16="http://schemas.microsoft.com/office/drawing/2014/main" id="{94E179CD-2F9C-44FA-813E-253ACC4A978E}"/>
              </a:ext>
            </a:extLst>
          </p:cNvPr>
          <p:cNvSpPr>
            <a:spLocks noGrp="1"/>
          </p:cNvSpPr>
          <p:nvPr>
            <p:ph type="body" sz="quarter" idx="25" hasCustomPrompt="1"/>
          </p:nvPr>
        </p:nvSpPr>
        <p:spPr>
          <a:xfrm>
            <a:off x="7413259" y="2443870"/>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7" name="Text Placeholder 22">
            <a:extLst>
              <a:ext uri="{FF2B5EF4-FFF2-40B4-BE49-F238E27FC236}">
                <a16:creationId xmlns:a16="http://schemas.microsoft.com/office/drawing/2014/main" id="{34D58360-D7DD-4F33-A29E-5F4835C2DC57}"/>
              </a:ext>
            </a:extLst>
          </p:cNvPr>
          <p:cNvSpPr>
            <a:spLocks noGrp="1"/>
          </p:cNvSpPr>
          <p:nvPr>
            <p:ph type="body" sz="quarter" idx="26" hasCustomPrompt="1"/>
          </p:nvPr>
        </p:nvSpPr>
        <p:spPr>
          <a:xfrm>
            <a:off x="7413259" y="3276772"/>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8" name="Text Placeholder 22">
            <a:extLst>
              <a:ext uri="{FF2B5EF4-FFF2-40B4-BE49-F238E27FC236}">
                <a16:creationId xmlns:a16="http://schemas.microsoft.com/office/drawing/2014/main" id="{AA5A81E7-83B9-4A30-9A57-98FFF2716065}"/>
              </a:ext>
            </a:extLst>
          </p:cNvPr>
          <p:cNvSpPr>
            <a:spLocks noGrp="1"/>
          </p:cNvSpPr>
          <p:nvPr>
            <p:ph type="body" sz="quarter" idx="27" hasCustomPrompt="1"/>
          </p:nvPr>
        </p:nvSpPr>
        <p:spPr>
          <a:xfrm>
            <a:off x="9630331" y="2434147"/>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9" name="Text Placeholder 22">
            <a:extLst>
              <a:ext uri="{FF2B5EF4-FFF2-40B4-BE49-F238E27FC236}">
                <a16:creationId xmlns:a16="http://schemas.microsoft.com/office/drawing/2014/main" id="{C45C6D3E-88B9-42D5-9A94-6D2B9CA3CDD0}"/>
              </a:ext>
            </a:extLst>
          </p:cNvPr>
          <p:cNvSpPr>
            <a:spLocks noGrp="1"/>
          </p:cNvSpPr>
          <p:nvPr>
            <p:ph type="body" sz="quarter" idx="28" hasCustomPrompt="1"/>
          </p:nvPr>
        </p:nvSpPr>
        <p:spPr>
          <a:xfrm>
            <a:off x="9630331"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5" name="Date Placeholder 4">
            <a:extLst>
              <a:ext uri="{FF2B5EF4-FFF2-40B4-BE49-F238E27FC236}">
                <a16:creationId xmlns:a16="http://schemas.microsoft.com/office/drawing/2014/main" id="{9843D60E-3024-42AA-9CF9-A44192AE74E9}"/>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D182FBC6-68D1-4570-A549-C4A925FB854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C4E1DC1F-6117-4AB4-9BF1-878D4F8200D2}"/>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1374537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78B9A4D3-8D91-4865-B422-5F60885A730F}"/>
              </a:ext>
              <a:ext uri="{C183D7F6-B498-43B3-948B-1728B52AA6E4}">
                <adec:decorative xmlns:adec="http://schemas.microsoft.com/office/drawing/2017/decorative" val="1"/>
              </a:ext>
            </a:extLst>
          </p:cNvPr>
          <p:cNvCxnSpPr>
            <a:cxnSpLocks/>
          </p:cNvCxnSpPr>
          <p:nvPr userDrawn="1"/>
        </p:nvCxnSpPr>
        <p:spPr>
          <a:xfrm flipH="1">
            <a:off x="1592874" y="3684898"/>
            <a:ext cx="9006253"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0ECDAF5-DEB9-4A0C-9165-6ED23184A320}"/>
              </a:ext>
            </a:extLst>
          </p:cNvPr>
          <p:cNvSpPr>
            <a:spLocks noGrp="1"/>
          </p:cNvSpPr>
          <p:nvPr>
            <p:ph type="title" hasCustomPrompt="1"/>
          </p:nvPr>
        </p:nvSpPr>
        <p:spPr>
          <a:xfrm>
            <a:off x="838200" y="498928"/>
            <a:ext cx="10515600" cy="565435"/>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8" name="Rectangle 7">
            <a:extLst>
              <a:ext uri="{FF2B5EF4-FFF2-40B4-BE49-F238E27FC236}">
                <a16:creationId xmlns:a16="http://schemas.microsoft.com/office/drawing/2014/main" id="{65FEA1AD-EC70-422F-BADD-FCA14BF9D43F}"/>
              </a:ext>
              <a:ext uri="{C183D7F6-B498-43B3-948B-1728B52AA6E4}">
                <adec:decorative xmlns:adec="http://schemas.microsoft.com/office/drawing/2017/decorative" val="1"/>
              </a:ext>
            </a:extLst>
          </p:cNvPr>
          <p:cNvSpPr/>
          <p:nvPr userDrawn="1"/>
        </p:nvSpPr>
        <p:spPr>
          <a:xfrm>
            <a:off x="1428750" y="3520775"/>
            <a:ext cx="328246" cy="3282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C84996E-63EA-4C88-816A-3AE158BB57E0}"/>
              </a:ext>
              <a:ext uri="{C183D7F6-B498-43B3-948B-1728B52AA6E4}">
                <adec:decorative xmlns:adec="http://schemas.microsoft.com/office/drawing/2017/decorative" val="1"/>
              </a:ext>
            </a:extLst>
          </p:cNvPr>
          <p:cNvSpPr/>
          <p:nvPr userDrawn="1"/>
        </p:nvSpPr>
        <p:spPr>
          <a:xfrm>
            <a:off x="3680314" y="3520775"/>
            <a:ext cx="328246" cy="3282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CA09893-F9A1-4FA2-A462-C1C443EC323F}"/>
              </a:ext>
              <a:ext uri="{C183D7F6-B498-43B3-948B-1728B52AA6E4}">
                <adec:decorative xmlns:adec="http://schemas.microsoft.com/office/drawing/2017/decorative" val="1"/>
              </a:ext>
            </a:extLst>
          </p:cNvPr>
          <p:cNvSpPr/>
          <p:nvPr userDrawn="1"/>
        </p:nvSpPr>
        <p:spPr>
          <a:xfrm>
            <a:off x="5931878" y="3520775"/>
            <a:ext cx="328246" cy="32824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29FBC17-744B-4367-90B4-20C9CDBD18E4}"/>
              </a:ext>
              <a:ext uri="{C183D7F6-B498-43B3-948B-1728B52AA6E4}">
                <adec:decorative xmlns:adec="http://schemas.microsoft.com/office/drawing/2017/decorative" val="1"/>
              </a:ext>
            </a:extLst>
          </p:cNvPr>
          <p:cNvSpPr/>
          <p:nvPr userDrawn="1"/>
        </p:nvSpPr>
        <p:spPr>
          <a:xfrm>
            <a:off x="8183442" y="3520775"/>
            <a:ext cx="328246" cy="32824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9FD6CCE-53EA-424C-A29B-35A77F78203D}"/>
              </a:ext>
              <a:ext uri="{C183D7F6-B498-43B3-948B-1728B52AA6E4}">
                <adec:decorative xmlns:adec="http://schemas.microsoft.com/office/drawing/2017/decorative" val="1"/>
              </a:ext>
            </a:extLst>
          </p:cNvPr>
          <p:cNvSpPr/>
          <p:nvPr userDrawn="1"/>
        </p:nvSpPr>
        <p:spPr>
          <a:xfrm>
            <a:off x="10435004" y="3520775"/>
            <a:ext cx="328246" cy="32824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A1ADC218-9303-4431-8BD2-4D5F9C19A2D3}"/>
              </a:ext>
              <a:ext uri="{C183D7F6-B498-43B3-948B-1728B52AA6E4}">
                <adec:decorative xmlns:adec="http://schemas.microsoft.com/office/drawing/2017/decorative" val="1"/>
              </a:ext>
            </a:extLst>
          </p:cNvPr>
          <p:cNvCxnSpPr>
            <a:cxnSpLocks/>
          </p:cNvCxnSpPr>
          <p:nvPr userDrawn="1"/>
        </p:nvCxnSpPr>
        <p:spPr>
          <a:xfrm>
            <a:off x="1592873" y="2964383"/>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F724929-97F8-4988-BD69-D86CAA6950D1}"/>
              </a:ext>
              <a:ext uri="{C183D7F6-B498-43B3-948B-1728B52AA6E4}">
                <adec:decorative xmlns:adec="http://schemas.microsoft.com/office/drawing/2017/decorative" val="1"/>
              </a:ext>
            </a:extLst>
          </p:cNvPr>
          <p:cNvCxnSpPr>
            <a:cxnSpLocks/>
          </p:cNvCxnSpPr>
          <p:nvPr userDrawn="1"/>
        </p:nvCxnSpPr>
        <p:spPr>
          <a:xfrm>
            <a:off x="6096001" y="2964383"/>
            <a:ext cx="0" cy="41571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0FEF08-1FB7-46B4-AB6B-D672A96A71F8}"/>
              </a:ext>
              <a:ext uri="{C183D7F6-B498-43B3-948B-1728B52AA6E4}">
                <adec:decorative xmlns:adec="http://schemas.microsoft.com/office/drawing/2017/decorative" val="1"/>
              </a:ext>
            </a:extLst>
          </p:cNvPr>
          <p:cNvCxnSpPr>
            <a:cxnSpLocks/>
          </p:cNvCxnSpPr>
          <p:nvPr userDrawn="1"/>
        </p:nvCxnSpPr>
        <p:spPr>
          <a:xfrm>
            <a:off x="10599127" y="2964383"/>
            <a:ext cx="0" cy="41571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Text Placeholder 22">
            <a:extLst>
              <a:ext uri="{FF2B5EF4-FFF2-40B4-BE49-F238E27FC236}">
                <a16:creationId xmlns:a16="http://schemas.microsoft.com/office/drawing/2014/main" id="{8BA510CE-108D-434A-9BE7-BE6712175231}"/>
              </a:ext>
            </a:extLst>
          </p:cNvPr>
          <p:cNvSpPr>
            <a:spLocks noGrp="1"/>
          </p:cNvSpPr>
          <p:nvPr>
            <p:ph type="body" sz="quarter" idx="15" hasCustomPrompt="1"/>
          </p:nvPr>
        </p:nvSpPr>
        <p:spPr>
          <a:xfrm>
            <a:off x="465172" y="1627860"/>
            <a:ext cx="2251564" cy="498496"/>
          </a:xfrm>
          <a:prstGeom prst="rect">
            <a:avLst/>
          </a:prstGeom>
        </p:spPr>
        <p:txBody>
          <a:bodyPr anchor="b"/>
          <a:lstStyle>
            <a:lvl1pPr marL="0" indent="0" algn="ctr">
              <a:buNone/>
              <a:defRPr sz="1800" cap="all" baseline="0">
                <a:solidFill>
                  <a:schemeClr val="tx2"/>
                </a:solidFill>
                <a:latin typeface="Segoe UI" panose="020B0502040204020203" pitchFamily="34" charset="0"/>
              </a:defRPr>
            </a:lvl1pPr>
          </a:lstStyle>
          <a:p>
            <a:pPr lvl="0"/>
            <a:r>
              <a:rPr lang="en-US" dirty="0"/>
              <a:t>Add text</a:t>
            </a:r>
          </a:p>
        </p:txBody>
      </p:sp>
      <p:sp>
        <p:nvSpPr>
          <p:cNvPr id="28" name="Text Placeholder 22">
            <a:extLst>
              <a:ext uri="{FF2B5EF4-FFF2-40B4-BE49-F238E27FC236}">
                <a16:creationId xmlns:a16="http://schemas.microsoft.com/office/drawing/2014/main" id="{00414708-82D0-44BF-8CBD-2D165A385617}"/>
              </a:ext>
            </a:extLst>
          </p:cNvPr>
          <p:cNvSpPr>
            <a:spLocks noGrp="1"/>
          </p:cNvSpPr>
          <p:nvPr>
            <p:ph type="body" sz="quarter" idx="20" hasCustomPrompt="1"/>
          </p:nvPr>
        </p:nvSpPr>
        <p:spPr>
          <a:xfrm>
            <a:off x="465172" y="2135346"/>
            <a:ext cx="2251564" cy="812407"/>
          </a:xfrm>
          <a:prstGeom prst="rect">
            <a:avLst/>
          </a:prstGeom>
        </p:spPr>
        <p:txBody>
          <a:bodyPr anchor="t"/>
          <a:lstStyle>
            <a:lvl1pPr marL="0" indent="0" algn="ctr">
              <a:lnSpc>
                <a:spcPct val="114000"/>
              </a:lnSpc>
              <a:spcBef>
                <a:spcPts val="0"/>
              </a:spcBef>
              <a:buNone/>
              <a:defRPr sz="1400" spc="50" baseline="0">
                <a:solidFill>
                  <a:schemeClr val="tx2"/>
                </a:solidFill>
              </a:defRPr>
            </a:lvl1pPr>
          </a:lstStyle>
          <a:p>
            <a:pPr lvl="0"/>
            <a:r>
              <a:rPr lang="en-US" dirty="0"/>
              <a:t>Add text</a:t>
            </a:r>
          </a:p>
        </p:txBody>
      </p:sp>
      <p:sp>
        <p:nvSpPr>
          <p:cNvPr id="29" name="Text Placeholder 22">
            <a:extLst>
              <a:ext uri="{FF2B5EF4-FFF2-40B4-BE49-F238E27FC236}">
                <a16:creationId xmlns:a16="http://schemas.microsoft.com/office/drawing/2014/main" id="{272F07D4-1C66-4FA2-8361-FC6267F17717}"/>
              </a:ext>
            </a:extLst>
          </p:cNvPr>
          <p:cNvSpPr>
            <a:spLocks noGrp="1"/>
          </p:cNvSpPr>
          <p:nvPr>
            <p:ph type="body" sz="quarter" idx="21" hasCustomPrompt="1"/>
          </p:nvPr>
        </p:nvSpPr>
        <p:spPr>
          <a:xfrm>
            <a:off x="4970216" y="1637385"/>
            <a:ext cx="2251564" cy="498496"/>
          </a:xfrm>
          <a:prstGeom prst="rect">
            <a:avLst/>
          </a:prstGeom>
        </p:spPr>
        <p:txBody>
          <a:bodyPr anchor="b"/>
          <a:lstStyle>
            <a:lvl1pPr marL="0" indent="0" algn="ctr">
              <a:buNone/>
              <a:defRPr sz="1800" cap="all" baseline="0">
                <a:solidFill>
                  <a:schemeClr val="accent5">
                    <a:lumMod val="75000"/>
                  </a:schemeClr>
                </a:solidFill>
                <a:latin typeface="Segoe UI" panose="020B0502040204020203" pitchFamily="34" charset="0"/>
              </a:defRPr>
            </a:lvl1pPr>
          </a:lstStyle>
          <a:p>
            <a:pPr lvl="0"/>
            <a:r>
              <a:rPr lang="en-US" dirty="0"/>
              <a:t>Add text</a:t>
            </a:r>
          </a:p>
        </p:txBody>
      </p:sp>
      <p:sp>
        <p:nvSpPr>
          <p:cNvPr id="30" name="Text Placeholder 22">
            <a:extLst>
              <a:ext uri="{FF2B5EF4-FFF2-40B4-BE49-F238E27FC236}">
                <a16:creationId xmlns:a16="http://schemas.microsoft.com/office/drawing/2014/main" id="{432C0CF3-19F3-4C10-9EEC-BA5E5F3FD22F}"/>
              </a:ext>
            </a:extLst>
          </p:cNvPr>
          <p:cNvSpPr>
            <a:spLocks noGrp="1"/>
          </p:cNvSpPr>
          <p:nvPr>
            <p:ph type="body" sz="quarter" idx="22" hasCustomPrompt="1"/>
          </p:nvPr>
        </p:nvSpPr>
        <p:spPr>
          <a:xfrm>
            <a:off x="4970216" y="2144871"/>
            <a:ext cx="2251564" cy="812407"/>
          </a:xfrm>
          <a:prstGeom prst="rect">
            <a:avLst/>
          </a:prstGeom>
        </p:spPr>
        <p:txBody>
          <a:bodyPr anchor="t"/>
          <a:lstStyle>
            <a:lvl1pPr marL="0" indent="0" algn="ctr">
              <a:lnSpc>
                <a:spcPct val="114000"/>
              </a:lnSpc>
              <a:spcBef>
                <a:spcPts val="0"/>
              </a:spcBef>
              <a:buNone/>
              <a:defRPr sz="1400" spc="50" baseline="0">
                <a:solidFill>
                  <a:schemeClr val="accent5">
                    <a:lumMod val="75000"/>
                  </a:schemeClr>
                </a:solidFill>
              </a:defRPr>
            </a:lvl1pPr>
          </a:lstStyle>
          <a:p>
            <a:pPr lvl="0"/>
            <a:r>
              <a:rPr lang="en-US" dirty="0"/>
              <a:t>Add text</a:t>
            </a:r>
          </a:p>
        </p:txBody>
      </p:sp>
      <p:sp>
        <p:nvSpPr>
          <p:cNvPr id="31" name="Text Placeholder 22">
            <a:extLst>
              <a:ext uri="{FF2B5EF4-FFF2-40B4-BE49-F238E27FC236}">
                <a16:creationId xmlns:a16="http://schemas.microsoft.com/office/drawing/2014/main" id="{4A3A0AFC-7EB9-4059-8C59-C42379BA923E}"/>
              </a:ext>
            </a:extLst>
          </p:cNvPr>
          <p:cNvSpPr>
            <a:spLocks noGrp="1"/>
          </p:cNvSpPr>
          <p:nvPr>
            <p:ph type="body" sz="quarter" idx="23" hasCustomPrompt="1"/>
          </p:nvPr>
        </p:nvSpPr>
        <p:spPr>
          <a:xfrm>
            <a:off x="9473340" y="1637385"/>
            <a:ext cx="2251564" cy="498496"/>
          </a:xfrm>
          <a:prstGeom prst="rect">
            <a:avLst/>
          </a:prstGeom>
        </p:spPr>
        <p:txBody>
          <a:bodyPr anchor="b"/>
          <a:lstStyle>
            <a:lvl1pPr marL="0" indent="0" algn="ctr">
              <a:buNone/>
              <a:defRPr sz="1800" cap="all" baseline="0">
                <a:solidFill>
                  <a:schemeClr val="accent6">
                    <a:lumMod val="50000"/>
                  </a:schemeClr>
                </a:solidFill>
                <a:latin typeface="Segoe UI" panose="020B0502040204020203" pitchFamily="34" charset="0"/>
              </a:defRPr>
            </a:lvl1pPr>
          </a:lstStyle>
          <a:p>
            <a:pPr lvl="0"/>
            <a:r>
              <a:rPr lang="en-US" dirty="0"/>
              <a:t>Add text</a:t>
            </a:r>
          </a:p>
        </p:txBody>
      </p:sp>
      <p:sp>
        <p:nvSpPr>
          <p:cNvPr id="32" name="Text Placeholder 22">
            <a:extLst>
              <a:ext uri="{FF2B5EF4-FFF2-40B4-BE49-F238E27FC236}">
                <a16:creationId xmlns:a16="http://schemas.microsoft.com/office/drawing/2014/main" id="{417F27A8-21AF-48E6-8A67-65C9920A3077}"/>
              </a:ext>
            </a:extLst>
          </p:cNvPr>
          <p:cNvSpPr>
            <a:spLocks noGrp="1"/>
          </p:cNvSpPr>
          <p:nvPr>
            <p:ph type="body" sz="quarter" idx="24" hasCustomPrompt="1"/>
          </p:nvPr>
        </p:nvSpPr>
        <p:spPr>
          <a:xfrm>
            <a:off x="9473340" y="2144871"/>
            <a:ext cx="2251564" cy="812407"/>
          </a:xfrm>
          <a:prstGeom prst="rect">
            <a:avLst/>
          </a:prstGeom>
        </p:spPr>
        <p:txBody>
          <a:bodyPr anchor="t"/>
          <a:lstStyle>
            <a:lvl1pPr marL="0" indent="0" algn="ctr">
              <a:lnSpc>
                <a:spcPct val="114000"/>
              </a:lnSpc>
              <a:spcBef>
                <a:spcPts val="0"/>
              </a:spcBef>
              <a:buNone/>
              <a:defRPr sz="1400" spc="50" baseline="0">
                <a:solidFill>
                  <a:schemeClr val="accent6">
                    <a:lumMod val="50000"/>
                  </a:schemeClr>
                </a:solidFill>
              </a:defRPr>
            </a:lvl1pPr>
          </a:lstStyle>
          <a:p>
            <a:pPr lvl="0"/>
            <a:r>
              <a:rPr lang="en-US" dirty="0"/>
              <a:t>Add text</a:t>
            </a:r>
          </a:p>
        </p:txBody>
      </p:sp>
      <p:sp>
        <p:nvSpPr>
          <p:cNvPr id="33" name="Text Placeholder 22">
            <a:extLst>
              <a:ext uri="{FF2B5EF4-FFF2-40B4-BE49-F238E27FC236}">
                <a16:creationId xmlns:a16="http://schemas.microsoft.com/office/drawing/2014/main" id="{F26C8D2A-15B8-4AB1-83F7-74DB0A35CC77}"/>
              </a:ext>
            </a:extLst>
          </p:cNvPr>
          <p:cNvSpPr>
            <a:spLocks noGrp="1"/>
          </p:cNvSpPr>
          <p:nvPr>
            <p:ph type="body" sz="quarter" idx="25" hasCustomPrompt="1"/>
          </p:nvPr>
        </p:nvSpPr>
        <p:spPr>
          <a:xfrm>
            <a:off x="2716736" y="4400252"/>
            <a:ext cx="2251562" cy="498496"/>
          </a:xfrm>
          <a:prstGeom prst="rect">
            <a:avLst/>
          </a:prstGeom>
        </p:spPr>
        <p:txBody>
          <a:bodyPr anchor="b"/>
          <a:lstStyle>
            <a:lvl1pPr marL="0" indent="0" algn="ctr">
              <a:buNone/>
              <a:defRPr sz="1800" cap="all" baseline="0">
                <a:solidFill>
                  <a:schemeClr val="accent2"/>
                </a:solidFill>
                <a:latin typeface="Segoe UI" panose="020B0502040204020203" pitchFamily="34" charset="0"/>
              </a:defRPr>
            </a:lvl1pPr>
          </a:lstStyle>
          <a:p>
            <a:pPr lvl="0"/>
            <a:r>
              <a:rPr lang="en-US" dirty="0"/>
              <a:t>Add text</a:t>
            </a:r>
          </a:p>
        </p:txBody>
      </p:sp>
      <p:sp>
        <p:nvSpPr>
          <p:cNvPr id="34" name="Text Placeholder 22">
            <a:extLst>
              <a:ext uri="{FF2B5EF4-FFF2-40B4-BE49-F238E27FC236}">
                <a16:creationId xmlns:a16="http://schemas.microsoft.com/office/drawing/2014/main" id="{07311D06-DEA1-4811-AC58-E3B935DC5A8F}"/>
              </a:ext>
            </a:extLst>
          </p:cNvPr>
          <p:cNvSpPr>
            <a:spLocks noGrp="1"/>
          </p:cNvSpPr>
          <p:nvPr>
            <p:ph type="body" sz="quarter" idx="26" hasCustomPrompt="1"/>
          </p:nvPr>
        </p:nvSpPr>
        <p:spPr>
          <a:xfrm>
            <a:off x="2716736" y="4917263"/>
            <a:ext cx="2251562" cy="795563"/>
          </a:xfrm>
          <a:prstGeom prst="rect">
            <a:avLst/>
          </a:prstGeom>
        </p:spPr>
        <p:txBody>
          <a:bodyPr anchor="t"/>
          <a:lstStyle>
            <a:lvl1pPr marL="0" indent="0" algn="ctr">
              <a:lnSpc>
                <a:spcPct val="114000"/>
              </a:lnSpc>
              <a:spcBef>
                <a:spcPts val="0"/>
              </a:spcBef>
              <a:buNone/>
              <a:defRPr sz="1400" spc="50" baseline="0">
                <a:solidFill>
                  <a:schemeClr val="accent2"/>
                </a:solidFill>
              </a:defRPr>
            </a:lvl1pPr>
          </a:lstStyle>
          <a:p>
            <a:pPr lvl="0"/>
            <a:r>
              <a:rPr lang="en-US" dirty="0"/>
              <a:t>Add text</a:t>
            </a:r>
          </a:p>
        </p:txBody>
      </p:sp>
      <p:sp>
        <p:nvSpPr>
          <p:cNvPr id="35" name="Text Placeholder 22">
            <a:extLst>
              <a:ext uri="{FF2B5EF4-FFF2-40B4-BE49-F238E27FC236}">
                <a16:creationId xmlns:a16="http://schemas.microsoft.com/office/drawing/2014/main" id="{23AC1CF6-E394-4A35-A634-F187E005A4F8}"/>
              </a:ext>
            </a:extLst>
          </p:cNvPr>
          <p:cNvSpPr>
            <a:spLocks noGrp="1"/>
          </p:cNvSpPr>
          <p:nvPr>
            <p:ph type="body" sz="quarter" idx="27" hasCustomPrompt="1"/>
          </p:nvPr>
        </p:nvSpPr>
        <p:spPr>
          <a:xfrm>
            <a:off x="7221784" y="4400252"/>
            <a:ext cx="2251562" cy="498496"/>
          </a:xfrm>
          <a:prstGeom prst="rect">
            <a:avLst/>
          </a:prstGeom>
        </p:spPr>
        <p:txBody>
          <a:bodyPr anchor="b"/>
          <a:lstStyle>
            <a:lvl1pPr marL="0" indent="0" algn="ctr">
              <a:buNone/>
              <a:defRPr sz="1800" cap="all" baseline="0">
                <a:solidFill>
                  <a:schemeClr val="accent4">
                    <a:lumMod val="75000"/>
                  </a:schemeClr>
                </a:solidFill>
                <a:latin typeface="Segoe UI" panose="020B0502040204020203" pitchFamily="34" charset="0"/>
              </a:defRPr>
            </a:lvl1pPr>
          </a:lstStyle>
          <a:p>
            <a:pPr lvl="0"/>
            <a:r>
              <a:rPr lang="en-US" dirty="0"/>
              <a:t>Add text</a:t>
            </a:r>
          </a:p>
        </p:txBody>
      </p:sp>
      <p:sp>
        <p:nvSpPr>
          <p:cNvPr id="36" name="Text Placeholder 22">
            <a:extLst>
              <a:ext uri="{FF2B5EF4-FFF2-40B4-BE49-F238E27FC236}">
                <a16:creationId xmlns:a16="http://schemas.microsoft.com/office/drawing/2014/main" id="{9F72BEB0-9B11-4205-B9FC-10E5201C8132}"/>
              </a:ext>
            </a:extLst>
          </p:cNvPr>
          <p:cNvSpPr>
            <a:spLocks noGrp="1"/>
          </p:cNvSpPr>
          <p:nvPr>
            <p:ph type="body" sz="quarter" idx="28" hasCustomPrompt="1"/>
          </p:nvPr>
        </p:nvSpPr>
        <p:spPr>
          <a:xfrm>
            <a:off x="7221784" y="4917263"/>
            <a:ext cx="2251562" cy="795563"/>
          </a:xfrm>
          <a:prstGeom prst="rect">
            <a:avLst/>
          </a:prstGeom>
        </p:spPr>
        <p:txBody>
          <a:bodyPr anchor="t"/>
          <a:lstStyle>
            <a:lvl1pPr marL="0" indent="0" algn="ctr">
              <a:lnSpc>
                <a:spcPct val="114000"/>
              </a:lnSpc>
              <a:spcBef>
                <a:spcPts val="0"/>
              </a:spcBef>
              <a:buNone/>
              <a:defRPr sz="1400" spc="50" baseline="0">
                <a:solidFill>
                  <a:schemeClr val="accent4">
                    <a:lumMod val="75000"/>
                  </a:schemeClr>
                </a:solidFill>
              </a:defRPr>
            </a:lvl1pPr>
          </a:lstStyle>
          <a:p>
            <a:pPr lvl="0"/>
            <a:r>
              <a:rPr lang="en-US" dirty="0"/>
              <a:t>Add text</a:t>
            </a:r>
          </a:p>
        </p:txBody>
      </p:sp>
      <p:cxnSp>
        <p:nvCxnSpPr>
          <p:cNvPr id="51" name="Straight Connector 50">
            <a:extLst>
              <a:ext uri="{FF2B5EF4-FFF2-40B4-BE49-F238E27FC236}">
                <a16:creationId xmlns:a16="http://schemas.microsoft.com/office/drawing/2014/main" id="{0E574CD7-C8A6-4F56-81B4-F72FB22E04DA}"/>
              </a:ext>
              <a:ext uri="{C183D7F6-B498-43B3-948B-1728B52AA6E4}">
                <adec:decorative xmlns:adec="http://schemas.microsoft.com/office/drawing/2017/decorative" val="1"/>
              </a:ext>
            </a:extLst>
          </p:cNvPr>
          <p:cNvCxnSpPr>
            <a:cxnSpLocks/>
          </p:cNvCxnSpPr>
          <p:nvPr userDrawn="1"/>
        </p:nvCxnSpPr>
        <p:spPr>
          <a:xfrm>
            <a:off x="3844715" y="3977431"/>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0FC7994-2504-4FF9-81F5-24405FEF066C}"/>
              </a:ext>
              <a:ext uri="{C183D7F6-B498-43B3-948B-1728B52AA6E4}">
                <adec:decorative xmlns:adec="http://schemas.microsoft.com/office/drawing/2017/decorative" val="1"/>
              </a:ext>
            </a:extLst>
          </p:cNvPr>
          <p:cNvCxnSpPr>
            <a:cxnSpLocks/>
          </p:cNvCxnSpPr>
          <p:nvPr userDrawn="1"/>
        </p:nvCxnSpPr>
        <p:spPr>
          <a:xfrm>
            <a:off x="8347565" y="3977431"/>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DC4F63B8-F105-4AC4-889E-C12790C8EBB9}"/>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8C3AAE30-8A46-485A-BD2B-6ADB1856324D}"/>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9159F9D-CDA1-4B51-B521-C243219B8F36}"/>
              </a:ext>
            </a:extLst>
          </p:cNvPr>
          <p:cNvSpPr>
            <a:spLocks noGrp="1"/>
          </p:cNvSpPr>
          <p:nvPr>
            <p:ph type="sldNum" sz="quarter" idx="12"/>
          </p:nvPr>
        </p:nvSpPr>
        <p:spPr/>
        <p:txBody>
          <a:body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2767837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lumn 2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48F598-64F2-429E-B3E0-FC31DC90A0D5}"/>
              </a:ext>
            </a:extLst>
          </p:cNvPr>
          <p:cNvSpPr>
            <a:spLocks noGrp="1"/>
          </p:cNvSpPr>
          <p:nvPr>
            <p:ph type="title" hasCustomPrompt="1"/>
          </p:nvPr>
        </p:nvSpPr>
        <p:spPr>
          <a:xfrm>
            <a:off x="838200" y="649956"/>
            <a:ext cx="10515600" cy="726137"/>
          </a:xfrm>
          <a:prstGeom prst="rect">
            <a:avLst/>
          </a:prstGeom>
        </p:spPr>
        <p:txBody>
          <a:bodyPr anchor="ctr"/>
          <a:lstStyle>
            <a:lvl1pPr algn="r">
              <a:defRPr sz="3200" cap="all" spc="200" baseline="0">
                <a:solidFill>
                  <a:schemeClr val="accent4"/>
                </a:solidFill>
              </a:defRPr>
            </a:lvl1pPr>
          </a:lstStyle>
          <a:p>
            <a:r>
              <a:rPr lang="en-US" dirty="0"/>
              <a:t>Click to add title</a:t>
            </a:r>
          </a:p>
        </p:txBody>
      </p:sp>
      <p:sp>
        <p:nvSpPr>
          <p:cNvPr id="2" name="Rectangle 1">
            <a:extLst>
              <a:ext uri="{FF2B5EF4-FFF2-40B4-BE49-F238E27FC236}">
                <a16:creationId xmlns:a16="http://schemas.microsoft.com/office/drawing/2014/main" id="{B7B9DAAC-E781-43E6-913C-893B8D6754F5}"/>
              </a:ext>
              <a:ext uri="{C183D7F6-B498-43B3-948B-1728B52AA6E4}">
                <adec:decorative xmlns:adec="http://schemas.microsoft.com/office/drawing/2017/decorative" val="1"/>
              </a:ext>
            </a:extLst>
          </p:cNvPr>
          <p:cNvSpPr/>
          <p:nvPr userDrawn="1"/>
        </p:nvSpPr>
        <p:spPr>
          <a:xfrm>
            <a:off x="-1" y="530240"/>
            <a:ext cx="12192001" cy="889369"/>
          </a:xfrm>
          <a:prstGeom prst="rect">
            <a:avLst/>
          </a:prstGeom>
          <a:solidFill>
            <a:schemeClr val="accent6">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4">
            <a:extLst>
              <a:ext uri="{FF2B5EF4-FFF2-40B4-BE49-F238E27FC236}">
                <a16:creationId xmlns:a16="http://schemas.microsoft.com/office/drawing/2014/main" id="{1C78864A-44CD-4C12-B023-C16330014BEB}"/>
              </a:ext>
            </a:extLst>
          </p:cNvPr>
          <p:cNvSpPr>
            <a:spLocks noGrp="1"/>
          </p:cNvSpPr>
          <p:nvPr>
            <p:ph type="body" sz="quarter" idx="13" hasCustomPrompt="1"/>
          </p:nvPr>
        </p:nvSpPr>
        <p:spPr>
          <a:xfrm>
            <a:off x="1277759" y="2063838"/>
            <a:ext cx="4626764" cy="422365"/>
          </a:xfrm>
          <a:prstGeom prst="rect">
            <a:avLst/>
          </a:prstGeom>
        </p:spPr>
        <p:txBody>
          <a:bodyPr>
            <a:norm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1" name="Text Placeholder 17">
            <a:extLst>
              <a:ext uri="{FF2B5EF4-FFF2-40B4-BE49-F238E27FC236}">
                <a16:creationId xmlns:a16="http://schemas.microsoft.com/office/drawing/2014/main" id="{6D9CE0F4-78C6-4BD6-9C58-FDFC16FF09AB}"/>
              </a:ext>
            </a:extLst>
          </p:cNvPr>
          <p:cNvSpPr>
            <a:spLocks noGrp="1"/>
          </p:cNvSpPr>
          <p:nvPr>
            <p:ph type="body" sz="quarter" idx="16" hasCustomPrompt="1"/>
          </p:nvPr>
        </p:nvSpPr>
        <p:spPr>
          <a:xfrm>
            <a:off x="1277551" y="2486203"/>
            <a:ext cx="4626293"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10" name="Text Placeholder 14">
            <a:extLst>
              <a:ext uri="{FF2B5EF4-FFF2-40B4-BE49-F238E27FC236}">
                <a16:creationId xmlns:a16="http://schemas.microsoft.com/office/drawing/2014/main" id="{B499BD94-B24B-4B23-9B87-81DF413EA416}"/>
              </a:ext>
            </a:extLst>
          </p:cNvPr>
          <p:cNvSpPr>
            <a:spLocks noGrp="1"/>
          </p:cNvSpPr>
          <p:nvPr>
            <p:ph type="body" sz="quarter" idx="15" hasCustomPrompt="1"/>
          </p:nvPr>
        </p:nvSpPr>
        <p:spPr>
          <a:xfrm>
            <a:off x="6351708" y="2063837"/>
            <a:ext cx="4626763" cy="422365"/>
          </a:xfrm>
          <a:prstGeom prst="rect">
            <a:avLst/>
          </a:prstGeom>
        </p:spPr>
        <p:txBody>
          <a:bodyPr>
            <a:norm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2" name="Text Placeholder 17">
            <a:extLst>
              <a:ext uri="{FF2B5EF4-FFF2-40B4-BE49-F238E27FC236}">
                <a16:creationId xmlns:a16="http://schemas.microsoft.com/office/drawing/2014/main" id="{6BC5A941-8EB4-4D4B-9671-6B8FA6447ABE}"/>
              </a:ext>
            </a:extLst>
          </p:cNvPr>
          <p:cNvSpPr>
            <a:spLocks noGrp="1"/>
          </p:cNvSpPr>
          <p:nvPr>
            <p:ph type="body" sz="quarter" idx="17" hasCustomPrompt="1"/>
          </p:nvPr>
        </p:nvSpPr>
        <p:spPr>
          <a:xfrm>
            <a:off x="6352188" y="2486202"/>
            <a:ext cx="4626293"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4" name="Date Placeholder 3">
            <a:extLst>
              <a:ext uri="{FF2B5EF4-FFF2-40B4-BE49-F238E27FC236}">
                <a16:creationId xmlns:a16="http://schemas.microsoft.com/office/drawing/2014/main" id="{AE4E3392-5868-4F6C-BFCC-ECCB66A3B2CC}"/>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DED975EE-261C-47D3-A9E5-7401C706A46E}"/>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C727BB3A-38A2-4A8E-88C2-55FAE758D5AC}"/>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1389179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umn 3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B3E9C-104B-4460-A48D-0C2C5329B84B}"/>
              </a:ext>
            </a:extLst>
          </p:cNvPr>
          <p:cNvSpPr>
            <a:spLocks noGrp="1"/>
          </p:cNvSpPr>
          <p:nvPr>
            <p:ph type="title" hasCustomPrompt="1"/>
          </p:nvPr>
        </p:nvSpPr>
        <p:spPr>
          <a:xfrm>
            <a:off x="838200" y="640431"/>
            <a:ext cx="10515600" cy="726137"/>
          </a:xfrm>
          <a:prstGeom prst="rect">
            <a:avLst/>
          </a:prstGeom>
        </p:spPr>
        <p:txBody>
          <a:bodyPr anchor="ctr"/>
          <a:lstStyle>
            <a:lvl1pPr algn="r">
              <a:defRPr sz="3200" cap="all" spc="200" baseline="0">
                <a:solidFill>
                  <a:schemeClr val="accent4"/>
                </a:solidFill>
              </a:defRPr>
            </a:lvl1pPr>
          </a:lstStyle>
          <a:p>
            <a:r>
              <a:rPr lang="en-US" dirty="0"/>
              <a:t>Click to add title</a:t>
            </a:r>
          </a:p>
        </p:txBody>
      </p:sp>
      <p:sp>
        <p:nvSpPr>
          <p:cNvPr id="11" name="Rectangle 10">
            <a:extLst>
              <a:ext uri="{FF2B5EF4-FFF2-40B4-BE49-F238E27FC236}">
                <a16:creationId xmlns:a16="http://schemas.microsoft.com/office/drawing/2014/main" id="{716DDC2F-7D33-44CF-9D9F-B342720BBC65}"/>
              </a:ext>
              <a:ext uri="{C183D7F6-B498-43B3-948B-1728B52AA6E4}">
                <adec:decorative xmlns:adec="http://schemas.microsoft.com/office/drawing/2017/decorative" val="1"/>
              </a:ext>
            </a:extLst>
          </p:cNvPr>
          <p:cNvSpPr/>
          <p:nvPr userDrawn="1"/>
        </p:nvSpPr>
        <p:spPr>
          <a:xfrm>
            <a:off x="-1" y="530240"/>
            <a:ext cx="12192000" cy="889369"/>
          </a:xfrm>
          <a:prstGeom prst="rect">
            <a:avLst/>
          </a:prstGeom>
          <a:solidFill>
            <a:schemeClr val="accent6">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4">
            <a:extLst>
              <a:ext uri="{FF2B5EF4-FFF2-40B4-BE49-F238E27FC236}">
                <a16:creationId xmlns:a16="http://schemas.microsoft.com/office/drawing/2014/main" id="{9A8189FC-92D4-447F-BE75-86F13BA33B6C}"/>
              </a:ext>
            </a:extLst>
          </p:cNvPr>
          <p:cNvSpPr>
            <a:spLocks noGrp="1"/>
          </p:cNvSpPr>
          <p:nvPr>
            <p:ph type="body" sz="quarter" idx="13" hasCustomPrompt="1"/>
          </p:nvPr>
        </p:nvSpPr>
        <p:spPr>
          <a:xfrm>
            <a:off x="483140"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4" name="Text Placeholder 17">
            <a:extLst>
              <a:ext uri="{FF2B5EF4-FFF2-40B4-BE49-F238E27FC236}">
                <a16:creationId xmlns:a16="http://schemas.microsoft.com/office/drawing/2014/main" id="{4FDAEC9F-05AF-4D5D-AD2C-537FF767ED6A}"/>
              </a:ext>
            </a:extLst>
          </p:cNvPr>
          <p:cNvSpPr>
            <a:spLocks noGrp="1"/>
          </p:cNvSpPr>
          <p:nvPr>
            <p:ph type="body" sz="quarter" idx="16" hasCustomPrompt="1"/>
          </p:nvPr>
        </p:nvSpPr>
        <p:spPr>
          <a:xfrm>
            <a:off x="482932"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22" name="Text Placeholder 14">
            <a:extLst>
              <a:ext uri="{FF2B5EF4-FFF2-40B4-BE49-F238E27FC236}">
                <a16:creationId xmlns:a16="http://schemas.microsoft.com/office/drawing/2014/main" id="{2492CECA-D20C-47AF-A75A-44DFDE74D82D}"/>
              </a:ext>
            </a:extLst>
          </p:cNvPr>
          <p:cNvSpPr>
            <a:spLocks noGrp="1"/>
          </p:cNvSpPr>
          <p:nvPr>
            <p:ph type="body" sz="quarter" idx="17" hasCustomPrompt="1"/>
          </p:nvPr>
        </p:nvSpPr>
        <p:spPr>
          <a:xfrm>
            <a:off x="4329790"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23" name="Text Placeholder 17">
            <a:extLst>
              <a:ext uri="{FF2B5EF4-FFF2-40B4-BE49-F238E27FC236}">
                <a16:creationId xmlns:a16="http://schemas.microsoft.com/office/drawing/2014/main" id="{EEF915A4-555A-4718-876D-625A85FAB0C9}"/>
              </a:ext>
            </a:extLst>
          </p:cNvPr>
          <p:cNvSpPr>
            <a:spLocks noGrp="1"/>
          </p:cNvSpPr>
          <p:nvPr>
            <p:ph type="body" sz="quarter" idx="18" hasCustomPrompt="1"/>
          </p:nvPr>
        </p:nvSpPr>
        <p:spPr>
          <a:xfrm>
            <a:off x="4329582"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26" name="Text Placeholder 14">
            <a:extLst>
              <a:ext uri="{FF2B5EF4-FFF2-40B4-BE49-F238E27FC236}">
                <a16:creationId xmlns:a16="http://schemas.microsoft.com/office/drawing/2014/main" id="{7458D237-AB82-4392-B182-AAF3694FDB1D}"/>
              </a:ext>
            </a:extLst>
          </p:cNvPr>
          <p:cNvSpPr>
            <a:spLocks noGrp="1"/>
          </p:cNvSpPr>
          <p:nvPr>
            <p:ph type="body" sz="quarter" idx="19" hasCustomPrompt="1"/>
          </p:nvPr>
        </p:nvSpPr>
        <p:spPr>
          <a:xfrm>
            <a:off x="8175874"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27" name="Text Placeholder 17">
            <a:extLst>
              <a:ext uri="{FF2B5EF4-FFF2-40B4-BE49-F238E27FC236}">
                <a16:creationId xmlns:a16="http://schemas.microsoft.com/office/drawing/2014/main" id="{AAA9CCE2-427A-46C0-A79B-0D01E8888EEB}"/>
              </a:ext>
            </a:extLst>
          </p:cNvPr>
          <p:cNvSpPr>
            <a:spLocks noGrp="1"/>
          </p:cNvSpPr>
          <p:nvPr>
            <p:ph type="body" sz="quarter" idx="20" hasCustomPrompt="1"/>
          </p:nvPr>
        </p:nvSpPr>
        <p:spPr>
          <a:xfrm>
            <a:off x="8175666"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4" name="Date Placeholder 3">
            <a:extLst>
              <a:ext uri="{FF2B5EF4-FFF2-40B4-BE49-F238E27FC236}">
                <a16:creationId xmlns:a16="http://schemas.microsoft.com/office/drawing/2014/main" id="{235A30FE-146C-418D-B68F-9EBB829D029E}"/>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B6BCBBE8-05C6-4946-80F5-DE319A6FCE8D}"/>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722839E0-080F-4A5D-99FB-FD1917E7F5BF}"/>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07788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65D0-3E91-45C0-BC6C-CC7BFE58B0B9}"/>
              </a:ext>
            </a:extLst>
          </p:cNvPr>
          <p:cNvSpPr>
            <a:spLocks noGrp="1"/>
          </p:cNvSpPr>
          <p:nvPr>
            <p:ph type="title" hasCustomPrompt="1"/>
          </p:nvPr>
        </p:nvSpPr>
        <p:spPr>
          <a:xfrm>
            <a:off x="1574800" y="3429000"/>
            <a:ext cx="3097320" cy="978408"/>
          </a:xfrm>
          <a:prstGeom prst="rect">
            <a:avLst/>
          </a:prstGeom>
        </p:spPr>
        <p:txBody>
          <a:bodyPr anchor="ctr"/>
          <a:lstStyle>
            <a:lvl1pPr algn="l">
              <a:defRPr sz="3200" cap="all" spc="200" baseline="0">
                <a:solidFill>
                  <a:schemeClr val="accent4"/>
                </a:solidFill>
              </a:defRPr>
            </a:lvl1pPr>
          </a:lstStyle>
          <a:p>
            <a:r>
              <a:rPr lang="en-US" dirty="0"/>
              <a:t>Click to add title</a:t>
            </a:r>
          </a:p>
        </p:txBody>
      </p:sp>
      <p:sp>
        <p:nvSpPr>
          <p:cNvPr id="6" name="Picture Placeholder 5">
            <a:extLst>
              <a:ext uri="{FF2B5EF4-FFF2-40B4-BE49-F238E27FC236}">
                <a16:creationId xmlns:a16="http://schemas.microsoft.com/office/drawing/2014/main" id="{09651A5D-2C86-4900-A248-8559E39BDAC9}"/>
              </a:ext>
            </a:extLst>
          </p:cNvPr>
          <p:cNvSpPr>
            <a:spLocks noGrp="1"/>
          </p:cNvSpPr>
          <p:nvPr>
            <p:ph type="pic" sz="quarter" idx="13" hasCustomPrompt="1"/>
          </p:nvPr>
        </p:nvSpPr>
        <p:spPr>
          <a:xfrm>
            <a:off x="0" y="0"/>
            <a:ext cx="12192000" cy="2051050"/>
          </a:xfrm>
          <a:prstGeom prst="rect">
            <a:avLst/>
          </a:prstGeom>
        </p:spPr>
        <p:txBody>
          <a:bodyPr/>
          <a:lstStyle>
            <a:lvl1pPr marL="0" indent="0" algn="ctr">
              <a:buNone/>
              <a:defRPr spc="400" baseline="0"/>
            </a:lvl1pPr>
          </a:lstStyle>
          <a:p>
            <a:r>
              <a:rPr lang="en-US" dirty="0"/>
              <a:t>Click to add photo</a:t>
            </a:r>
          </a:p>
        </p:txBody>
      </p:sp>
      <p:sp>
        <p:nvSpPr>
          <p:cNvPr id="9" name="Text Placeholder 11">
            <a:extLst>
              <a:ext uri="{FF2B5EF4-FFF2-40B4-BE49-F238E27FC236}">
                <a16:creationId xmlns:a16="http://schemas.microsoft.com/office/drawing/2014/main" id="{D5F84479-AB5A-4587-BAAF-A05E52224B46}"/>
              </a:ext>
            </a:extLst>
          </p:cNvPr>
          <p:cNvSpPr>
            <a:spLocks noGrp="1"/>
          </p:cNvSpPr>
          <p:nvPr>
            <p:ph type="body" sz="quarter" idx="16" hasCustomPrompt="1"/>
          </p:nvPr>
        </p:nvSpPr>
        <p:spPr>
          <a:xfrm>
            <a:off x="6235700" y="2854660"/>
            <a:ext cx="4749800" cy="2129971"/>
          </a:xfrm>
          <a:prstGeom prst="rect">
            <a:avLst/>
          </a:prstGeom>
        </p:spPr>
        <p:txBody>
          <a:bodyPr/>
          <a:lstStyle>
            <a:lvl1pPr marL="0" indent="0" algn="l">
              <a:lnSpc>
                <a:spcPct val="150000"/>
              </a:lnSpc>
              <a:spcBef>
                <a:spcPts val="0"/>
              </a:spcBef>
              <a:buNone/>
              <a:defRPr sz="1400" cap="none" spc="50" baseline="0">
                <a:latin typeface="+mn-lt"/>
              </a:defRPr>
            </a:lvl1pPr>
          </a:lstStyle>
          <a:p>
            <a:pPr lvl="0"/>
            <a:r>
              <a:rPr lang="en-US" dirty="0"/>
              <a:t>Click to add text</a:t>
            </a:r>
          </a:p>
        </p:txBody>
      </p:sp>
      <p:sp>
        <p:nvSpPr>
          <p:cNvPr id="7" name="Picture Placeholder 5">
            <a:extLst>
              <a:ext uri="{FF2B5EF4-FFF2-40B4-BE49-F238E27FC236}">
                <a16:creationId xmlns:a16="http://schemas.microsoft.com/office/drawing/2014/main" id="{3D8D3253-3A08-4F2F-B6B3-607BBC6B33D7}"/>
              </a:ext>
            </a:extLst>
          </p:cNvPr>
          <p:cNvSpPr>
            <a:spLocks noGrp="1"/>
          </p:cNvSpPr>
          <p:nvPr>
            <p:ph type="pic" sz="quarter" idx="14" hasCustomPrompt="1"/>
          </p:nvPr>
        </p:nvSpPr>
        <p:spPr>
          <a:xfrm>
            <a:off x="0" y="5788241"/>
            <a:ext cx="12192000" cy="1069760"/>
          </a:xfrm>
          <a:prstGeom prst="rect">
            <a:avLst/>
          </a:prstGeom>
        </p:spPr>
        <p:txBody>
          <a:bodyPr/>
          <a:lstStyle>
            <a:lvl1pPr marL="0" indent="0" algn="ctr">
              <a:buNone/>
              <a:defRPr spc="400" baseline="0"/>
            </a:lvl1pPr>
          </a:lstStyle>
          <a:p>
            <a:r>
              <a:rPr lang="en-US" dirty="0"/>
              <a:t>Click to add photo</a:t>
            </a:r>
          </a:p>
        </p:txBody>
      </p:sp>
      <p:sp>
        <p:nvSpPr>
          <p:cNvPr id="3" name="Date Placeholder 2">
            <a:extLst>
              <a:ext uri="{FF2B5EF4-FFF2-40B4-BE49-F238E27FC236}">
                <a16:creationId xmlns:a16="http://schemas.microsoft.com/office/drawing/2014/main" id="{92B75CEA-DDFB-4C62-B83F-6A0B86FA74F7}"/>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4" name="Footer Placeholder 3">
            <a:extLst>
              <a:ext uri="{FF2B5EF4-FFF2-40B4-BE49-F238E27FC236}">
                <a16:creationId xmlns:a16="http://schemas.microsoft.com/office/drawing/2014/main" id="{5D425E30-50C5-42DD-911D-36C0E732E337}"/>
              </a:ext>
            </a:extLst>
          </p:cNvPr>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5" name="Slide Number Placeholder 4">
            <a:extLst>
              <a:ext uri="{FF2B5EF4-FFF2-40B4-BE49-F238E27FC236}">
                <a16:creationId xmlns:a16="http://schemas.microsoft.com/office/drawing/2014/main" id="{6E88C855-986C-4539-81CE-5421C8EB71F7}"/>
              </a:ext>
            </a:extLst>
          </p:cNvPr>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2377239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8F63EB3-EB79-4150-A7A5-F675662724D7}"/>
              </a:ext>
            </a:extLst>
          </p:cNvPr>
          <p:cNvSpPr>
            <a:spLocks noGrp="1"/>
          </p:cNvSpPr>
          <p:nvPr>
            <p:ph type="title" hasCustomPrompt="1"/>
          </p:nvPr>
        </p:nvSpPr>
        <p:spPr>
          <a:xfrm>
            <a:off x="4073237" y="1096375"/>
            <a:ext cx="4045527" cy="1590790"/>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6" name="Picture Placeholder 5">
            <a:extLst>
              <a:ext uri="{FF2B5EF4-FFF2-40B4-BE49-F238E27FC236}">
                <a16:creationId xmlns:a16="http://schemas.microsoft.com/office/drawing/2014/main" id="{289D0B50-E879-41B9-9B1B-EBB40605D1B7}"/>
              </a:ext>
            </a:extLst>
          </p:cNvPr>
          <p:cNvSpPr>
            <a:spLocks noGrp="1"/>
          </p:cNvSpPr>
          <p:nvPr>
            <p:ph type="pic" sz="quarter" idx="13" hasCustomPrompt="1"/>
          </p:nvPr>
        </p:nvSpPr>
        <p:spPr>
          <a:xfrm>
            <a:off x="0" y="951274"/>
            <a:ext cx="2743201" cy="4747564"/>
          </a:xfrm>
          <a:prstGeom prst="rect">
            <a:avLst/>
          </a:prstGeom>
        </p:spPr>
        <p:txBody>
          <a:bodyPr/>
          <a:lstStyle>
            <a:lvl1pPr marL="0" indent="0" algn="ctr">
              <a:buNone/>
              <a:defRPr spc="400" baseline="0"/>
            </a:lvl1pPr>
          </a:lstStyle>
          <a:p>
            <a:r>
              <a:rPr lang="en-US" dirty="0"/>
              <a:t>Click to add photo</a:t>
            </a:r>
          </a:p>
        </p:txBody>
      </p:sp>
      <p:sp>
        <p:nvSpPr>
          <p:cNvPr id="8" name="Text Placeholder 8">
            <a:extLst>
              <a:ext uri="{FF2B5EF4-FFF2-40B4-BE49-F238E27FC236}">
                <a16:creationId xmlns:a16="http://schemas.microsoft.com/office/drawing/2014/main" id="{EB4D3EE7-1F3B-4AAB-A04D-3162C35A1A90}"/>
              </a:ext>
            </a:extLst>
          </p:cNvPr>
          <p:cNvSpPr>
            <a:spLocks noGrp="1"/>
          </p:cNvSpPr>
          <p:nvPr>
            <p:ph type="body" sz="quarter" idx="16" hasCustomPrompt="1"/>
          </p:nvPr>
        </p:nvSpPr>
        <p:spPr>
          <a:xfrm>
            <a:off x="4107354" y="2910720"/>
            <a:ext cx="4011410" cy="2061261"/>
          </a:xfrm>
          <a:prstGeom prst="rect">
            <a:avLst/>
          </a:prstGeom>
        </p:spPr>
        <p:txBody>
          <a:bodyPr anchor="t"/>
          <a:lstStyle>
            <a:lvl1pPr marL="0" indent="0">
              <a:lnSpc>
                <a:spcPct val="200000"/>
              </a:lnSpc>
              <a:spcBef>
                <a:spcPts val="0"/>
              </a:spcBef>
              <a:buFont typeface="Segoe UI Light" panose="020B0502040204020203" pitchFamily="34" charset="0"/>
              <a:buNone/>
              <a:defRPr sz="2000" b="0" i="0" spc="200" baseline="0">
                <a:solidFill>
                  <a:schemeClr val="accent4"/>
                </a:solidFill>
              </a:defRPr>
            </a:lvl1pPr>
          </a:lstStyle>
          <a:p>
            <a:pPr lvl="0"/>
            <a:r>
              <a:rPr lang="en-US" dirty="0"/>
              <a:t>Click to add name</a:t>
            </a:r>
          </a:p>
        </p:txBody>
      </p:sp>
      <p:sp>
        <p:nvSpPr>
          <p:cNvPr id="9" name="Picture Placeholder 5">
            <a:extLst>
              <a:ext uri="{FF2B5EF4-FFF2-40B4-BE49-F238E27FC236}">
                <a16:creationId xmlns:a16="http://schemas.microsoft.com/office/drawing/2014/main" id="{2A57A12F-74B8-4CBC-816C-F2AC890D1B90}"/>
              </a:ext>
            </a:extLst>
          </p:cNvPr>
          <p:cNvSpPr>
            <a:spLocks noGrp="1"/>
          </p:cNvSpPr>
          <p:nvPr>
            <p:ph type="pic" sz="quarter" idx="17" hasCustomPrompt="1"/>
          </p:nvPr>
        </p:nvSpPr>
        <p:spPr>
          <a:xfrm>
            <a:off x="9448800" y="951274"/>
            <a:ext cx="2743200" cy="4747564"/>
          </a:xfrm>
          <a:prstGeom prst="rect">
            <a:avLst/>
          </a:prstGeom>
        </p:spPr>
        <p:txBody>
          <a:bodyPr/>
          <a:lstStyle>
            <a:lvl1pPr marL="0" indent="0" algn="ctr">
              <a:buNone/>
              <a:defRPr spc="400" baseline="0"/>
            </a:lvl1pPr>
          </a:lstStyle>
          <a:p>
            <a:r>
              <a:rPr lang="en-US" dirty="0"/>
              <a:t>Click to add photo</a:t>
            </a:r>
          </a:p>
        </p:txBody>
      </p:sp>
      <p:sp>
        <p:nvSpPr>
          <p:cNvPr id="3" name="Date Placeholder 2">
            <a:extLst>
              <a:ext uri="{FF2B5EF4-FFF2-40B4-BE49-F238E27FC236}">
                <a16:creationId xmlns:a16="http://schemas.microsoft.com/office/drawing/2014/main" id="{2A19A048-F803-428B-9A66-6DE56F4DE58E}"/>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DB42CDA7-93A6-45DB-9062-E70E51ACB72C}"/>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B1F08F63-561A-455E-8ED8-20CCE58E722A}"/>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549593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4C813-EE84-4C00-BDF7-2FD444FA42A0}"/>
              </a:ext>
            </a:extLst>
          </p:cNvPr>
          <p:cNvSpPr>
            <a:spLocks noGrp="1"/>
          </p:cNvSpPr>
          <p:nvPr>
            <p:ph type="title" hasCustomPrompt="1"/>
          </p:nvPr>
        </p:nvSpPr>
        <p:spPr>
          <a:xfrm>
            <a:off x="1401580" y="942423"/>
            <a:ext cx="4694420" cy="1124392"/>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9" name="Text Placeholder 11">
            <a:extLst>
              <a:ext uri="{FF2B5EF4-FFF2-40B4-BE49-F238E27FC236}">
                <a16:creationId xmlns:a16="http://schemas.microsoft.com/office/drawing/2014/main" id="{41FB44AB-9520-4C96-A83D-2FABD15CBE70}"/>
              </a:ext>
            </a:extLst>
          </p:cNvPr>
          <p:cNvSpPr>
            <a:spLocks noGrp="1"/>
          </p:cNvSpPr>
          <p:nvPr>
            <p:ph type="body" sz="quarter" idx="16" hasCustomPrompt="1"/>
          </p:nvPr>
        </p:nvSpPr>
        <p:spPr>
          <a:xfrm>
            <a:off x="1410587" y="2329867"/>
            <a:ext cx="4058872" cy="3156533"/>
          </a:xfrm>
          <a:prstGeom prst="rect">
            <a:avLst/>
          </a:prstGeom>
        </p:spPr>
        <p:txBody>
          <a:bodyPr/>
          <a:lstStyle>
            <a:lvl1pPr marL="0" indent="0" algn="l">
              <a:lnSpc>
                <a:spcPct val="200000"/>
              </a:lnSpc>
              <a:spcBef>
                <a:spcPts val="0"/>
              </a:spcBef>
              <a:buFont typeface="Segoe UI Light" panose="020B0502040204020203" pitchFamily="34" charset="0"/>
              <a:buNone/>
              <a:defRPr sz="2000" cap="none" spc="50" baseline="0">
                <a:solidFill>
                  <a:schemeClr val="accent4"/>
                </a:solidFill>
                <a:latin typeface="+mn-lt"/>
              </a:defRPr>
            </a:lvl1pPr>
          </a:lstStyle>
          <a:p>
            <a:pPr lvl="0"/>
            <a:r>
              <a:rPr lang="en-US" dirty="0"/>
              <a:t>Click to add text</a:t>
            </a:r>
          </a:p>
        </p:txBody>
      </p:sp>
      <p:sp>
        <p:nvSpPr>
          <p:cNvPr id="4" name="Date Placeholder 3">
            <a:extLst>
              <a:ext uri="{FF2B5EF4-FFF2-40B4-BE49-F238E27FC236}">
                <a16:creationId xmlns:a16="http://schemas.microsoft.com/office/drawing/2014/main" id="{3A6B1A04-4BA1-4FCF-B19E-6A052911CC21}"/>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C9DD33EA-800C-403C-867B-B4178A7C375B}"/>
              </a:ext>
            </a:extLst>
          </p:cNvPr>
          <p:cNvSpPr>
            <a:spLocks noGrp="1"/>
          </p:cNvSpPr>
          <p:nvPr>
            <p:ph type="ftr" sz="quarter" idx="11"/>
          </p:nvPr>
        </p:nvSpPr>
        <p:spPr/>
        <p:txBody>
          <a:bodyPr/>
          <a:lstStyle/>
          <a:p>
            <a:r>
              <a:rPr lang="en-US" dirty="0"/>
              <a:t>PRESENTATION TITLE</a:t>
            </a:r>
          </a:p>
        </p:txBody>
      </p:sp>
      <p:sp>
        <p:nvSpPr>
          <p:cNvPr id="7" name="Picture Placeholder 2">
            <a:extLst>
              <a:ext uri="{FF2B5EF4-FFF2-40B4-BE49-F238E27FC236}">
                <a16:creationId xmlns:a16="http://schemas.microsoft.com/office/drawing/2014/main" id="{0285C91D-2914-4BB9-A857-7DFA168C761F}"/>
              </a:ext>
            </a:extLst>
          </p:cNvPr>
          <p:cNvSpPr>
            <a:spLocks noGrp="1"/>
          </p:cNvSpPr>
          <p:nvPr>
            <p:ph type="pic" sz="quarter" idx="14" hasCustomPrompt="1"/>
          </p:nvPr>
        </p:nvSpPr>
        <p:spPr>
          <a:xfrm>
            <a:off x="7183361" y="0"/>
            <a:ext cx="3598052" cy="3258105"/>
          </a:xfrm>
          <a:prstGeom prst="rect">
            <a:avLst/>
          </a:prstGeom>
        </p:spPr>
        <p:txBody>
          <a:bodyPr/>
          <a:lstStyle>
            <a:lvl1pPr marL="0" indent="0" algn="ctr">
              <a:buNone/>
              <a:defRPr spc="400" baseline="0"/>
            </a:lvl1pPr>
          </a:lstStyle>
          <a:p>
            <a:r>
              <a:rPr lang="en-US" dirty="0"/>
              <a:t>Click to add photo</a:t>
            </a:r>
          </a:p>
        </p:txBody>
      </p:sp>
      <p:sp>
        <p:nvSpPr>
          <p:cNvPr id="3" name="Picture Placeholder 2">
            <a:extLst>
              <a:ext uri="{FF2B5EF4-FFF2-40B4-BE49-F238E27FC236}">
                <a16:creationId xmlns:a16="http://schemas.microsoft.com/office/drawing/2014/main" id="{C6896BB5-7888-43CA-A76C-BF7DE06DF2BD}"/>
              </a:ext>
            </a:extLst>
          </p:cNvPr>
          <p:cNvSpPr>
            <a:spLocks noGrp="1"/>
          </p:cNvSpPr>
          <p:nvPr>
            <p:ph type="pic" sz="quarter" idx="13" hasCustomPrompt="1"/>
          </p:nvPr>
        </p:nvSpPr>
        <p:spPr>
          <a:xfrm>
            <a:off x="7183361" y="3599895"/>
            <a:ext cx="3598052" cy="3258105"/>
          </a:xfrm>
          <a:prstGeom prst="rect">
            <a:avLst/>
          </a:prstGeom>
        </p:spPr>
        <p:txBody>
          <a:bodyPr/>
          <a:lstStyle>
            <a:lvl1pPr marL="0" indent="0" algn="ctr">
              <a:buNone/>
              <a:defRPr spc="400" baseline="0"/>
            </a:lvl1pPr>
          </a:lstStyle>
          <a:p>
            <a:r>
              <a:rPr lang="en-US" dirty="0"/>
              <a:t>Click to add photo</a:t>
            </a:r>
          </a:p>
        </p:txBody>
      </p:sp>
      <p:sp>
        <p:nvSpPr>
          <p:cNvPr id="6" name="Slide Number Placeholder 5">
            <a:extLst>
              <a:ext uri="{FF2B5EF4-FFF2-40B4-BE49-F238E27FC236}">
                <a16:creationId xmlns:a16="http://schemas.microsoft.com/office/drawing/2014/main" id="{26C8D158-80CE-4259-AE40-6EC8A072E290}"/>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729022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C8E4-E66E-43DD-B7F9-77510035ACC4}"/>
              </a:ext>
            </a:extLst>
          </p:cNvPr>
          <p:cNvSpPr>
            <a:spLocks noGrp="1"/>
          </p:cNvSpPr>
          <p:nvPr>
            <p:ph type="title" hasCustomPrompt="1"/>
          </p:nvPr>
        </p:nvSpPr>
        <p:spPr>
          <a:xfrm>
            <a:off x="6197600" y="2921000"/>
            <a:ext cx="4749800" cy="527050"/>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9" name="Picture Placeholder 8">
            <a:extLst>
              <a:ext uri="{FF2B5EF4-FFF2-40B4-BE49-F238E27FC236}">
                <a16:creationId xmlns:a16="http://schemas.microsoft.com/office/drawing/2014/main" id="{3DA549A2-F99E-46CF-BFF2-0F2D5834E10E}"/>
              </a:ext>
            </a:extLst>
          </p:cNvPr>
          <p:cNvSpPr>
            <a:spLocks noGrp="1"/>
          </p:cNvSpPr>
          <p:nvPr>
            <p:ph type="pic" sz="quarter" idx="13" hasCustomPrompt="1"/>
          </p:nvPr>
        </p:nvSpPr>
        <p:spPr>
          <a:xfrm>
            <a:off x="838200" y="492125"/>
            <a:ext cx="4114800" cy="5372100"/>
          </a:xfrm>
          <a:prstGeom prst="rect">
            <a:avLst/>
          </a:prstGeom>
        </p:spPr>
        <p:txBody>
          <a:bodyPr/>
          <a:lstStyle>
            <a:lvl1pPr marL="0" indent="0">
              <a:buNone/>
              <a:defRPr spc="400" baseline="0"/>
            </a:lvl1pPr>
          </a:lstStyle>
          <a:p>
            <a:r>
              <a:rPr lang="en-US" dirty="0"/>
              <a:t>Click to add photo</a:t>
            </a:r>
          </a:p>
        </p:txBody>
      </p:sp>
      <p:sp>
        <p:nvSpPr>
          <p:cNvPr id="13" name="Text Placeholder 11">
            <a:extLst>
              <a:ext uri="{FF2B5EF4-FFF2-40B4-BE49-F238E27FC236}">
                <a16:creationId xmlns:a16="http://schemas.microsoft.com/office/drawing/2014/main" id="{8E76B184-0041-41D4-948C-64DE4AB097C0}"/>
              </a:ext>
            </a:extLst>
          </p:cNvPr>
          <p:cNvSpPr>
            <a:spLocks noGrp="1"/>
          </p:cNvSpPr>
          <p:nvPr>
            <p:ph type="body" sz="quarter" idx="15" hasCustomPrompt="1"/>
          </p:nvPr>
        </p:nvSpPr>
        <p:spPr>
          <a:xfrm>
            <a:off x="6197600" y="3429000"/>
            <a:ext cx="4749800" cy="2129971"/>
          </a:xfrm>
          <a:prstGeom prst="rect">
            <a:avLst/>
          </a:prstGeom>
        </p:spPr>
        <p:txBody>
          <a:bodyPr/>
          <a:lstStyle>
            <a:lvl1pPr marL="0" indent="0" algn="l">
              <a:lnSpc>
                <a:spcPct val="150000"/>
              </a:lnSpc>
              <a:spcBef>
                <a:spcPts val="0"/>
              </a:spcBef>
              <a:buNone/>
              <a:defRPr sz="1400" cap="none" spc="50" baseline="0">
                <a:latin typeface="+mn-lt"/>
              </a:defRPr>
            </a:lvl1pPr>
          </a:lstStyle>
          <a:p>
            <a:pPr lvl="0"/>
            <a:r>
              <a:rPr lang="en-US" dirty="0"/>
              <a:t>Click to add text</a:t>
            </a:r>
          </a:p>
        </p:txBody>
      </p:sp>
      <p:sp>
        <p:nvSpPr>
          <p:cNvPr id="4" name="Date Placeholder 3">
            <a:extLst>
              <a:ext uri="{FF2B5EF4-FFF2-40B4-BE49-F238E27FC236}">
                <a16:creationId xmlns:a16="http://schemas.microsoft.com/office/drawing/2014/main" id="{B89B09CA-52A5-4AB5-AF1F-8A21941819CE}"/>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6BF5B9A3-008F-4631-AAAD-66E8363F3C0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84547ADF-979E-4B05-BD10-4C2F27964C58}"/>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2919361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imary Goals">
    <p:spTree>
      <p:nvGrpSpPr>
        <p:cNvPr id="1" name=""/>
        <p:cNvGrpSpPr/>
        <p:nvPr/>
      </p:nvGrpSpPr>
      <p:grpSpPr>
        <a:xfrm>
          <a:off x="0" y="0"/>
          <a:ext cx="0" cy="0"/>
          <a:chOff x="0" y="0"/>
          <a:chExt cx="0" cy="0"/>
        </a:xfrm>
      </p:grpSpPr>
      <p:sp>
        <p:nvSpPr>
          <p:cNvPr id="15" name="Picture Placeholder 2">
            <a:extLst>
              <a:ext uri="{FF2B5EF4-FFF2-40B4-BE49-F238E27FC236}">
                <a16:creationId xmlns:a16="http://schemas.microsoft.com/office/drawing/2014/main" id="{38C8EB8A-A968-4E47-AE69-9A01E7717EB1}"/>
              </a:ext>
            </a:extLst>
          </p:cNvPr>
          <p:cNvSpPr>
            <a:spLocks noGrp="1"/>
          </p:cNvSpPr>
          <p:nvPr>
            <p:ph type="pic" sz="quarter" idx="14" hasCustomPrompt="1"/>
          </p:nvPr>
        </p:nvSpPr>
        <p:spPr>
          <a:xfrm>
            <a:off x="598402" y="598401"/>
            <a:ext cx="9645056" cy="5661198"/>
          </a:xfrm>
          <a:prstGeom prst="rect">
            <a:avLst/>
          </a:prstGeom>
        </p:spPr>
        <p:txBody>
          <a:bodyPr/>
          <a:lstStyle>
            <a:lvl1pPr marL="0" indent="0" algn="ctr">
              <a:buNone/>
              <a:defRPr spc="400" baseline="0"/>
            </a:lvl1pPr>
          </a:lstStyle>
          <a:p>
            <a:r>
              <a:rPr lang="en-US" dirty="0"/>
              <a:t>Click to add photo</a:t>
            </a:r>
          </a:p>
        </p:txBody>
      </p:sp>
      <p:sp>
        <p:nvSpPr>
          <p:cNvPr id="2" name="Title 1">
            <a:extLst>
              <a:ext uri="{FF2B5EF4-FFF2-40B4-BE49-F238E27FC236}">
                <a16:creationId xmlns:a16="http://schemas.microsoft.com/office/drawing/2014/main" id="{85A198BF-0DCC-40E9-B9E5-892F3CCF5439}"/>
              </a:ext>
            </a:extLst>
          </p:cNvPr>
          <p:cNvSpPr>
            <a:spLocks noGrp="1"/>
          </p:cNvSpPr>
          <p:nvPr>
            <p:ph type="title" hasCustomPrompt="1"/>
          </p:nvPr>
        </p:nvSpPr>
        <p:spPr>
          <a:xfrm>
            <a:off x="6169978" y="3443968"/>
            <a:ext cx="6022021" cy="882499"/>
          </a:xfrm>
          <a:prstGeom prst="rect">
            <a:avLst/>
          </a:prstGeom>
          <a:solidFill>
            <a:schemeClr val="accent4">
              <a:alpha val="80000"/>
            </a:schemeClr>
          </a:solidFill>
        </p:spPr>
        <p:txBody>
          <a:bodyPr lIns="1371600" tIns="457200" anchor="ctr" anchorCtr="0"/>
          <a:lstStyle>
            <a:lvl1pPr>
              <a:defRPr sz="3200" cap="all" spc="200" baseline="0">
                <a:solidFill>
                  <a:schemeClr val="bg1"/>
                </a:solidFill>
              </a:defRPr>
            </a:lvl1pPr>
          </a:lstStyle>
          <a:p>
            <a:r>
              <a:rPr lang="en-US" dirty="0"/>
              <a:t>Click to add title</a:t>
            </a:r>
          </a:p>
        </p:txBody>
      </p:sp>
      <p:sp>
        <p:nvSpPr>
          <p:cNvPr id="9" name="Text Placeholder 11">
            <a:extLst>
              <a:ext uri="{FF2B5EF4-FFF2-40B4-BE49-F238E27FC236}">
                <a16:creationId xmlns:a16="http://schemas.microsoft.com/office/drawing/2014/main" id="{FAD04F8B-0B18-4B5F-B3A8-8EEDC439F5F5}"/>
              </a:ext>
            </a:extLst>
          </p:cNvPr>
          <p:cNvSpPr>
            <a:spLocks noGrp="1"/>
          </p:cNvSpPr>
          <p:nvPr>
            <p:ph type="body" sz="quarter" idx="16" hasCustomPrompt="1"/>
          </p:nvPr>
        </p:nvSpPr>
        <p:spPr>
          <a:xfrm>
            <a:off x="6169979" y="4326467"/>
            <a:ext cx="6022021" cy="830414"/>
          </a:xfrm>
          <a:prstGeom prst="rect">
            <a:avLst/>
          </a:prstGeom>
          <a:solidFill>
            <a:schemeClr val="accent4">
              <a:alpha val="80000"/>
            </a:schemeClr>
          </a:solidFill>
        </p:spPr>
        <p:txBody>
          <a:bodyPr lIns="1371600" bIns="365760" anchor="ctr"/>
          <a:lstStyle>
            <a:lvl1pPr marL="0" indent="0" algn="l">
              <a:buNone/>
              <a:defRPr sz="2000" i="0" cap="none" spc="200" baseline="0">
                <a:solidFill>
                  <a:schemeClr val="bg1"/>
                </a:solidFill>
                <a:latin typeface="+mj-lt"/>
              </a:defRPr>
            </a:lvl1pPr>
          </a:lstStyle>
          <a:p>
            <a:pPr lvl="0"/>
            <a:r>
              <a:rPr lang="en-US" dirty="0"/>
              <a:t>Click to add title</a:t>
            </a:r>
          </a:p>
        </p:txBody>
      </p:sp>
    </p:spTree>
    <p:extLst>
      <p:ext uri="{BB962C8B-B14F-4D97-AF65-F5344CB8AC3E}">
        <p14:creationId xmlns:p14="http://schemas.microsoft.com/office/powerpoint/2010/main" val="1593073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rterly Performan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EE33C-7BB8-4644-AC43-EAFCF071A501}"/>
              </a:ext>
            </a:extLst>
          </p:cNvPr>
          <p:cNvSpPr>
            <a:spLocks noGrp="1"/>
          </p:cNvSpPr>
          <p:nvPr>
            <p:ph type="title" hasCustomPrompt="1"/>
          </p:nvPr>
        </p:nvSpPr>
        <p:spPr>
          <a:xfrm>
            <a:off x="1109663" y="498928"/>
            <a:ext cx="9972675" cy="567873"/>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7" name="Date Placeholder 6">
            <a:extLst>
              <a:ext uri="{FF2B5EF4-FFF2-40B4-BE49-F238E27FC236}">
                <a16:creationId xmlns:a16="http://schemas.microsoft.com/office/drawing/2014/main" id="{A36A6D30-3C9B-4105-8529-1FC3C4799157}"/>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6F6CE03B-D3BE-49C6-B2A4-0E17803F19A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3DEB961D-2B84-4E52-A71A-1C55CFFD8FFB}"/>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367271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reas of Growt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AA794-F088-4753-95A0-021064EE61C0}"/>
              </a:ext>
            </a:extLst>
          </p:cNvPr>
          <p:cNvSpPr>
            <a:spLocks noGrp="1"/>
          </p:cNvSpPr>
          <p:nvPr>
            <p:ph type="title" hasCustomPrompt="1"/>
          </p:nvPr>
        </p:nvSpPr>
        <p:spPr>
          <a:xfrm>
            <a:off x="838200" y="494166"/>
            <a:ext cx="10515600" cy="567873"/>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3" name="Date Placeholder 2">
            <a:extLst>
              <a:ext uri="{FF2B5EF4-FFF2-40B4-BE49-F238E27FC236}">
                <a16:creationId xmlns:a16="http://schemas.microsoft.com/office/drawing/2014/main" id="{57C3E83D-2F76-4F03-9EF6-81DED406531E}"/>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D3D99F77-FE1A-4CD5-8B1C-50D8981A1EE1}"/>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C84CA1C4-7C3D-4FAE-B5FC-D235F6D9E1E8}"/>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1139488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8E96375-73CE-4ED7-90B6-293AB27ED0AD}"/>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spc="400" baseline="0"/>
            </a:lvl1pPr>
          </a:lstStyle>
          <a:p>
            <a:r>
              <a:rPr lang="en-US" dirty="0"/>
              <a:t>Click to add photo</a:t>
            </a:r>
          </a:p>
        </p:txBody>
      </p:sp>
      <p:sp>
        <p:nvSpPr>
          <p:cNvPr id="15" name="Title 14">
            <a:extLst>
              <a:ext uri="{FF2B5EF4-FFF2-40B4-BE49-F238E27FC236}">
                <a16:creationId xmlns:a16="http://schemas.microsoft.com/office/drawing/2014/main" id="{4E8AED7C-EFC3-4427-AD37-E7AA4AF0CF8C}"/>
              </a:ext>
            </a:extLst>
          </p:cNvPr>
          <p:cNvSpPr>
            <a:spLocks noGrp="1"/>
          </p:cNvSpPr>
          <p:nvPr>
            <p:ph type="title" hasCustomPrompt="1"/>
          </p:nvPr>
        </p:nvSpPr>
        <p:spPr>
          <a:xfrm>
            <a:off x="-1" y="1181910"/>
            <a:ext cx="12192000" cy="3352227"/>
          </a:xfrm>
          <a:custGeom>
            <a:avLst/>
            <a:gdLst>
              <a:gd name="connsiteX0" fmla="*/ 11721830 w 12192000"/>
              <a:gd name="connsiteY0" fmla="*/ 0 h 3352227"/>
              <a:gd name="connsiteX1" fmla="*/ 12192000 w 12192000"/>
              <a:gd name="connsiteY1" fmla="*/ 0 h 3352227"/>
              <a:gd name="connsiteX2" fmla="*/ 12192000 w 12192000"/>
              <a:gd name="connsiteY2" fmla="*/ 3352227 h 3352227"/>
              <a:gd name="connsiteX3" fmla="*/ 11721830 w 12192000"/>
              <a:gd name="connsiteY3" fmla="*/ 3352227 h 3352227"/>
              <a:gd name="connsiteX4" fmla="*/ 0 w 12192000"/>
              <a:gd name="connsiteY4" fmla="*/ 0 h 3352227"/>
              <a:gd name="connsiteX5" fmla="*/ 5525311 w 12192000"/>
              <a:gd name="connsiteY5" fmla="*/ 0 h 3352227"/>
              <a:gd name="connsiteX6" fmla="*/ 5525311 w 12192000"/>
              <a:gd name="connsiteY6" fmla="*/ 3352227 h 3352227"/>
              <a:gd name="connsiteX7" fmla="*/ 0 w 12192000"/>
              <a:gd name="connsiteY7" fmla="*/ 3352227 h 335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352227">
                <a:moveTo>
                  <a:pt x="11721830" y="0"/>
                </a:moveTo>
                <a:lnTo>
                  <a:pt x="12192000" y="0"/>
                </a:lnTo>
                <a:lnTo>
                  <a:pt x="12192000" y="3352227"/>
                </a:lnTo>
                <a:lnTo>
                  <a:pt x="11721830" y="3352227"/>
                </a:lnTo>
                <a:close/>
                <a:moveTo>
                  <a:pt x="0" y="0"/>
                </a:moveTo>
                <a:lnTo>
                  <a:pt x="5525311" y="0"/>
                </a:lnTo>
                <a:lnTo>
                  <a:pt x="5525311" y="3352227"/>
                </a:lnTo>
                <a:lnTo>
                  <a:pt x="0" y="3352227"/>
                </a:lnTo>
                <a:close/>
              </a:path>
            </a:pathLst>
          </a:custGeom>
          <a:solidFill>
            <a:schemeClr val="accent4">
              <a:lumMod val="20000"/>
              <a:lumOff val="80000"/>
              <a:alpha val="85000"/>
            </a:schemeClr>
          </a:solidFill>
        </p:spPr>
        <p:txBody>
          <a:bodyPr lIns="960120" rIns="7315200" anchor="b"/>
          <a:lstStyle>
            <a:lvl1pPr>
              <a:defRPr lang="en-US" sz="3200" cap="all" spc="200" baseline="0" dirty="0"/>
            </a:lvl1pPr>
          </a:lstStyle>
          <a:p>
            <a:pPr marL="0" lvl="0"/>
            <a:r>
              <a:rPr lang="en-US" dirty="0"/>
              <a:t>Click to add title</a:t>
            </a:r>
          </a:p>
        </p:txBody>
      </p:sp>
      <p:sp>
        <p:nvSpPr>
          <p:cNvPr id="16" name="Text Placeholder 15">
            <a:extLst>
              <a:ext uri="{FF2B5EF4-FFF2-40B4-BE49-F238E27FC236}">
                <a16:creationId xmlns:a16="http://schemas.microsoft.com/office/drawing/2014/main" id="{72FF0B66-A4D6-423A-AC8B-48E8CD7DF8B7}"/>
              </a:ext>
            </a:extLst>
          </p:cNvPr>
          <p:cNvSpPr>
            <a:spLocks noGrp="1"/>
          </p:cNvSpPr>
          <p:nvPr>
            <p:ph type="body" sz="quarter" idx="16" hasCustomPrompt="1"/>
          </p:nvPr>
        </p:nvSpPr>
        <p:spPr>
          <a:xfrm>
            <a:off x="-1" y="4534137"/>
            <a:ext cx="12192000" cy="1141953"/>
          </a:xfrm>
          <a:custGeom>
            <a:avLst/>
            <a:gdLst>
              <a:gd name="connsiteX0" fmla="*/ 11721830 w 12192000"/>
              <a:gd name="connsiteY0" fmla="*/ 1 h 1141953"/>
              <a:gd name="connsiteX1" fmla="*/ 12192000 w 12192000"/>
              <a:gd name="connsiteY1" fmla="*/ 1 h 1141953"/>
              <a:gd name="connsiteX2" fmla="*/ 12192000 w 12192000"/>
              <a:gd name="connsiteY2" fmla="*/ 1141953 h 1141953"/>
              <a:gd name="connsiteX3" fmla="*/ 11721830 w 12192000"/>
              <a:gd name="connsiteY3" fmla="*/ 1141953 h 1141953"/>
              <a:gd name="connsiteX4" fmla="*/ 0 w 12192000"/>
              <a:gd name="connsiteY4" fmla="*/ 0 h 1141953"/>
              <a:gd name="connsiteX5" fmla="*/ 5525311 w 12192000"/>
              <a:gd name="connsiteY5" fmla="*/ 0 h 1141953"/>
              <a:gd name="connsiteX6" fmla="*/ 5525311 w 12192000"/>
              <a:gd name="connsiteY6" fmla="*/ 1141952 h 1141953"/>
              <a:gd name="connsiteX7" fmla="*/ 0 w 12192000"/>
              <a:gd name="connsiteY7" fmla="*/ 1141952 h 1141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141953">
                <a:moveTo>
                  <a:pt x="11721830" y="1"/>
                </a:moveTo>
                <a:lnTo>
                  <a:pt x="12192000" y="1"/>
                </a:lnTo>
                <a:lnTo>
                  <a:pt x="12192000" y="1141953"/>
                </a:lnTo>
                <a:lnTo>
                  <a:pt x="11721830" y="1141953"/>
                </a:lnTo>
                <a:close/>
                <a:moveTo>
                  <a:pt x="0" y="0"/>
                </a:moveTo>
                <a:lnTo>
                  <a:pt x="5525311" y="0"/>
                </a:lnTo>
                <a:lnTo>
                  <a:pt x="5525311" y="1141952"/>
                </a:lnTo>
                <a:lnTo>
                  <a:pt x="0" y="1141952"/>
                </a:lnTo>
                <a:close/>
              </a:path>
            </a:pathLst>
          </a:custGeom>
          <a:solidFill>
            <a:schemeClr val="accent4">
              <a:lumMod val="20000"/>
              <a:lumOff val="80000"/>
              <a:alpha val="85000"/>
            </a:schemeClr>
          </a:solidFill>
        </p:spPr>
        <p:txBody>
          <a:bodyPr lIns="960120" tIns="137160" rIns="6400800" anchor="t"/>
          <a:lstStyle>
            <a:lvl1pPr marL="0" indent="0">
              <a:buNone/>
              <a:defRPr lang="en-US" sz="2000" b="0" i="0" spc="200" baseline="0" dirty="0">
                <a:solidFill>
                  <a:schemeClr val="accent5">
                    <a:lumMod val="50000"/>
                  </a:schemeClr>
                </a:solidFill>
              </a:defRPr>
            </a:lvl1pPr>
          </a:lstStyle>
          <a:p>
            <a:pPr marL="228600" lvl="0" indent="-228600"/>
            <a:r>
              <a:rPr lang="en-US" dirty="0"/>
              <a:t>Click to add name</a:t>
            </a:r>
          </a:p>
        </p:txBody>
      </p:sp>
      <p:sp>
        <p:nvSpPr>
          <p:cNvPr id="2" name="Date Placeholder 1">
            <a:extLst>
              <a:ext uri="{FF2B5EF4-FFF2-40B4-BE49-F238E27FC236}">
                <a16:creationId xmlns:a16="http://schemas.microsoft.com/office/drawing/2014/main" id="{AC52883E-0EA3-4DCA-BB78-AD84BBE53F80}"/>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3" name="Footer Placeholder 2">
            <a:extLst>
              <a:ext uri="{FF2B5EF4-FFF2-40B4-BE49-F238E27FC236}">
                <a16:creationId xmlns:a16="http://schemas.microsoft.com/office/drawing/2014/main" id="{C31860F9-7B15-486D-B68B-1D5E02F61DEA}"/>
              </a:ext>
            </a:extLst>
          </p:cNvPr>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4" name="Slide Number Placeholder 3">
            <a:extLst>
              <a:ext uri="{FF2B5EF4-FFF2-40B4-BE49-F238E27FC236}">
                <a16:creationId xmlns:a16="http://schemas.microsoft.com/office/drawing/2014/main" id="{190B89DE-8ADC-4391-8EAF-C713EA69935F}"/>
              </a:ext>
            </a:extLst>
          </p:cNvPr>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580063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_4">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886F38-E337-4504-BF25-D65176023E6B}"/>
              </a:ext>
              <a:ext uri="{C183D7F6-B498-43B3-948B-1728B52AA6E4}">
                <adec:decorative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93D2BF-453A-45BE-9E29-EC3F8D9F55CE}"/>
              </a:ext>
            </a:extLst>
          </p:cNvPr>
          <p:cNvSpPr>
            <a:spLocks noGrp="1"/>
          </p:cNvSpPr>
          <p:nvPr>
            <p:ph type="title" hasCustomPrompt="1"/>
          </p:nvPr>
        </p:nvSpPr>
        <p:spPr>
          <a:xfrm>
            <a:off x="999846" y="1487527"/>
            <a:ext cx="2581554" cy="1325563"/>
          </a:xfrm>
          <a:prstGeom prst="rect">
            <a:avLst/>
          </a:prstGeom>
        </p:spPr>
        <p:txBody>
          <a:bodyPr anchor="b"/>
          <a:lstStyle>
            <a:lvl1pPr algn="ctr">
              <a:defRPr sz="3200" cap="all" spc="200" baseline="0">
                <a:solidFill>
                  <a:schemeClr val="accent4"/>
                </a:solidFill>
              </a:defRPr>
            </a:lvl1pPr>
          </a:lstStyle>
          <a:p>
            <a:r>
              <a:rPr lang="en-US" dirty="0"/>
              <a:t>Click to add title</a:t>
            </a:r>
          </a:p>
        </p:txBody>
      </p:sp>
      <p:sp>
        <p:nvSpPr>
          <p:cNvPr id="51" name="Picture Placeholder 9">
            <a:extLst>
              <a:ext uri="{FF2B5EF4-FFF2-40B4-BE49-F238E27FC236}">
                <a16:creationId xmlns:a16="http://schemas.microsoft.com/office/drawing/2014/main" id="{C47B8159-559E-42C4-AA5B-7642DE427455}"/>
              </a:ext>
            </a:extLst>
          </p:cNvPr>
          <p:cNvSpPr>
            <a:spLocks noGrp="1"/>
          </p:cNvSpPr>
          <p:nvPr>
            <p:ph type="pic" sz="quarter" idx="23" hasCustomPrompt="1"/>
          </p:nvPr>
        </p:nvSpPr>
        <p:spPr>
          <a:xfrm>
            <a:off x="4793630" y="677419"/>
            <a:ext cx="2357652" cy="1622425"/>
          </a:xfrm>
          <a:prstGeom prst="rect">
            <a:avLst/>
          </a:prstGeom>
        </p:spPr>
        <p:txBody>
          <a:bodyPr/>
          <a:lstStyle>
            <a:lvl1pPr marL="0" indent="0" algn="ctr">
              <a:buNone/>
              <a:defRPr/>
            </a:lvl1pPr>
          </a:lstStyle>
          <a:p>
            <a:r>
              <a:rPr lang="en-US" dirty="0"/>
              <a:t>Click to add photo</a:t>
            </a:r>
          </a:p>
        </p:txBody>
      </p:sp>
      <p:sp>
        <p:nvSpPr>
          <p:cNvPr id="52" name="Text Placeholder 17">
            <a:extLst>
              <a:ext uri="{FF2B5EF4-FFF2-40B4-BE49-F238E27FC236}">
                <a16:creationId xmlns:a16="http://schemas.microsoft.com/office/drawing/2014/main" id="{9E9FA76D-767D-4F48-9238-F384F4D41696}"/>
              </a:ext>
            </a:extLst>
          </p:cNvPr>
          <p:cNvSpPr>
            <a:spLocks noGrp="1"/>
          </p:cNvSpPr>
          <p:nvPr>
            <p:ph type="body" sz="quarter" idx="24" hasCustomPrompt="1"/>
          </p:nvPr>
        </p:nvSpPr>
        <p:spPr>
          <a:xfrm>
            <a:off x="4793628" y="2299842"/>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3" name="Text Placeholder 17">
            <a:extLst>
              <a:ext uri="{FF2B5EF4-FFF2-40B4-BE49-F238E27FC236}">
                <a16:creationId xmlns:a16="http://schemas.microsoft.com/office/drawing/2014/main" id="{40F2B787-B1D2-493C-ABA2-D6E69C4800D1}"/>
              </a:ext>
            </a:extLst>
          </p:cNvPr>
          <p:cNvSpPr>
            <a:spLocks noGrp="1"/>
          </p:cNvSpPr>
          <p:nvPr>
            <p:ph type="body" sz="quarter" idx="25" hasCustomPrompt="1"/>
          </p:nvPr>
        </p:nvSpPr>
        <p:spPr>
          <a:xfrm>
            <a:off x="4793628" y="2774990"/>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4" name="Picture Placeholder 9">
            <a:extLst>
              <a:ext uri="{FF2B5EF4-FFF2-40B4-BE49-F238E27FC236}">
                <a16:creationId xmlns:a16="http://schemas.microsoft.com/office/drawing/2014/main" id="{7FCC4980-412C-49F7-BF30-8693DD9EAC03}"/>
              </a:ext>
            </a:extLst>
          </p:cNvPr>
          <p:cNvSpPr>
            <a:spLocks noGrp="1"/>
          </p:cNvSpPr>
          <p:nvPr>
            <p:ph type="pic" sz="quarter" idx="26" hasCustomPrompt="1"/>
          </p:nvPr>
        </p:nvSpPr>
        <p:spPr>
          <a:xfrm>
            <a:off x="7431774" y="677419"/>
            <a:ext cx="2357652" cy="1622425"/>
          </a:xfrm>
          <a:prstGeom prst="rect">
            <a:avLst/>
          </a:prstGeom>
        </p:spPr>
        <p:txBody>
          <a:bodyPr/>
          <a:lstStyle>
            <a:lvl1pPr marL="0" indent="0" algn="ctr">
              <a:buNone/>
              <a:defRPr/>
            </a:lvl1pPr>
          </a:lstStyle>
          <a:p>
            <a:r>
              <a:rPr lang="en-US" dirty="0"/>
              <a:t>Click to add photo</a:t>
            </a:r>
          </a:p>
        </p:txBody>
      </p:sp>
      <p:sp>
        <p:nvSpPr>
          <p:cNvPr id="55" name="Text Placeholder 17">
            <a:extLst>
              <a:ext uri="{FF2B5EF4-FFF2-40B4-BE49-F238E27FC236}">
                <a16:creationId xmlns:a16="http://schemas.microsoft.com/office/drawing/2014/main" id="{B9BD60DD-95CB-47D1-9C2F-5ACD38820662}"/>
              </a:ext>
            </a:extLst>
          </p:cNvPr>
          <p:cNvSpPr>
            <a:spLocks noGrp="1"/>
          </p:cNvSpPr>
          <p:nvPr>
            <p:ph type="body" sz="quarter" idx="27" hasCustomPrompt="1"/>
          </p:nvPr>
        </p:nvSpPr>
        <p:spPr>
          <a:xfrm>
            <a:off x="7431772" y="2299842"/>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6" name="Text Placeholder 17">
            <a:extLst>
              <a:ext uri="{FF2B5EF4-FFF2-40B4-BE49-F238E27FC236}">
                <a16:creationId xmlns:a16="http://schemas.microsoft.com/office/drawing/2014/main" id="{19FF93B2-766D-4558-94BE-49F215C0FF7B}"/>
              </a:ext>
            </a:extLst>
          </p:cNvPr>
          <p:cNvSpPr>
            <a:spLocks noGrp="1"/>
          </p:cNvSpPr>
          <p:nvPr>
            <p:ph type="body" sz="quarter" idx="28" hasCustomPrompt="1"/>
          </p:nvPr>
        </p:nvSpPr>
        <p:spPr>
          <a:xfrm>
            <a:off x="7431772" y="2774990"/>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7" name="Picture Placeholder 9">
            <a:extLst>
              <a:ext uri="{FF2B5EF4-FFF2-40B4-BE49-F238E27FC236}">
                <a16:creationId xmlns:a16="http://schemas.microsoft.com/office/drawing/2014/main" id="{F16F9FCC-4EE2-4D18-8257-694E9C80F547}"/>
              </a:ext>
            </a:extLst>
          </p:cNvPr>
          <p:cNvSpPr>
            <a:spLocks noGrp="1"/>
          </p:cNvSpPr>
          <p:nvPr>
            <p:ph type="pic" sz="quarter" idx="32" hasCustomPrompt="1"/>
          </p:nvPr>
        </p:nvSpPr>
        <p:spPr>
          <a:xfrm>
            <a:off x="4793630" y="3250138"/>
            <a:ext cx="2357652" cy="1622425"/>
          </a:xfrm>
          <a:prstGeom prst="rect">
            <a:avLst/>
          </a:prstGeom>
        </p:spPr>
        <p:txBody>
          <a:bodyPr/>
          <a:lstStyle>
            <a:lvl1pPr marL="0" indent="0" algn="ctr">
              <a:buNone/>
              <a:defRPr/>
            </a:lvl1pPr>
          </a:lstStyle>
          <a:p>
            <a:r>
              <a:rPr lang="en-US" dirty="0"/>
              <a:t>Click to add photo</a:t>
            </a:r>
          </a:p>
        </p:txBody>
      </p:sp>
      <p:sp>
        <p:nvSpPr>
          <p:cNvPr id="58" name="Text Placeholder 17">
            <a:extLst>
              <a:ext uri="{FF2B5EF4-FFF2-40B4-BE49-F238E27FC236}">
                <a16:creationId xmlns:a16="http://schemas.microsoft.com/office/drawing/2014/main" id="{F434B9BC-2EC7-4433-BAA8-039EB5BED5C0}"/>
              </a:ext>
            </a:extLst>
          </p:cNvPr>
          <p:cNvSpPr>
            <a:spLocks noGrp="1"/>
          </p:cNvSpPr>
          <p:nvPr>
            <p:ph type="body" sz="quarter" idx="33" hasCustomPrompt="1"/>
          </p:nvPr>
        </p:nvSpPr>
        <p:spPr>
          <a:xfrm>
            <a:off x="4793628" y="4872561"/>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9" name="Text Placeholder 17">
            <a:extLst>
              <a:ext uri="{FF2B5EF4-FFF2-40B4-BE49-F238E27FC236}">
                <a16:creationId xmlns:a16="http://schemas.microsoft.com/office/drawing/2014/main" id="{6F08FB05-53FB-4C19-A35C-592C4DFDFF46}"/>
              </a:ext>
            </a:extLst>
          </p:cNvPr>
          <p:cNvSpPr>
            <a:spLocks noGrp="1"/>
          </p:cNvSpPr>
          <p:nvPr>
            <p:ph type="body" sz="quarter" idx="34" hasCustomPrompt="1"/>
          </p:nvPr>
        </p:nvSpPr>
        <p:spPr>
          <a:xfrm>
            <a:off x="4793628" y="5347709"/>
            <a:ext cx="2357652" cy="475147"/>
          </a:xfrm>
          <a:prstGeom prst="rect">
            <a:avLst/>
          </a:prstGeom>
        </p:spPr>
        <p:txBody>
          <a:bodyPr/>
          <a:lstStyle>
            <a:lvl1pPr marL="0" indent="0" algn="ctr">
              <a:lnSpc>
                <a:spcPct val="100000"/>
              </a:lnSpc>
              <a:spcBef>
                <a:spcPts val="0"/>
              </a:spcBef>
              <a:buNone/>
              <a:defRPr sz="1200" b="0" i="0" cap="none" spc="200" baseline="0"/>
            </a:lvl1pPr>
          </a:lstStyle>
          <a:p>
            <a:pPr lvl="0"/>
            <a:r>
              <a:rPr lang="en-US" dirty="0"/>
              <a:t>Click to title</a:t>
            </a:r>
          </a:p>
        </p:txBody>
      </p:sp>
      <p:sp>
        <p:nvSpPr>
          <p:cNvPr id="60" name="Picture Placeholder 9">
            <a:extLst>
              <a:ext uri="{FF2B5EF4-FFF2-40B4-BE49-F238E27FC236}">
                <a16:creationId xmlns:a16="http://schemas.microsoft.com/office/drawing/2014/main" id="{9589D7D2-07DF-415C-A139-E911869A1BCC}"/>
              </a:ext>
            </a:extLst>
          </p:cNvPr>
          <p:cNvSpPr>
            <a:spLocks noGrp="1"/>
          </p:cNvSpPr>
          <p:nvPr>
            <p:ph type="pic" sz="quarter" idx="35" hasCustomPrompt="1"/>
          </p:nvPr>
        </p:nvSpPr>
        <p:spPr>
          <a:xfrm>
            <a:off x="7431774" y="3250138"/>
            <a:ext cx="2357652" cy="1622425"/>
          </a:xfrm>
          <a:prstGeom prst="rect">
            <a:avLst/>
          </a:prstGeom>
        </p:spPr>
        <p:txBody>
          <a:bodyPr/>
          <a:lstStyle>
            <a:lvl1pPr marL="0" indent="0" algn="ctr">
              <a:buNone/>
              <a:defRPr/>
            </a:lvl1pPr>
          </a:lstStyle>
          <a:p>
            <a:r>
              <a:rPr lang="en-US" dirty="0"/>
              <a:t>Click to add photo</a:t>
            </a:r>
          </a:p>
        </p:txBody>
      </p:sp>
      <p:sp>
        <p:nvSpPr>
          <p:cNvPr id="61" name="Text Placeholder 17">
            <a:extLst>
              <a:ext uri="{FF2B5EF4-FFF2-40B4-BE49-F238E27FC236}">
                <a16:creationId xmlns:a16="http://schemas.microsoft.com/office/drawing/2014/main" id="{E622F2E3-2C07-4ABC-A803-40361BBB7386}"/>
              </a:ext>
            </a:extLst>
          </p:cNvPr>
          <p:cNvSpPr>
            <a:spLocks noGrp="1"/>
          </p:cNvSpPr>
          <p:nvPr>
            <p:ph type="body" sz="quarter" idx="36" hasCustomPrompt="1"/>
          </p:nvPr>
        </p:nvSpPr>
        <p:spPr>
          <a:xfrm>
            <a:off x="7431772" y="4872561"/>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62" name="Text Placeholder 17">
            <a:extLst>
              <a:ext uri="{FF2B5EF4-FFF2-40B4-BE49-F238E27FC236}">
                <a16:creationId xmlns:a16="http://schemas.microsoft.com/office/drawing/2014/main" id="{B505FD93-2404-46B6-9EE0-9CABFC5233ED}"/>
              </a:ext>
            </a:extLst>
          </p:cNvPr>
          <p:cNvSpPr>
            <a:spLocks noGrp="1"/>
          </p:cNvSpPr>
          <p:nvPr>
            <p:ph type="body" sz="quarter" idx="37" hasCustomPrompt="1"/>
          </p:nvPr>
        </p:nvSpPr>
        <p:spPr>
          <a:xfrm>
            <a:off x="7431772" y="5347709"/>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 name="Date Placeholder 4">
            <a:extLst>
              <a:ext uri="{FF2B5EF4-FFF2-40B4-BE49-F238E27FC236}">
                <a16:creationId xmlns:a16="http://schemas.microsoft.com/office/drawing/2014/main" id="{5B91FF20-37AD-4448-896C-C37172D16263}"/>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376AF771-F500-4564-96BB-2AC1F13F9D3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9254F218-0E34-408C-AB25-76184E9ACC54}"/>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780753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_6">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886F38-E337-4504-BF25-D65176023E6B}"/>
              </a:ext>
              <a:ext uri="{C183D7F6-B498-43B3-948B-1728B52AA6E4}">
                <adec:decorative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0116A5-69B8-43BF-B141-AC2A4B6CEB97}"/>
              </a:ext>
            </a:extLst>
          </p:cNvPr>
          <p:cNvSpPr>
            <a:spLocks noGrp="1"/>
          </p:cNvSpPr>
          <p:nvPr>
            <p:ph type="title" hasCustomPrompt="1"/>
          </p:nvPr>
        </p:nvSpPr>
        <p:spPr>
          <a:xfrm>
            <a:off x="336217" y="1207697"/>
            <a:ext cx="2970156" cy="1622912"/>
          </a:xfrm>
          <a:prstGeom prst="rect">
            <a:avLst/>
          </a:prstGeom>
        </p:spPr>
        <p:txBody>
          <a:bodyPr anchor="b"/>
          <a:lstStyle>
            <a:lvl1pPr algn="ctr">
              <a:defRPr sz="3200" cap="all" spc="200" baseline="0">
                <a:solidFill>
                  <a:schemeClr val="accent4"/>
                </a:solidFill>
              </a:defRPr>
            </a:lvl1pPr>
          </a:lstStyle>
          <a:p>
            <a:r>
              <a:rPr lang="en-US" dirty="0"/>
              <a:t>Click to add title</a:t>
            </a:r>
          </a:p>
        </p:txBody>
      </p:sp>
      <p:sp>
        <p:nvSpPr>
          <p:cNvPr id="10" name="Picture Placeholder 9">
            <a:extLst>
              <a:ext uri="{FF2B5EF4-FFF2-40B4-BE49-F238E27FC236}">
                <a16:creationId xmlns:a16="http://schemas.microsoft.com/office/drawing/2014/main" id="{6D283EBF-8FBA-4A7A-9DCE-23E0BF7F6AAC}"/>
              </a:ext>
            </a:extLst>
          </p:cNvPr>
          <p:cNvSpPr>
            <a:spLocks noGrp="1"/>
          </p:cNvSpPr>
          <p:nvPr>
            <p:ph type="pic" sz="quarter" idx="15" hasCustomPrompt="1"/>
          </p:nvPr>
        </p:nvSpPr>
        <p:spPr>
          <a:xfrm>
            <a:off x="3780553" y="1153717"/>
            <a:ext cx="1412050" cy="1147276"/>
          </a:xfrm>
          <a:prstGeom prst="rect">
            <a:avLst/>
          </a:prstGeom>
        </p:spPr>
        <p:txBody>
          <a:bodyPr/>
          <a:lstStyle>
            <a:lvl1pPr marL="0" indent="0" algn="ctr">
              <a:buNone/>
              <a:defRPr/>
            </a:lvl1pPr>
          </a:lstStyle>
          <a:p>
            <a:r>
              <a:rPr lang="en-US" dirty="0"/>
              <a:t>Click to add photo</a:t>
            </a:r>
          </a:p>
        </p:txBody>
      </p:sp>
      <p:sp>
        <p:nvSpPr>
          <p:cNvPr id="18" name="Text Placeholder 17">
            <a:extLst>
              <a:ext uri="{FF2B5EF4-FFF2-40B4-BE49-F238E27FC236}">
                <a16:creationId xmlns:a16="http://schemas.microsoft.com/office/drawing/2014/main" id="{48D76D02-A6E3-446F-B85B-CAD9ED06415D}"/>
              </a:ext>
            </a:extLst>
          </p:cNvPr>
          <p:cNvSpPr>
            <a:spLocks noGrp="1"/>
          </p:cNvSpPr>
          <p:nvPr>
            <p:ph type="body" sz="quarter" idx="21" hasCustomPrompt="1"/>
          </p:nvPr>
        </p:nvSpPr>
        <p:spPr>
          <a:xfrm>
            <a:off x="3451733"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9" name="Text Placeholder 17">
            <a:extLst>
              <a:ext uri="{FF2B5EF4-FFF2-40B4-BE49-F238E27FC236}">
                <a16:creationId xmlns:a16="http://schemas.microsoft.com/office/drawing/2014/main" id="{90954B1A-CAD7-4645-A1B3-1A5EFD54C975}"/>
              </a:ext>
            </a:extLst>
          </p:cNvPr>
          <p:cNvSpPr>
            <a:spLocks noGrp="1"/>
          </p:cNvSpPr>
          <p:nvPr>
            <p:ph type="body" sz="quarter" idx="22" hasCustomPrompt="1"/>
          </p:nvPr>
        </p:nvSpPr>
        <p:spPr>
          <a:xfrm>
            <a:off x="3451733"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28" name="Picture Placeholder 9">
            <a:extLst>
              <a:ext uri="{FF2B5EF4-FFF2-40B4-BE49-F238E27FC236}">
                <a16:creationId xmlns:a16="http://schemas.microsoft.com/office/drawing/2014/main" id="{D517EAC0-89E0-4247-B048-92F65C868A7E}"/>
              </a:ext>
            </a:extLst>
          </p:cNvPr>
          <p:cNvSpPr>
            <a:spLocks noGrp="1"/>
          </p:cNvSpPr>
          <p:nvPr>
            <p:ph type="pic" sz="quarter" idx="38" hasCustomPrompt="1"/>
          </p:nvPr>
        </p:nvSpPr>
        <p:spPr>
          <a:xfrm>
            <a:off x="5891925" y="1153717"/>
            <a:ext cx="1412050" cy="1147276"/>
          </a:xfrm>
          <a:prstGeom prst="rect">
            <a:avLst/>
          </a:prstGeom>
        </p:spPr>
        <p:txBody>
          <a:bodyPr/>
          <a:lstStyle>
            <a:lvl1pPr marL="0" indent="0" algn="ctr">
              <a:buNone/>
              <a:defRPr/>
            </a:lvl1pPr>
          </a:lstStyle>
          <a:p>
            <a:r>
              <a:rPr lang="en-US" dirty="0"/>
              <a:t>Click to add photo</a:t>
            </a:r>
          </a:p>
        </p:txBody>
      </p:sp>
      <p:sp>
        <p:nvSpPr>
          <p:cNvPr id="11" name="Text Placeholder 17">
            <a:extLst>
              <a:ext uri="{FF2B5EF4-FFF2-40B4-BE49-F238E27FC236}">
                <a16:creationId xmlns:a16="http://schemas.microsoft.com/office/drawing/2014/main" id="{7F5710E0-5399-4C8A-9D92-390195CB6F27}"/>
              </a:ext>
            </a:extLst>
          </p:cNvPr>
          <p:cNvSpPr>
            <a:spLocks noGrp="1"/>
          </p:cNvSpPr>
          <p:nvPr>
            <p:ph type="body" sz="quarter" idx="24" hasCustomPrompt="1"/>
          </p:nvPr>
        </p:nvSpPr>
        <p:spPr>
          <a:xfrm>
            <a:off x="5563105"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2" name="Text Placeholder 17">
            <a:extLst>
              <a:ext uri="{FF2B5EF4-FFF2-40B4-BE49-F238E27FC236}">
                <a16:creationId xmlns:a16="http://schemas.microsoft.com/office/drawing/2014/main" id="{019883F1-27DD-46A1-AD71-3AE14256007E}"/>
              </a:ext>
            </a:extLst>
          </p:cNvPr>
          <p:cNvSpPr>
            <a:spLocks noGrp="1"/>
          </p:cNvSpPr>
          <p:nvPr>
            <p:ph type="body" sz="quarter" idx="25" hasCustomPrompt="1"/>
          </p:nvPr>
        </p:nvSpPr>
        <p:spPr>
          <a:xfrm>
            <a:off x="5563105"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29" name="Picture Placeholder 9">
            <a:extLst>
              <a:ext uri="{FF2B5EF4-FFF2-40B4-BE49-F238E27FC236}">
                <a16:creationId xmlns:a16="http://schemas.microsoft.com/office/drawing/2014/main" id="{7847BEB8-AC95-445E-AFB4-34B7658BB992}"/>
              </a:ext>
            </a:extLst>
          </p:cNvPr>
          <p:cNvSpPr>
            <a:spLocks noGrp="1"/>
          </p:cNvSpPr>
          <p:nvPr>
            <p:ph type="pic" sz="quarter" idx="39" hasCustomPrompt="1"/>
          </p:nvPr>
        </p:nvSpPr>
        <p:spPr>
          <a:xfrm>
            <a:off x="8003297" y="1153717"/>
            <a:ext cx="1412049" cy="1147276"/>
          </a:xfrm>
          <a:prstGeom prst="rect">
            <a:avLst/>
          </a:prstGeom>
        </p:spPr>
        <p:txBody>
          <a:bodyPr/>
          <a:lstStyle>
            <a:lvl1pPr marL="0" indent="0" algn="ctr">
              <a:buNone/>
              <a:defRPr/>
            </a:lvl1pPr>
          </a:lstStyle>
          <a:p>
            <a:r>
              <a:rPr lang="en-US" dirty="0"/>
              <a:t>Click to add photo</a:t>
            </a:r>
          </a:p>
        </p:txBody>
      </p:sp>
      <p:sp>
        <p:nvSpPr>
          <p:cNvPr id="14" name="Text Placeholder 17">
            <a:extLst>
              <a:ext uri="{FF2B5EF4-FFF2-40B4-BE49-F238E27FC236}">
                <a16:creationId xmlns:a16="http://schemas.microsoft.com/office/drawing/2014/main" id="{82B5CAB5-1932-4DC0-BBBD-8ABA7C5D5DED}"/>
              </a:ext>
            </a:extLst>
          </p:cNvPr>
          <p:cNvSpPr>
            <a:spLocks noGrp="1"/>
          </p:cNvSpPr>
          <p:nvPr>
            <p:ph type="body" sz="quarter" idx="27" hasCustomPrompt="1"/>
          </p:nvPr>
        </p:nvSpPr>
        <p:spPr>
          <a:xfrm>
            <a:off x="7674476"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5" name="Text Placeholder 17">
            <a:extLst>
              <a:ext uri="{FF2B5EF4-FFF2-40B4-BE49-F238E27FC236}">
                <a16:creationId xmlns:a16="http://schemas.microsoft.com/office/drawing/2014/main" id="{E248F87C-2911-41CB-A4BD-6ECD4E13B8C6}"/>
              </a:ext>
            </a:extLst>
          </p:cNvPr>
          <p:cNvSpPr>
            <a:spLocks noGrp="1"/>
          </p:cNvSpPr>
          <p:nvPr>
            <p:ph type="body" sz="quarter" idx="28" hasCustomPrompt="1"/>
          </p:nvPr>
        </p:nvSpPr>
        <p:spPr>
          <a:xfrm>
            <a:off x="7674476"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7" name="Picture Placeholder 9">
            <a:extLst>
              <a:ext uri="{FF2B5EF4-FFF2-40B4-BE49-F238E27FC236}">
                <a16:creationId xmlns:a16="http://schemas.microsoft.com/office/drawing/2014/main" id="{7B6B3681-1E21-44DA-AADA-F5E638A87423}"/>
              </a:ext>
            </a:extLst>
          </p:cNvPr>
          <p:cNvSpPr>
            <a:spLocks noGrp="1"/>
          </p:cNvSpPr>
          <p:nvPr>
            <p:ph type="pic" sz="quarter" idx="47" hasCustomPrompt="1"/>
          </p:nvPr>
        </p:nvSpPr>
        <p:spPr>
          <a:xfrm>
            <a:off x="10114667" y="1153717"/>
            <a:ext cx="1412049" cy="1147276"/>
          </a:xfrm>
          <a:prstGeom prst="rect">
            <a:avLst/>
          </a:prstGeom>
        </p:spPr>
        <p:txBody>
          <a:bodyPr/>
          <a:lstStyle>
            <a:lvl1pPr marL="0" indent="0" algn="ctr">
              <a:buNone/>
              <a:defRPr/>
            </a:lvl1pPr>
          </a:lstStyle>
          <a:p>
            <a:r>
              <a:rPr lang="en-US" dirty="0"/>
              <a:t>Click to add photo</a:t>
            </a:r>
          </a:p>
        </p:txBody>
      </p:sp>
      <p:sp>
        <p:nvSpPr>
          <p:cNvPr id="33" name="Text Placeholder 17">
            <a:extLst>
              <a:ext uri="{FF2B5EF4-FFF2-40B4-BE49-F238E27FC236}">
                <a16:creationId xmlns:a16="http://schemas.microsoft.com/office/drawing/2014/main" id="{2D88AD4B-15C6-42C2-B9A5-BD645DA67D7E}"/>
              </a:ext>
            </a:extLst>
          </p:cNvPr>
          <p:cNvSpPr>
            <a:spLocks noGrp="1"/>
          </p:cNvSpPr>
          <p:nvPr>
            <p:ph type="body" sz="quarter" idx="43" hasCustomPrompt="1"/>
          </p:nvPr>
        </p:nvSpPr>
        <p:spPr>
          <a:xfrm>
            <a:off x="9785846"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34" name="Text Placeholder 17">
            <a:extLst>
              <a:ext uri="{FF2B5EF4-FFF2-40B4-BE49-F238E27FC236}">
                <a16:creationId xmlns:a16="http://schemas.microsoft.com/office/drawing/2014/main" id="{D79E337C-DD94-4BC6-9F28-69AC04CD2B3E}"/>
              </a:ext>
            </a:extLst>
          </p:cNvPr>
          <p:cNvSpPr>
            <a:spLocks noGrp="1"/>
          </p:cNvSpPr>
          <p:nvPr>
            <p:ph type="body" sz="quarter" idx="44" hasCustomPrompt="1"/>
          </p:nvPr>
        </p:nvSpPr>
        <p:spPr>
          <a:xfrm>
            <a:off x="9785846"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0" name="Picture Placeholder 9">
            <a:extLst>
              <a:ext uri="{FF2B5EF4-FFF2-40B4-BE49-F238E27FC236}">
                <a16:creationId xmlns:a16="http://schemas.microsoft.com/office/drawing/2014/main" id="{B50A84FF-F66B-4AB8-837C-E3025F19E9C0}"/>
              </a:ext>
            </a:extLst>
          </p:cNvPr>
          <p:cNvSpPr>
            <a:spLocks noGrp="1"/>
          </p:cNvSpPr>
          <p:nvPr>
            <p:ph type="pic" sz="quarter" idx="40" hasCustomPrompt="1"/>
          </p:nvPr>
        </p:nvSpPr>
        <p:spPr>
          <a:xfrm>
            <a:off x="3780553" y="3614936"/>
            <a:ext cx="1412050" cy="1147276"/>
          </a:xfrm>
          <a:prstGeom prst="rect">
            <a:avLst/>
          </a:prstGeom>
        </p:spPr>
        <p:txBody>
          <a:bodyPr/>
          <a:lstStyle>
            <a:lvl1pPr marL="0" indent="0" algn="ctr">
              <a:buNone/>
              <a:defRPr/>
            </a:lvl1pPr>
          </a:lstStyle>
          <a:p>
            <a:r>
              <a:rPr lang="en-US" dirty="0"/>
              <a:t>Click to add photo</a:t>
            </a:r>
          </a:p>
        </p:txBody>
      </p:sp>
      <p:sp>
        <p:nvSpPr>
          <p:cNvPr id="17" name="Text Placeholder 17">
            <a:extLst>
              <a:ext uri="{FF2B5EF4-FFF2-40B4-BE49-F238E27FC236}">
                <a16:creationId xmlns:a16="http://schemas.microsoft.com/office/drawing/2014/main" id="{540D9937-87C5-40B3-86E6-F1CBFCA40CA0}"/>
              </a:ext>
            </a:extLst>
          </p:cNvPr>
          <p:cNvSpPr>
            <a:spLocks noGrp="1"/>
          </p:cNvSpPr>
          <p:nvPr>
            <p:ph type="body" sz="quarter" idx="30" hasCustomPrompt="1"/>
          </p:nvPr>
        </p:nvSpPr>
        <p:spPr>
          <a:xfrm>
            <a:off x="3451733" y="4767397"/>
            <a:ext cx="2069691" cy="476403"/>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0" name="Text Placeholder 17">
            <a:extLst>
              <a:ext uri="{FF2B5EF4-FFF2-40B4-BE49-F238E27FC236}">
                <a16:creationId xmlns:a16="http://schemas.microsoft.com/office/drawing/2014/main" id="{C81570DE-3568-4F16-9DF8-269B29DDE60E}"/>
              </a:ext>
            </a:extLst>
          </p:cNvPr>
          <p:cNvSpPr>
            <a:spLocks noGrp="1"/>
          </p:cNvSpPr>
          <p:nvPr>
            <p:ph type="body" sz="quarter" idx="31" hasCustomPrompt="1"/>
          </p:nvPr>
        </p:nvSpPr>
        <p:spPr>
          <a:xfrm>
            <a:off x="3451733" y="5242840"/>
            <a:ext cx="2069691" cy="697196"/>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1" name="Picture Placeholder 9">
            <a:extLst>
              <a:ext uri="{FF2B5EF4-FFF2-40B4-BE49-F238E27FC236}">
                <a16:creationId xmlns:a16="http://schemas.microsoft.com/office/drawing/2014/main" id="{41C26642-ECFF-4F11-B242-BBBA5D672DA0}"/>
              </a:ext>
            </a:extLst>
          </p:cNvPr>
          <p:cNvSpPr>
            <a:spLocks noGrp="1"/>
          </p:cNvSpPr>
          <p:nvPr>
            <p:ph type="pic" sz="quarter" idx="41" hasCustomPrompt="1"/>
          </p:nvPr>
        </p:nvSpPr>
        <p:spPr>
          <a:xfrm>
            <a:off x="5891925" y="3614936"/>
            <a:ext cx="1412050" cy="1147276"/>
          </a:xfrm>
          <a:prstGeom prst="rect">
            <a:avLst/>
          </a:prstGeom>
        </p:spPr>
        <p:txBody>
          <a:bodyPr/>
          <a:lstStyle>
            <a:lvl1pPr marL="0" indent="0" algn="ctr">
              <a:buNone/>
              <a:defRPr/>
            </a:lvl1pPr>
          </a:lstStyle>
          <a:p>
            <a:r>
              <a:rPr lang="en-US" dirty="0"/>
              <a:t>Click to add photo</a:t>
            </a:r>
          </a:p>
        </p:txBody>
      </p:sp>
      <p:sp>
        <p:nvSpPr>
          <p:cNvPr id="22" name="Text Placeholder 17">
            <a:extLst>
              <a:ext uri="{FF2B5EF4-FFF2-40B4-BE49-F238E27FC236}">
                <a16:creationId xmlns:a16="http://schemas.microsoft.com/office/drawing/2014/main" id="{5E4E35F3-EC7A-489D-985F-0CA9F0402B0D}"/>
              </a:ext>
            </a:extLst>
          </p:cNvPr>
          <p:cNvSpPr>
            <a:spLocks noGrp="1"/>
          </p:cNvSpPr>
          <p:nvPr>
            <p:ph type="body" sz="quarter" idx="33" hasCustomPrompt="1"/>
          </p:nvPr>
        </p:nvSpPr>
        <p:spPr>
          <a:xfrm>
            <a:off x="5563105" y="4768651"/>
            <a:ext cx="2069691"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3" name="Text Placeholder 17">
            <a:extLst>
              <a:ext uri="{FF2B5EF4-FFF2-40B4-BE49-F238E27FC236}">
                <a16:creationId xmlns:a16="http://schemas.microsoft.com/office/drawing/2014/main" id="{55AFBE6C-8E28-48EC-8798-5E463B8E47ED}"/>
              </a:ext>
            </a:extLst>
          </p:cNvPr>
          <p:cNvSpPr>
            <a:spLocks noGrp="1"/>
          </p:cNvSpPr>
          <p:nvPr>
            <p:ph type="body" sz="quarter" idx="34" hasCustomPrompt="1"/>
          </p:nvPr>
        </p:nvSpPr>
        <p:spPr>
          <a:xfrm>
            <a:off x="5563105" y="5243800"/>
            <a:ext cx="2069691"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2" name="Picture Placeholder 9">
            <a:extLst>
              <a:ext uri="{FF2B5EF4-FFF2-40B4-BE49-F238E27FC236}">
                <a16:creationId xmlns:a16="http://schemas.microsoft.com/office/drawing/2014/main" id="{BCC40003-8966-4A03-9C79-EB95966FFE0C}"/>
              </a:ext>
            </a:extLst>
          </p:cNvPr>
          <p:cNvSpPr>
            <a:spLocks noGrp="1"/>
          </p:cNvSpPr>
          <p:nvPr>
            <p:ph type="pic" sz="quarter" idx="42" hasCustomPrompt="1"/>
          </p:nvPr>
        </p:nvSpPr>
        <p:spPr>
          <a:xfrm>
            <a:off x="8003297" y="3614936"/>
            <a:ext cx="1412049" cy="1147276"/>
          </a:xfrm>
          <a:prstGeom prst="rect">
            <a:avLst/>
          </a:prstGeom>
        </p:spPr>
        <p:txBody>
          <a:bodyPr/>
          <a:lstStyle>
            <a:lvl1pPr marL="0" indent="0" algn="ctr">
              <a:buNone/>
              <a:defRPr/>
            </a:lvl1pPr>
          </a:lstStyle>
          <a:p>
            <a:r>
              <a:rPr lang="en-US" dirty="0"/>
              <a:t>Click to add photo</a:t>
            </a:r>
          </a:p>
        </p:txBody>
      </p:sp>
      <p:sp>
        <p:nvSpPr>
          <p:cNvPr id="25" name="Text Placeholder 17">
            <a:extLst>
              <a:ext uri="{FF2B5EF4-FFF2-40B4-BE49-F238E27FC236}">
                <a16:creationId xmlns:a16="http://schemas.microsoft.com/office/drawing/2014/main" id="{023FE51B-CC62-42E7-BCF7-123DB0B9244A}"/>
              </a:ext>
            </a:extLst>
          </p:cNvPr>
          <p:cNvSpPr>
            <a:spLocks noGrp="1"/>
          </p:cNvSpPr>
          <p:nvPr>
            <p:ph type="body" sz="quarter" idx="36" hasCustomPrompt="1"/>
          </p:nvPr>
        </p:nvSpPr>
        <p:spPr>
          <a:xfrm>
            <a:off x="7674476" y="4768651"/>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6" name="Text Placeholder 17">
            <a:extLst>
              <a:ext uri="{FF2B5EF4-FFF2-40B4-BE49-F238E27FC236}">
                <a16:creationId xmlns:a16="http://schemas.microsoft.com/office/drawing/2014/main" id="{3CA6C07A-2E37-4897-AF99-5152B241E380}"/>
              </a:ext>
            </a:extLst>
          </p:cNvPr>
          <p:cNvSpPr>
            <a:spLocks noGrp="1"/>
          </p:cNvSpPr>
          <p:nvPr>
            <p:ph type="body" sz="quarter" idx="37" hasCustomPrompt="1"/>
          </p:nvPr>
        </p:nvSpPr>
        <p:spPr>
          <a:xfrm>
            <a:off x="7674476" y="5243800"/>
            <a:ext cx="2069690"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8" name="Picture Placeholder 9">
            <a:extLst>
              <a:ext uri="{FF2B5EF4-FFF2-40B4-BE49-F238E27FC236}">
                <a16:creationId xmlns:a16="http://schemas.microsoft.com/office/drawing/2014/main" id="{026B0125-C5D1-4397-BA37-9D1FCB7DA71E}"/>
              </a:ext>
            </a:extLst>
          </p:cNvPr>
          <p:cNvSpPr>
            <a:spLocks noGrp="1"/>
          </p:cNvSpPr>
          <p:nvPr>
            <p:ph type="pic" sz="quarter" idx="48" hasCustomPrompt="1"/>
          </p:nvPr>
        </p:nvSpPr>
        <p:spPr>
          <a:xfrm>
            <a:off x="10114667" y="3614936"/>
            <a:ext cx="1412049" cy="1147276"/>
          </a:xfrm>
          <a:prstGeom prst="rect">
            <a:avLst/>
          </a:prstGeom>
        </p:spPr>
        <p:txBody>
          <a:bodyPr/>
          <a:lstStyle>
            <a:lvl1pPr marL="0" indent="0" algn="ctr">
              <a:buNone/>
              <a:defRPr/>
            </a:lvl1pPr>
          </a:lstStyle>
          <a:p>
            <a:r>
              <a:rPr lang="en-US" dirty="0"/>
              <a:t>Click to add photo</a:t>
            </a:r>
          </a:p>
        </p:txBody>
      </p:sp>
      <p:sp>
        <p:nvSpPr>
          <p:cNvPr id="35" name="Text Placeholder 17">
            <a:extLst>
              <a:ext uri="{FF2B5EF4-FFF2-40B4-BE49-F238E27FC236}">
                <a16:creationId xmlns:a16="http://schemas.microsoft.com/office/drawing/2014/main" id="{A57BE95A-45E1-4F78-9162-0D9005657D71}"/>
              </a:ext>
            </a:extLst>
          </p:cNvPr>
          <p:cNvSpPr>
            <a:spLocks noGrp="1"/>
          </p:cNvSpPr>
          <p:nvPr>
            <p:ph type="body" sz="quarter" idx="45" hasCustomPrompt="1"/>
          </p:nvPr>
        </p:nvSpPr>
        <p:spPr>
          <a:xfrm>
            <a:off x="9785846" y="4768651"/>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36" name="Text Placeholder 17">
            <a:extLst>
              <a:ext uri="{FF2B5EF4-FFF2-40B4-BE49-F238E27FC236}">
                <a16:creationId xmlns:a16="http://schemas.microsoft.com/office/drawing/2014/main" id="{EF2F2B86-E2A2-406A-9EED-2FBD66017988}"/>
              </a:ext>
            </a:extLst>
          </p:cNvPr>
          <p:cNvSpPr>
            <a:spLocks noGrp="1"/>
          </p:cNvSpPr>
          <p:nvPr>
            <p:ph type="body" sz="quarter" idx="46" hasCustomPrompt="1"/>
          </p:nvPr>
        </p:nvSpPr>
        <p:spPr>
          <a:xfrm>
            <a:off x="9785846" y="5243800"/>
            <a:ext cx="2069690"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5" name="Date Placeholder 4">
            <a:extLst>
              <a:ext uri="{FF2B5EF4-FFF2-40B4-BE49-F238E27FC236}">
                <a16:creationId xmlns:a16="http://schemas.microsoft.com/office/drawing/2014/main" id="{5B91FF20-37AD-4448-896C-C37172D16263}"/>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376AF771-F500-4564-96BB-2AC1F13F9D3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9254F218-0E34-408C-AB25-76184E9ACC54}"/>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67772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3FB4E19-B10C-43FA-AB4B-5D0396BD64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cap="all" spc="150" baseline="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E5C552B-0CAD-4920-B258-233A9F86DF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cap="all" spc="15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E983FFB-15A3-4B11-A130-4565577A3F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cap="all" spc="150" baseline="0">
                <a:solidFill>
                  <a:schemeClr val="tx1">
                    <a:tint val="75000"/>
                  </a:schemeClr>
                </a:solidFill>
              </a:defRPr>
            </a:lvl1p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3587109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2" r:id="rId7"/>
    <p:sldLayoutId id="2147483663" r:id="rId8"/>
    <p:sldLayoutId id="2147483656" r:id="rId9"/>
    <p:sldLayoutId id="2147483657" r:id="rId10"/>
    <p:sldLayoutId id="2147483664" r:id="rId11"/>
    <p:sldLayoutId id="2147483658" r:id="rId12"/>
    <p:sldLayoutId id="2147483659" r:id="rId13"/>
    <p:sldLayoutId id="2147483660" r:id="rId14"/>
    <p:sldLayoutId id="2147483661"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www.cnn.com/2022/08/19/weather/gallery/western-united-states-drought/index.html#:~:text=In%20pictures%3A%20The%20West's%20historic%20drought&amp;text=Much%20of%20the%20western%20United,the%20driest%20in%201%2C200%20years" TargetMode="External"/><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droughtmonitor.unl.edu/DmData/DataDownload.aspx" TargetMode="Externa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hyperlink" Target="https://7qd1v9-lee-emily.shinyapps.io/Drought_index/"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D64C50-A740-468A-8AB6-F949358D80A6}"/>
              </a:ext>
            </a:extLst>
          </p:cNvPr>
          <p:cNvSpPr>
            <a:spLocks noGrp="1"/>
          </p:cNvSpPr>
          <p:nvPr>
            <p:ph type="title"/>
          </p:nvPr>
        </p:nvSpPr>
        <p:spPr>
          <a:xfrm>
            <a:off x="651769" y="2683895"/>
            <a:ext cx="5278514" cy="2862225"/>
          </a:xfrm>
        </p:spPr>
        <p:txBody>
          <a:bodyPr/>
          <a:lstStyle/>
          <a:p>
            <a:r>
              <a:rPr lang="en-US" dirty="0"/>
              <a:t>BMI525-</a:t>
            </a:r>
            <a:br>
              <a:rPr lang="en-US" dirty="0"/>
            </a:br>
            <a:r>
              <a:rPr lang="en-US" dirty="0"/>
              <a:t>Data Visualization Final project</a:t>
            </a:r>
          </a:p>
        </p:txBody>
      </p:sp>
      <p:sp>
        <p:nvSpPr>
          <p:cNvPr id="5" name="Text Placeholder 4">
            <a:extLst>
              <a:ext uri="{FF2B5EF4-FFF2-40B4-BE49-F238E27FC236}">
                <a16:creationId xmlns:a16="http://schemas.microsoft.com/office/drawing/2014/main" id="{28F94A06-38B8-4C8F-ABF0-FB763704D01F}"/>
              </a:ext>
            </a:extLst>
          </p:cNvPr>
          <p:cNvSpPr>
            <a:spLocks noGrp="1"/>
          </p:cNvSpPr>
          <p:nvPr>
            <p:ph type="body" sz="quarter" idx="10"/>
          </p:nvPr>
        </p:nvSpPr>
        <p:spPr>
          <a:xfrm>
            <a:off x="685636" y="5568698"/>
            <a:ext cx="5278514" cy="618142"/>
          </a:xfrm>
        </p:spPr>
        <p:txBody>
          <a:bodyPr/>
          <a:lstStyle/>
          <a:p>
            <a:r>
              <a:rPr lang="en-US" dirty="0"/>
              <a:t>Emily Lee</a:t>
            </a:r>
          </a:p>
        </p:txBody>
      </p:sp>
      <p:pic>
        <p:nvPicPr>
          <p:cNvPr id="2050" name="Picture 2" descr="The exposed lake bed of the San Gabriel Reservoir is seen near Azusa, California, in June 2021.">
            <a:extLst>
              <a:ext uri="{FF2B5EF4-FFF2-40B4-BE49-F238E27FC236}">
                <a16:creationId xmlns:a16="http://schemas.microsoft.com/office/drawing/2014/main" id="{59BC0FAB-71A3-DD57-1A45-C14EBE3592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0283" y="1026207"/>
            <a:ext cx="6261716" cy="4117292"/>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106CDEB7-77E8-4351-9B76-07896E7317C0}"/>
              </a:ext>
              <a:ext uri="{C183D7F6-B498-43B3-948B-1728B52AA6E4}">
                <adec:decorative xmlns:adec="http://schemas.microsoft.com/office/drawing/2017/decorative" val="1"/>
              </a:ext>
            </a:extLst>
          </p:cNvPr>
          <p:cNvSpPr/>
          <p:nvPr/>
        </p:nvSpPr>
        <p:spPr>
          <a:xfrm>
            <a:off x="5726015" y="7953"/>
            <a:ext cx="2895600"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72569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pPr algn="l"/>
            <a:r>
              <a:rPr lang="en-US" dirty="0"/>
              <a:t>Purpose of the project</a:t>
            </a:r>
          </a:p>
        </p:txBody>
      </p:sp>
      <p:sp>
        <p:nvSpPr>
          <p:cNvPr id="5" name="Text Placeholder 4">
            <a:extLst>
              <a:ext uri="{FF2B5EF4-FFF2-40B4-BE49-F238E27FC236}">
                <a16:creationId xmlns:a16="http://schemas.microsoft.com/office/drawing/2014/main" id="{01AFBEB7-A9AF-468F-820B-D9077A7D0BA1}"/>
              </a:ext>
            </a:extLst>
          </p:cNvPr>
          <p:cNvSpPr>
            <a:spLocks noGrp="1"/>
          </p:cNvSpPr>
          <p:nvPr>
            <p:ph type="body" sz="quarter" idx="13"/>
          </p:nvPr>
        </p:nvSpPr>
        <p:spPr>
          <a:xfrm>
            <a:off x="1277759" y="2063838"/>
            <a:ext cx="9700722" cy="422365"/>
          </a:xfrm>
        </p:spPr>
        <p:txBody>
          <a:bodyPr>
            <a:normAutofit/>
          </a:bodyPr>
          <a:lstStyle/>
          <a:p>
            <a:r>
              <a:rPr lang="en-US" dirty="0"/>
              <a:t>Present Visualizations about the drought severity in the U.S. over time​</a:t>
            </a:r>
          </a:p>
        </p:txBody>
      </p:sp>
      <p:sp>
        <p:nvSpPr>
          <p:cNvPr id="24" name="Text Placeholder 23">
            <a:extLst>
              <a:ext uri="{FF2B5EF4-FFF2-40B4-BE49-F238E27FC236}">
                <a16:creationId xmlns:a16="http://schemas.microsoft.com/office/drawing/2014/main" id="{B127C79B-F024-434C-825D-15CEE80923F4}"/>
              </a:ext>
            </a:extLst>
          </p:cNvPr>
          <p:cNvSpPr>
            <a:spLocks noGrp="1"/>
          </p:cNvSpPr>
          <p:nvPr>
            <p:ph type="body" sz="quarter" idx="16"/>
          </p:nvPr>
        </p:nvSpPr>
        <p:spPr>
          <a:xfrm>
            <a:off x="1277551" y="2486203"/>
            <a:ext cx="8701336" cy="1362227"/>
          </a:xfrm>
        </p:spPr>
        <p:txBody>
          <a:bodyPr/>
          <a:lstStyle/>
          <a:p>
            <a:pPr marL="285750" indent="-285750">
              <a:buFont typeface="Arial" panose="020B0604020202020204" pitchFamily="34" charset="0"/>
              <a:buChar char="•"/>
            </a:pPr>
            <a:r>
              <a:rPr lang="en-US" dirty="0"/>
              <a:t>Drought statistics for last 24 years available from the U.S. Drought Monitor.</a:t>
            </a:r>
          </a:p>
          <a:p>
            <a:pPr marL="285750" indent="-285750">
              <a:buFont typeface="Arial" panose="020B0604020202020204" pitchFamily="34" charset="0"/>
              <a:buChar char="•"/>
            </a:pPr>
            <a:r>
              <a:rPr lang="en-US" dirty="0"/>
              <a:t>Published a U.S. map and State-specific line graphs with a summary table using Shiny app.</a:t>
            </a:r>
          </a:p>
        </p:txBody>
      </p:sp>
      <p:sp>
        <p:nvSpPr>
          <p:cNvPr id="2" name="Date Placeholder 1">
            <a:extLst>
              <a:ext uri="{FF2B5EF4-FFF2-40B4-BE49-F238E27FC236}">
                <a16:creationId xmlns:a16="http://schemas.microsoft.com/office/drawing/2014/main" id="{37FF388F-9D72-4A3F-AB51-11B7B65E7682}"/>
              </a:ext>
            </a:extLst>
          </p:cNvPr>
          <p:cNvSpPr>
            <a:spLocks noGrp="1"/>
          </p:cNvSpPr>
          <p:nvPr>
            <p:ph type="dt" sz="half" idx="10"/>
          </p:nvPr>
        </p:nvSpPr>
        <p:spPr>
          <a:xfrm>
            <a:off x="838200" y="6356350"/>
            <a:ext cx="2743200" cy="365125"/>
          </a:xfrm>
        </p:spPr>
        <p:txBody>
          <a:bodyPr/>
          <a:lstStyle/>
          <a:p>
            <a:r>
              <a:rPr lang="en-US" dirty="0"/>
              <a:t>2024 spring</a:t>
            </a:r>
          </a:p>
        </p:txBody>
      </p:sp>
      <p:sp>
        <p:nvSpPr>
          <p:cNvPr id="4" name="Slide Number Placeholder 3">
            <a:extLst>
              <a:ext uri="{FF2B5EF4-FFF2-40B4-BE49-F238E27FC236}">
                <a16:creationId xmlns:a16="http://schemas.microsoft.com/office/drawing/2014/main" id="{7E375B46-1A54-44B9-BDCF-97B4D6758E70}"/>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2</a:t>
            </a:fld>
            <a:endParaRPr lang="en-US" dirty="0"/>
          </a:p>
        </p:txBody>
      </p:sp>
    </p:spTree>
    <p:extLst>
      <p:ext uri="{BB962C8B-B14F-4D97-AF65-F5344CB8AC3E}">
        <p14:creationId xmlns:p14="http://schemas.microsoft.com/office/powerpoint/2010/main" val="3227555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E8D036FB-049F-42B9-8221-9EAE4768947B}"/>
              </a:ext>
            </a:extLst>
          </p:cNvPr>
          <p:cNvSpPr>
            <a:spLocks noGrp="1"/>
          </p:cNvSpPr>
          <p:nvPr>
            <p:ph type="title"/>
          </p:nvPr>
        </p:nvSpPr>
        <p:spPr>
          <a:xfrm>
            <a:off x="5458127" y="587540"/>
            <a:ext cx="4749800" cy="527050"/>
          </a:xfrm>
        </p:spPr>
        <p:txBody>
          <a:bodyPr/>
          <a:lstStyle/>
          <a:p>
            <a:r>
              <a:rPr lang="en-US" dirty="0"/>
              <a:t> Motivation</a:t>
            </a:r>
          </a:p>
        </p:txBody>
      </p:sp>
      <p:sp>
        <p:nvSpPr>
          <p:cNvPr id="7" name="Text Placeholder 6">
            <a:extLst>
              <a:ext uri="{FF2B5EF4-FFF2-40B4-BE49-F238E27FC236}">
                <a16:creationId xmlns:a16="http://schemas.microsoft.com/office/drawing/2014/main" id="{C558E8B1-0215-4BC8-AF46-4F9A87F2AEF8}"/>
              </a:ext>
            </a:extLst>
          </p:cNvPr>
          <p:cNvSpPr>
            <a:spLocks noGrp="1"/>
          </p:cNvSpPr>
          <p:nvPr>
            <p:ph type="body" sz="quarter" idx="15"/>
          </p:nvPr>
        </p:nvSpPr>
        <p:spPr>
          <a:xfrm>
            <a:off x="5613619" y="1095540"/>
            <a:ext cx="6257676" cy="2796871"/>
          </a:xfrm>
        </p:spPr>
        <p:txBody>
          <a:bodyPr/>
          <a:lstStyle/>
          <a:p>
            <a:r>
              <a:rPr lang="en-US" dirty="0"/>
              <a:t>From the CNN news article, ‘The West’s historic drought’ (Aug.19</a:t>
            </a:r>
            <a:r>
              <a:rPr lang="en-US" baseline="30000" dirty="0"/>
              <a:t>th.</a:t>
            </a:r>
            <a:r>
              <a:rPr lang="en-US" dirty="0"/>
              <a:t>2022), said much of the Western US has been experience a historic and unrelenting drought. A study published in Nature Climate Change found the period from 2000 to 2021 was the driest in 1,200 years. The drought severity during this period was exceptional, and the extreme conditions would continue through 2022.</a:t>
            </a:r>
          </a:p>
          <a:p>
            <a:endParaRPr lang="en-US" dirty="0"/>
          </a:p>
        </p:txBody>
      </p:sp>
      <p:sp>
        <p:nvSpPr>
          <p:cNvPr id="2" name="Date Placeholder 1">
            <a:extLst>
              <a:ext uri="{FF2B5EF4-FFF2-40B4-BE49-F238E27FC236}">
                <a16:creationId xmlns:a16="http://schemas.microsoft.com/office/drawing/2014/main" id="{3C42074A-2A66-40C8-BA9E-4C97B6C2C810}"/>
              </a:ext>
            </a:extLst>
          </p:cNvPr>
          <p:cNvSpPr>
            <a:spLocks noGrp="1"/>
          </p:cNvSpPr>
          <p:nvPr>
            <p:ph type="dt" sz="half" idx="10"/>
          </p:nvPr>
        </p:nvSpPr>
        <p:spPr>
          <a:xfrm>
            <a:off x="838200" y="6356350"/>
            <a:ext cx="2743200" cy="365125"/>
          </a:xfrm>
        </p:spPr>
        <p:txBody>
          <a:bodyPr/>
          <a:lstStyle/>
          <a:p>
            <a:r>
              <a:rPr lang="en-US" dirty="0"/>
              <a:t>2024 SPRING</a:t>
            </a:r>
          </a:p>
        </p:txBody>
      </p:sp>
      <p:sp>
        <p:nvSpPr>
          <p:cNvPr id="4" name="Slide Number Placeholder 3">
            <a:extLst>
              <a:ext uri="{FF2B5EF4-FFF2-40B4-BE49-F238E27FC236}">
                <a16:creationId xmlns:a16="http://schemas.microsoft.com/office/drawing/2014/main" id="{38202679-6595-4663-A854-969937BBADAB}"/>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3</a:t>
            </a:fld>
            <a:endParaRPr lang="en-US" dirty="0"/>
          </a:p>
        </p:txBody>
      </p:sp>
      <p:pic>
        <p:nvPicPr>
          <p:cNvPr id="1026" name="Picture 2">
            <a:extLst>
              <a:ext uri="{FF2B5EF4-FFF2-40B4-BE49-F238E27FC236}">
                <a16:creationId xmlns:a16="http://schemas.microsoft.com/office/drawing/2014/main" id="{0FC54EBC-491C-8C1D-8492-CEB9B80743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2125"/>
            <a:ext cx="5425090" cy="3617843"/>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51">
            <a:extLst>
              <a:ext uri="{FF2B5EF4-FFF2-40B4-BE49-F238E27FC236}">
                <a16:creationId xmlns:a16="http://schemas.microsoft.com/office/drawing/2014/main" id="{CB5CC355-F6A6-4B5D-BE90-7C2313A8123B}"/>
              </a:ext>
              <a:ext uri="{C183D7F6-B498-43B3-948B-1728B52AA6E4}">
                <adec:decorative xmlns:adec="http://schemas.microsoft.com/office/drawing/2017/decorative" val="1"/>
              </a:ext>
            </a:extLst>
          </p:cNvPr>
          <p:cNvSpPr/>
          <p:nvPr/>
        </p:nvSpPr>
        <p:spPr>
          <a:xfrm>
            <a:off x="1720850" y="0"/>
            <a:ext cx="2349500" cy="99377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6">
            <a:extLst>
              <a:ext uri="{FF2B5EF4-FFF2-40B4-BE49-F238E27FC236}">
                <a16:creationId xmlns:a16="http://schemas.microsoft.com/office/drawing/2014/main" id="{060B7C93-761C-E85A-2D76-70D058EE5BD2}"/>
              </a:ext>
            </a:extLst>
          </p:cNvPr>
          <p:cNvSpPr txBox="1">
            <a:spLocks/>
          </p:cNvSpPr>
          <p:nvPr/>
        </p:nvSpPr>
        <p:spPr>
          <a:xfrm>
            <a:off x="65025" y="3834724"/>
            <a:ext cx="5170465" cy="2796871"/>
          </a:xfrm>
          <a:prstGeom prst="rect">
            <a:avLst/>
          </a:prstGeom>
        </p:spPr>
        <p:txBody>
          <a:bodyPr/>
          <a:lstStyle>
            <a:lvl1pPr marL="0" indent="0" algn="l" defTabSz="914400" rtl="0" eaLnBrk="1" latinLnBrk="0" hangingPunct="1">
              <a:lnSpc>
                <a:spcPct val="150000"/>
              </a:lnSpc>
              <a:spcBef>
                <a:spcPts val="0"/>
              </a:spcBef>
              <a:buFont typeface="Arial" panose="020B0604020202020204" pitchFamily="34" charset="0"/>
              <a:buNone/>
              <a:defRPr sz="1400" kern="1200" cap="none"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r>
              <a:rPr lang="en-US" dirty="0"/>
              <a:t>Reference: </a:t>
            </a:r>
            <a:r>
              <a:rPr lang="en-US" dirty="0">
                <a:hlinkClick r:id="rId3"/>
              </a:rPr>
              <a:t>https://www.cnn.com/2022/08/19/weather/gallery/western-united-states-drought/index.html#:~:text=In%20pictures%3A%20The%20West's%20historic%20drought&amp;text=Much%20of%20the%20western%20United,the%20driest%20in%201%2C200%20years</a:t>
            </a:r>
            <a:r>
              <a:rPr lang="en-US" dirty="0"/>
              <a:t>.</a:t>
            </a:r>
          </a:p>
          <a:p>
            <a:r>
              <a:rPr lang="en-US" dirty="0"/>
              <a:t> </a:t>
            </a:r>
          </a:p>
        </p:txBody>
      </p:sp>
      <p:sp>
        <p:nvSpPr>
          <p:cNvPr id="12" name="Text Placeholder 6">
            <a:extLst>
              <a:ext uri="{FF2B5EF4-FFF2-40B4-BE49-F238E27FC236}">
                <a16:creationId xmlns:a16="http://schemas.microsoft.com/office/drawing/2014/main" id="{7E319E06-16C9-31E1-FB85-6EFFD8BF7F33}"/>
              </a:ext>
            </a:extLst>
          </p:cNvPr>
          <p:cNvSpPr txBox="1">
            <a:spLocks/>
          </p:cNvSpPr>
          <p:nvPr/>
        </p:nvSpPr>
        <p:spPr>
          <a:xfrm>
            <a:off x="5322955" y="3203657"/>
            <a:ext cx="6413169" cy="2796871"/>
          </a:xfrm>
          <a:prstGeom prst="rect">
            <a:avLst/>
          </a:prstGeom>
        </p:spPr>
        <p:txBody>
          <a:bodyPr/>
          <a:lstStyle>
            <a:lvl1pPr indent="0">
              <a:lnSpc>
                <a:spcPct val="150000"/>
              </a:lnSpc>
              <a:spcBef>
                <a:spcPts val="0"/>
              </a:spcBef>
              <a:buFont typeface="Arial" panose="020B0604020202020204" pitchFamily="34" charset="0"/>
              <a:buNone/>
              <a:defRPr sz="1400" cap="none" spc="50" baseline="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dirty="0"/>
          </a:p>
        </p:txBody>
      </p:sp>
    </p:spTree>
    <p:extLst>
      <p:ext uri="{BB962C8B-B14F-4D97-AF65-F5344CB8AC3E}">
        <p14:creationId xmlns:p14="http://schemas.microsoft.com/office/powerpoint/2010/main" val="3799763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E8D036FB-049F-42B9-8221-9EAE4768947B}"/>
              </a:ext>
            </a:extLst>
          </p:cNvPr>
          <p:cNvSpPr>
            <a:spLocks noGrp="1"/>
          </p:cNvSpPr>
          <p:nvPr>
            <p:ph type="title"/>
          </p:nvPr>
        </p:nvSpPr>
        <p:spPr>
          <a:xfrm>
            <a:off x="5585349" y="643197"/>
            <a:ext cx="4749800" cy="527050"/>
          </a:xfrm>
        </p:spPr>
        <p:txBody>
          <a:bodyPr/>
          <a:lstStyle/>
          <a:p>
            <a:r>
              <a:rPr lang="en-US" dirty="0"/>
              <a:t>ABOUT Data</a:t>
            </a:r>
          </a:p>
        </p:txBody>
      </p:sp>
      <p:sp>
        <p:nvSpPr>
          <p:cNvPr id="7" name="Text Placeholder 6">
            <a:extLst>
              <a:ext uri="{FF2B5EF4-FFF2-40B4-BE49-F238E27FC236}">
                <a16:creationId xmlns:a16="http://schemas.microsoft.com/office/drawing/2014/main" id="{C558E8B1-0215-4BC8-AF46-4F9A87F2AEF8}"/>
              </a:ext>
            </a:extLst>
          </p:cNvPr>
          <p:cNvSpPr>
            <a:spLocks noGrp="1"/>
          </p:cNvSpPr>
          <p:nvPr>
            <p:ph type="body" sz="quarter" idx="15"/>
          </p:nvPr>
        </p:nvSpPr>
        <p:spPr>
          <a:xfrm>
            <a:off x="5585348" y="1151197"/>
            <a:ext cx="6413169" cy="2796871"/>
          </a:xfrm>
        </p:spPr>
        <p:txBody>
          <a:bodyPr/>
          <a:lstStyle/>
          <a:p>
            <a:r>
              <a:rPr lang="en-US" dirty="0"/>
              <a:t>Q. How the dryness can be measured in the U.S.? </a:t>
            </a:r>
          </a:p>
          <a:p>
            <a:r>
              <a:rPr lang="en-US" dirty="0"/>
              <a:t>The data is about what proportion of an area is in what level of dryness or drought. The U.S. Drought Monitor (USDM) is open to public to download data with statistics for six categories (None, D0, D1, D2, D3, D4) about drought severity, which is measured and calculated every week. </a:t>
            </a:r>
          </a:p>
          <a:p>
            <a:r>
              <a:rPr lang="en-US" dirty="0"/>
              <a:t>From definition by USDM, a summary statistics, drought severity and coverage index (DSCI) can be calculated as weighted sum of D0 ~ D4. I used this statistics to show and compare the drought by State over time. </a:t>
            </a:r>
          </a:p>
          <a:p>
            <a:endParaRPr lang="en-US" dirty="0"/>
          </a:p>
          <a:p>
            <a:endParaRPr lang="en-US" dirty="0"/>
          </a:p>
          <a:p>
            <a:endParaRPr lang="en-US" dirty="0"/>
          </a:p>
          <a:p>
            <a:endParaRPr lang="en-US" dirty="0"/>
          </a:p>
          <a:p>
            <a:endParaRPr lang="en-US" dirty="0"/>
          </a:p>
          <a:p>
            <a:endParaRPr lang="en-US" dirty="0"/>
          </a:p>
          <a:p>
            <a:r>
              <a:rPr lang="en-US" dirty="0" err="1">
                <a:hlinkClick r:id="rId2"/>
              </a:rPr>
              <a:t>Refrence</a:t>
            </a:r>
            <a:r>
              <a:rPr lang="en-US" dirty="0">
                <a:hlinkClick r:id="rId2"/>
              </a:rPr>
              <a:t>: https://droughtmonitor.unl.edu/DmData/DataDownload.aspx</a:t>
            </a:r>
            <a:endParaRPr lang="en-US" dirty="0"/>
          </a:p>
          <a:p>
            <a:endParaRPr lang="en-US" dirty="0"/>
          </a:p>
        </p:txBody>
      </p:sp>
      <p:sp>
        <p:nvSpPr>
          <p:cNvPr id="2" name="Date Placeholder 1">
            <a:extLst>
              <a:ext uri="{FF2B5EF4-FFF2-40B4-BE49-F238E27FC236}">
                <a16:creationId xmlns:a16="http://schemas.microsoft.com/office/drawing/2014/main" id="{3C42074A-2A66-40C8-BA9E-4C97B6C2C810}"/>
              </a:ext>
            </a:extLst>
          </p:cNvPr>
          <p:cNvSpPr>
            <a:spLocks noGrp="1"/>
          </p:cNvSpPr>
          <p:nvPr>
            <p:ph type="dt" sz="half" idx="10"/>
          </p:nvPr>
        </p:nvSpPr>
        <p:spPr>
          <a:xfrm>
            <a:off x="838200" y="6356350"/>
            <a:ext cx="2743200" cy="365125"/>
          </a:xfrm>
        </p:spPr>
        <p:txBody>
          <a:bodyPr/>
          <a:lstStyle/>
          <a:p>
            <a:r>
              <a:rPr lang="en-US" dirty="0"/>
              <a:t>2024 SPRING</a:t>
            </a:r>
          </a:p>
        </p:txBody>
      </p:sp>
      <p:sp>
        <p:nvSpPr>
          <p:cNvPr id="4" name="Slide Number Placeholder 3">
            <a:extLst>
              <a:ext uri="{FF2B5EF4-FFF2-40B4-BE49-F238E27FC236}">
                <a16:creationId xmlns:a16="http://schemas.microsoft.com/office/drawing/2014/main" id="{38202679-6595-4663-A854-969937BBADAB}"/>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4</a:t>
            </a:fld>
            <a:endParaRPr lang="en-US" dirty="0"/>
          </a:p>
        </p:txBody>
      </p:sp>
      <p:pic>
        <p:nvPicPr>
          <p:cNvPr id="6" name="Picture 5">
            <a:extLst>
              <a:ext uri="{FF2B5EF4-FFF2-40B4-BE49-F238E27FC236}">
                <a16:creationId xmlns:a16="http://schemas.microsoft.com/office/drawing/2014/main" id="{F7AFD473-27C3-AF72-6AC7-83647E9B15C6}"/>
              </a:ext>
            </a:extLst>
          </p:cNvPr>
          <p:cNvPicPr>
            <a:picLocks noChangeAspect="1"/>
          </p:cNvPicPr>
          <p:nvPr/>
        </p:nvPicPr>
        <p:blipFill>
          <a:blip r:embed="rId3"/>
          <a:stretch>
            <a:fillRect/>
          </a:stretch>
        </p:blipFill>
        <p:spPr>
          <a:xfrm>
            <a:off x="370064" y="4283040"/>
            <a:ext cx="1739900" cy="1905000"/>
          </a:xfrm>
          <a:prstGeom prst="rect">
            <a:avLst/>
          </a:prstGeom>
        </p:spPr>
      </p:pic>
      <p:pic>
        <p:nvPicPr>
          <p:cNvPr id="12" name="Picture 11">
            <a:extLst>
              <a:ext uri="{FF2B5EF4-FFF2-40B4-BE49-F238E27FC236}">
                <a16:creationId xmlns:a16="http://schemas.microsoft.com/office/drawing/2014/main" id="{BCF44FE4-38A6-BBDA-A9B7-C79E0117C0DB}"/>
              </a:ext>
            </a:extLst>
          </p:cNvPr>
          <p:cNvPicPr>
            <a:picLocks noChangeAspect="1"/>
          </p:cNvPicPr>
          <p:nvPr/>
        </p:nvPicPr>
        <p:blipFill>
          <a:blip r:embed="rId4"/>
          <a:stretch>
            <a:fillRect/>
          </a:stretch>
        </p:blipFill>
        <p:spPr>
          <a:xfrm>
            <a:off x="-1869" y="496887"/>
            <a:ext cx="5437245" cy="3617843"/>
          </a:xfrm>
          <a:prstGeom prst="rect">
            <a:avLst/>
          </a:prstGeom>
        </p:spPr>
      </p:pic>
      <p:sp>
        <p:nvSpPr>
          <p:cNvPr id="15" name="Rectangle 14">
            <a:extLst>
              <a:ext uri="{FF2B5EF4-FFF2-40B4-BE49-F238E27FC236}">
                <a16:creationId xmlns:a16="http://schemas.microsoft.com/office/drawing/2014/main" id="{4525EE23-D3B4-6710-D3A8-2CE2BB491823}"/>
              </a:ext>
              <a:ext uri="{C183D7F6-B498-43B3-948B-1728B52AA6E4}">
                <adec:decorative xmlns:adec="http://schemas.microsoft.com/office/drawing/2017/decorative" val="1"/>
              </a:ext>
            </a:extLst>
          </p:cNvPr>
          <p:cNvSpPr/>
          <p:nvPr/>
        </p:nvSpPr>
        <p:spPr>
          <a:xfrm>
            <a:off x="1720850" y="0"/>
            <a:ext cx="2349500" cy="99377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9905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380681A4-3FB5-4C86-B096-26281897B272}"/>
              </a:ext>
            </a:extLst>
          </p:cNvPr>
          <p:cNvSpPr>
            <a:spLocks noGrp="1"/>
          </p:cNvSpPr>
          <p:nvPr>
            <p:ph type="title"/>
          </p:nvPr>
        </p:nvSpPr>
        <p:spPr>
          <a:xfrm>
            <a:off x="1109663" y="498928"/>
            <a:ext cx="9972675" cy="567873"/>
          </a:xfrm>
        </p:spPr>
        <p:txBody>
          <a:bodyPr/>
          <a:lstStyle/>
          <a:p>
            <a:r>
              <a:rPr lang="en-US" dirty="0"/>
              <a:t>Shiny app</a:t>
            </a:r>
          </a:p>
        </p:txBody>
      </p:sp>
      <p:sp>
        <p:nvSpPr>
          <p:cNvPr id="2" name="Date Placeholder 1">
            <a:extLst>
              <a:ext uri="{FF2B5EF4-FFF2-40B4-BE49-F238E27FC236}">
                <a16:creationId xmlns:a16="http://schemas.microsoft.com/office/drawing/2014/main" id="{25694033-4A29-4F32-985A-A0D4EA13BBD8}"/>
              </a:ext>
            </a:extLst>
          </p:cNvPr>
          <p:cNvSpPr>
            <a:spLocks noGrp="1"/>
          </p:cNvSpPr>
          <p:nvPr>
            <p:ph type="dt" sz="half" idx="10"/>
          </p:nvPr>
        </p:nvSpPr>
        <p:spPr>
          <a:xfrm>
            <a:off x="838200" y="6356350"/>
            <a:ext cx="2743200" cy="365125"/>
          </a:xfrm>
        </p:spPr>
        <p:txBody>
          <a:bodyPr/>
          <a:lstStyle/>
          <a:p>
            <a:r>
              <a:rPr lang="en-US" dirty="0"/>
              <a:t>2024 SPRING</a:t>
            </a:r>
          </a:p>
        </p:txBody>
      </p:sp>
      <p:sp>
        <p:nvSpPr>
          <p:cNvPr id="4" name="Slide Number Placeholder 3">
            <a:extLst>
              <a:ext uri="{FF2B5EF4-FFF2-40B4-BE49-F238E27FC236}">
                <a16:creationId xmlns:a16="http://schemas.microsoft.com/office/drawing/2014/main" id="{CF6FA9E2-D06E-4941-A890-559D63E75D69}"/>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5</a:t>
            </a:fld>
            <a:endParaRPr lang="en-US" dirty="0"/>
          </a:p>
        </p:txBody>
      </p:sp>
      <p:sp>
        <p:nvSpPr>
          <p:cNvPr id="5" name="TextBox 4">
            <a:extLst>
              <a:ext uri="{FF2B5EF4-FFF2-40B4-BE49-F238E27FC236}">
                <a16:creationId xmlns:a16="http://schemas.microsoft.com/office/drawing/2014/main" id="{00F4B4B0-6547-4A0E-E08B-F3429F9FC09D}"/>
              </a:ext>
            </a:extLst>
          </p:cNvPr>
          <p:cNvSpPr txBox="1"/>
          <p:nvPr/>
        </p:nvSpPr>
        <p:spPr>
          <a:xfrm>
            <a:off x="3428795" y="1677726"/>
            <a:ext cx="5334409" cy="646331"/>
          </a:xfrm>
          <a:prstGeom prst="rect">
            <a:avLst/>
          </a:prstGeom>
          <a:noFill/>
        </p:spPr>
        <p:txBody>
          <a:bodyPr wrap="none" rtlCol="0">
            <a:spAutoFit/>
          </a:bodyPr>
          <a:lstStyle/>
          <a:p>
            <a:r>
              <a:rPr lang="en-US" dirty="0">
                <a:hlinkClick r:id="rId2"/>
              </a:rPr>
              <a:t>https://7qd1v9-lee-emily.shinyapps.io/Drought_index/</a:t>
            </a:r>
            <a:endParaRPr lang="en-US" dirty="0"/>
          </a:p>
          <a:p>
            <a:endParaRPr lang="en-US" dirty="0"/>
          </a:p>
        </p:txBody>
      </p:sp>
    </p:spTree>
    <p:extLst>
      <p:ext uri="{BB962C8B-B14F-4D97-AF65-F5344CB8AC3E}">
        <p14:creationId xmlns:p14="http://schemas.microsoft.com/office/powerpoint/2010/main" val="278866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Close up of sand">
            <a:extLst>
              <a:ext uri="{FF2B5EF4-FFF2-40B4-BE49-F238E27FC236}">
                <a16:creationId xmlns:a16="http://schemas.microsoft.com/office/drawing/2014/main" id="{B2BE730E-3A48-4CBD-8E48-B35F154D835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p:spPr>
      </p:pic>
      <p:sp>
        <p:nvSpPr>
          <p:cNvPr id="15" name="Title 14">
            <a:extLst>
              <a:ext uri="{FF2B5EF4-FFF2-40B4-BE49-F238E27FC236}">
                <a16:creationId xmlns:a16="http://schemas.microsoft.com/office/drawing/2014/main" id="{985311D1-54C5-4629-99A1-D0E53D8E6534}"/>
              </a:ext>
            </a:extLst>
          </p:cNvPr>
          <p:cNvSpPr>
            <a:spLocks noGrp="1"/>
          </p:cNvSpPr>
          <p:nvPr>
            <p:ph type="title"/>
          </p:nvPr>
        </p:nvSpPr>
        <p:spPr>
          <a:xfrm>
            <a:off x="-1" y="1181910"/>
            <a:ext cx="12192000" cy="3352227"/>
          </a:xfrm>
        </p:spPr>
        <p:txBody>
          <a:bodyPr/>
          <a:lstStyle/>
          <a:p>
            <a:r>
              <a:rPr lang="en-US" dirty="0"/>
              <a:t>Thank you!</a:t>
            </a:r>
          </a:p>
        </p:txBody>
      </p:sp>
      <p:sp>
        <p:nvSpPr>
          <p:cNvPr id="17" name="Text Placeholder 16">
            <a:extLst>
              <a:ext uri="{FF2B5EF4-FFF2-40B4-BE49-F238E27FC236}">
                <a16:creationId xmlns:a16="http://schemas.microsoft.com/office/drawing/2014/main" id="{172E38AD-9DB1-4BF6-B4CA-5E36E2D4D485}"/>
              </a:ext>
            </a:extLst>
          </p:cNvPr>
          <p:cNvSpPr>
            <a:spLocks noGrp="1"/>
          </p:cNvSpPr>
          <p:nvPr>
            <p:ph type="body" sz="quarter" idx="16"/>
          </p:nvPr>
        </p:nvSpPr>
        <p:spPr>
          <a:xfrm>
            <a:off x="-1" y="4534137"/>
            <a:ext cx="12192000" cy="1141953"/>
          </a:xfrm>
        </p:spPr>
        <p:txBody>
          <a:bodyPr/>
          <a:lstStyle/>
          <a:p>
            <a:r>
              <a:rPr lang="en-US" dirty="0"/>
              <a:t>Emily Lee</a:t>
            </a:r>
          </a:p>
        </p:txBody>
      </p:sp>
      <p:sp>
        <p:nvSpPr>
          <p:cNvPr id="2" name="Date Placeholder 1">
            <a:extLst>
              <a:ext uri="{FF2B5EF4-FFF2-40B4-BE49-F238E27FC236}">
                <a16:creationId xmlns:a16="http://schemas.microsoft.com/office/drawing/2014/main" id="{4AA8F9F4-A920-42CD-8FC8-D0EE17712B40}"/>
              </a:ext>
            </a:extLst>
          </p:cNvPr>
          <p:cNvSpPr>
            <a:spLocks noGrp="1"/>
          </p:cNvSpPr>
          <p:nvPr>
            <p:ph type="dt" sz="half" idx="10"/>
          </p:nvPr>
        </p:nvSpPr>
        <p:spPr>
          <a:xfrm>
            <a:off x="838200" y="6356350"/>
            <a:ext cx="2743200" cy="365125"/>
          </a:xfrm>
        </p:spPr>
        <p:txBody>
          <a:bodyPr/>
          <a:lstStyle/>
          <a:p>
            <a:r>
              <a:rPr lang="en-US" dirty="0"/>
              <a:t>2024 SPRING</a:t>
            </a:r>
          </a:p>
        </p:txBody>
      </p:sp>
      <p:sp>
        <p:nvSpPr>
          <p:cNvPr id="4" name="Slide Number Placeholder 3">
            <a:extLst>
              <a:ext uri="{FF2B5EF4-FFF2-40B4-BE49-F238E27FC236}">
                <a16:creationId xmlns:a16="http://schemas.microsoft.com/office/drawing/2014/main" id="{97E49766-851F-4808-BD95-B55C6D1316C1}"/>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6</a:t>
            </a:fld>
            <a:endParaRPr lang="en-US" dirty="0"/>
          </a:p>
        </p:txBody>
      </p:sp>
    </p:spTree>
    <p:extLst>
      <p:ext uri="{BB962C8B-B14F-4D97-AF65-F5344CB8AC3E}">
        <p14:creationId xmlns:p14="http://schemas.microsoft.com/office/powerpoint/2010/main" val="1388807336"/>
      </p:ext>
    </p:extLst>
  </p:cSld>
  <p:clrMapOvr>
    <a:masterClrMapping/>
  </p:clrMapOvr>
</p:sld>
</file>

<file path=ppt/theme/theme1.xml><?xml version="1.0" encoding="utf-8"?>
<a:theme xmlns:a="http://schemas.openxmlformats.org/drawingml/2006/main" name="Office Theme">
  <a:themeElements>
    <a:clrScheme name="Custom 17">
      <a:dk1>
        <a:sysClr val="windowText" lastClr="000000"/>
      </a:dk1>
      <a:lt1>
        <a:sysClr val="window" lastClr="FFFFFF"/>
      </a:lt1>
      <a:dk2>
        <a:srgbClr val="44546A"/>
      </a:dk2>
      <a:lt2>
        <a:srgbClr val="E7E6E6"/>
      </a:lt2>
      <a:accent1>
        <a:srgbClr val="BED6DA"/>
      </a:accent1>
      <a:accent2>
        <a:srgbClr val="3E7090"/>
      </a:accent2>
      <a:accent3>
        <a:srgbClr val="93A5A8"/>
      </a:accent3>
      <a:accent4>
        <a:srgbClr val="627272"/>
      </a:accent4>
      <a:accent5>
        <a:srgbClr val="BDA07D"/>
      </a:accent5>
      <a:accent6>
        <a:srgbClr val="D8CAB7"/>
      </a:accent6>
      <a:hlink>
        <a:srgbClr val="0563C1"/>
      </a:hlink>
      <a:folHlink>
        <a:srgbClr val="954F72"/>
      </a:folHlink>
    </a:clrScheme>
    <a:fontScheme name="Custom 24">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astal_Presentation_TM33468121_Win32_JC_SL_v3" id="{EB91EBED-606F-4526-98F2-0BC37D122083}" vid="{0066A017-97AF-4FCB-BD31-68FEF3C011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0C81F5-4E08-4068-8DC9-6D21305E57B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E84E3F0-7763-473A-A672-F70F538DAC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119E3DC-63DC-4703-A1A6-A21819296CF6}">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Coastal presentation</Template>
  <TotalTime>934</TotalTime>
  <Words>369</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Segoe UI</vt:lpstr>
      <vt:lpstr>Segoe UI Light</vt:lpstr>
      <vt:lpstr>Office Theme</vt:lpstr>
      <vt:lpstr>BMI525- Data Visualization Final project</vt:lpstr>
      <vt:lpstr>Purpose of the project</vt:lpstr>
      <vt:lpstr> Motivation</vt:lpstr>
      <vt:lpstr>ABOUT Data</vt:lpstr>
      <vt:lpstr>Shiny app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Haemin Lee</dc:creator>
  <cp:lastModifiedBy>Haemin Lee</cp:lastModifiedBy>
  <cp:revision>16</cp:revision>
  <dcterms:created xsi:type="dcterms:W3CDTF">2024-06-09T07:24:03Z</dcterms:created>
  <dcterms:modified xsi:type="dcterms:W3CDTF">2024-06-09T23:49:00Z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