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2" r:id="rId7"/>
    <p:sldId id="267" r:id="rId8"/>
    <p:sldId id="264" r:id="rId9"/>
    <p:sldId id="266" r:id="rId10"/>
    <p:sldId id="268" r:id="rId11"/>
    <p:sldId id="269" r:id="rId12"/>
    <p:sldId id="270" r:id="rId13"/>
    <p:sldId id="265" r:id="rId14"/>
    <p:sldId id="271" r:id="rId15"/>
    <p:sldId id="272" r:id="rId16"/>
    <p:sldId id="273" r:id="rId17"/>
    <p:sldId id="26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8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41D84-F93A-4636-A6E7-36F480457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6E962F-3010-41C7-9DAC-A1E73946F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1D294A-3CBA-4A17-A130-8E0FD955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093C-4D42-41B7-B687-F666B23D9F1D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EDE5EB-04A7-4D9A-832F-C146BEFA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E8BD8-434F-445B-ABFC-AB71114D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79B1-F738-4F11-809A-4797BE47C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4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C7D7C-00C9-44ED-8CEB-EB666D50C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78038B-69A4-47F4-B9E0-22898CD42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E21C21-45B5-48F1-81B4-35AECEFA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093C-4D42-41B7-B687-F666B23D9F1D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453A6-6355-432B-AEFF-0D17A8FD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3E462-B523-4EC4-B5CE-CBE33123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79B1-F738-4F11-809A-4797BE47C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6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54652E-2CDB-44C7-B329-5D19FDB40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4DB5C4-5FBB-412E-BEE0-73C54EE1F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4FB2E-A764-4032-81B9-635DF9738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093C-4D42-41B7-B687-F666B23D9F1D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AF9991-C2BA-4DDF-91EB-C567A87D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7BD10-C212-4E7A-B4EB-50F82576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79B1-F738-4F11-809A-4797BE47C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2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EF407-1ECA-4224-B2BE-DFE958E2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BA786-31BB-4A10-8AC9-F3D33FAFD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C65529-22C9-44D3-B4F8-BD66B140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093C-4D42-41B7-B687-F666B23D9F1D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D6E67-C645-4F0C-88E8-81E82414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C6E44-87A0-4811-A090-895249C0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79B1-F738-4F11-809A-4797BE47C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72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6EDEA-4D0F-4EE2-A905-4B2F332A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02B287-FB23-4B10-99CE-ED644CD07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945B6-5C2E-4FC1-BF0E-1D56F922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093C-4D42-41B7-B687-F666B23D9F1D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B5DF6-D5EA-4ED5-B380-C3F866A7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A2EF7B-89D6-416F-8BE3-CFA75A81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79B1-F738-4F11-809A-4797BE47C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73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77E82-7725-475F-9FC0-E5C106BB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5CAE-24CE-4285-A67C-B81E9F4BE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7A3398-B4AA-4C75-922D-4E8E9B385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809E36-2C9B-42E7-A1FF-F29D5051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093C-4D42-41B7-B687-F666B23D9F1D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F13ED4-E1CA-4780-99E3-4D75CE97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068201-F035-4BB1-8A46-02EFC08D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79B1-F738-4F11-809A-4797BE47C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91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96210-0133-48B4-8738-DB78254D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2A6E4E-798C-4E45-B44C-BDB06B40F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08161C-E626-4DA0-968F-0FC679058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4C3D7A-C6BC-428B-B9AB-35A9447DD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C7349C-30EB-4DDC-8B9B-4A46F6CBA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07AA55-1182-449F-918A-0251F3D0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093C-4D42-41B7-B687-F666B23D9F1D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97DDC4-DB06-4537-835D-7D2CF115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12FDF2-8921-45CF-B457-1E39B1FD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79B1-F738-4F11-809A-4797BE47C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45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A5A65-8CCB-4BD1-95B8-9F5C3918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74043E-49A2-4DF3-999F-DE57D783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093C-4D42-41B7-B687-F666B23D9F1D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2D9B62-694C-437F-A198-2E11E4D0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08D755-0A31-4939-83C2-01172A23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79B1-F738-4F11-809A-4797BE47C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6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0ED8E5-4F31-4507-B97F-F4F6B77D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093C-4D42-41B7-B687-F666B23D9F1D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C9557E-D61C-42C0-845A-CB540DC9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EBB7E0-41F5-4CF1-87FC-060DC843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79B1-F738-4F11-809A-4797BE47C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44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D8491-C899-4123-A516-38EE9BD4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9A8BC0-9FC2-41EB-94B5-091C73922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7F24E8-AA0D-4ABB-BB25-AFD2CC3A2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E19917-4FE4-4A30-B02B-72D1EC57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093C-4D42-41B7-B687-F666B23D9F1D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2196C8-2701-4EBA-BF3F-8DA67A4F7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2F84D-FB16-48F0-AD1A-F03BCFE8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79B1-F738-4F11-809A-4797BE47C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33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4B8CD-F34A-4D0F-B02F-60E4B28C9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CBCB00-469E-4C38-8DB6-E13EDE55F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817DD4-E985-4987-9AA2-863269CB2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DB118B-8122-477C-A2CC-A2244B25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093C-4D42-41B7-B687-F666B23D9F1D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7F1E7A-975D-4006-98D5-8D27B2B4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356AAF-EA89-4512-9C3F-18C02C31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79B1-F738-4F11-809A-4797BE47C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84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2EB037-D945-471B-917C-2E733916C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FA0130-7570-4529-BB9C-43F8F3BD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83C8D-FFA7-4F19-8474-311E28E29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9093C-4D42-41B7-B687-F666B23D9F1D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75853-D48C-4C72-8AC9-C617CDF33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DA760-C834-4DDB-94BF-747449137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279B1-F738-4F11-809A-4797BE47C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0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53F548-762A-4C05-9C24-4443DD053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501338"/>
            <a:ext cx="8439150" cy="358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10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6A36CA-273A-4547-A0F2-1E08B2892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714375"/>
            <a:ext cx="85629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194EE8D-46C6-44E7-BF09-058C42F87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788652"/>
            <a:ext cx="10877551" cy="541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6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2B23108-E29C-4CC3-A6E4-B2FFC5580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9" y="1336240"/>
            <a:ext cx="11134725" cy="450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45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6ABF7E-E771-4448-AE17-CEF99BB1F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976437"/>
            <a:ext cx="82867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81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0755581-7F21-4B06-A523-F9D0754C2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106" y="1980356"/>
            <a:ext cx="7628965" cy="67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54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CFFB97D-F5E9-4E01-9170-279001E6D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2094781"/>
            <a:ext cx="11191875" cy="266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41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93BEFA5-6576-4CA3-9C16-FDE4BF02F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683797"/>
            <a:ext cx="10382250" cy="99510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9865CFB-8621-4512-A16B-F96847544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78" y="4317932"/>
            <a:ext cx="10259844" cy="1016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4A9A936-723B-43ED-B80F-DFB32A416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53" y="5572912"/>
            <a:ext cx="1120211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8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063AD03-DEB7-4060-9F96-2E6E64EC6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414337"/>
            <a:ext cx="100965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5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B5FBED1-9EFE-4A9A-AD9F-2885E18BA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285874"/>
            <a:ext cx="95535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6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0F991BF-878A-4F69-BDED-EB506AC11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647699"/>
            <a:ext cx="8239125" cy="403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3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101A747-4FE3-4BB4-A927-4BA49E45B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57312"/>
            <a:ext cx="85344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0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BD5F2BC-3FC5-4868-9AE6-091C5F5A9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4" y="895350"/>
            <a:ext cx="91344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3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D71F31-B287-41A1-AE39-4E34C5B1F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762125"/>
            <a:ext cx="83439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8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4B60526-B90B-418A-AB2E-5B97CFBEB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1981200"/>
            <a:ext cx="81343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C88705-BD37-4CA3-8A38-F51F7EEBC19D}"/>
              </a:ext>
            </a:extLst>
          </p:cNvPr>
          <p:cNvSpPr txBox="1"/>
          <p:nvPr/>
        </p:nvSpPr>
        <p:spPr>
          <a:xfrm>
            <a:off x="2115671" y="1667435"/>
            <a:ext cx="7960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Python3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Tensorflow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Mido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Tqdm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08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18192C1F-B51F-45FE-956C-70AF32258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2231802"/>
            <a:ext cx="9951041" cy="238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0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4</Words>
  <Application>Microsoft Office PowerPoint</Application>
  <PresentationFormat>와이드스크린</PresentationFormat>
  <Paragraphs>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해랑 최</dc:creator>
  <cp:lastModifiedBy>해랑 최</cp:lastModifiedBy>
  <cp:revision>13</cp:revision>
  <dcterms:created xsi:type="dcterms:W3CDTF">2019-11-11T14:42:22Z</dcterms:created>
  <dcterms:modified xsi:type="dcterms:W3CDTF">2019-11-18T07:07:58Z</dcterms:modified>
</cp:coreProperties>
</file>