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D366365A-9E7E-41D4-96AD-ABF27AE385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7920B-10D1-43F9-8C70-B88444D3EA24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365A-9E7E-41D4-96AD-ABF27AE385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920B-10D1-43F9-8C70-B88444D3EA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365A-9E7E-41D4-96AD-ABF27AE385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920B-10D1-43F9-8C70-B88444D3EA2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66365A-9E7E-41D4-96AD-ABF27AE385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17920B-10D1-43F9-8C70-B88444D3EA2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365A-9E7E-41D4-96AD-ABF27AE385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7920B-10D1-43F9-8C70-B88444D3EA2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366365A-9E7E-41D4-96AD-ABF27AE385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17920B-10D1-43F9-8C70-B88444D3EA2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366365A-9E7E-41D4-96AD-ABF27AE385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817920B-10D1-43F9-8C70-B88444D3EA2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365A-9E7E-41D4-96AD-ABF27AE385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7920B-10D1-43F9-8C70-B88444D3EA2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365A-9E7E-41D4-96AD-ABF27AE385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7920B-10D1-43F9-8C70-B88444D3EA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366365A-9E7E-41D4-96AD-ABF27AE385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17920B-10D1-43F9-8C70-B88444D3EA2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D366365A-9E7E-41D4-96AD-ABF27AE385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1817920B-10D1-43F9-8C70-B88444D3EA2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D366365A-9E7E-41D4-96AD-ABF27AE385A5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1817920B-10D1-43F9-8C70-B88444D3EA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Haerul</a:t>
            </a:r>
            <a:r>
              <a:rPr lang="en-US" dirty="0" smtClean="0"/>
              <a:t> </a:t>
            </a:r>
            <a:r>
              <a:rPr lang="en-US" dirty="0" err="1" smtClean="0"/>
              <a:t>Gunawan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corona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penyebarannya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diketahui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cepat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akurat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memanfaatkan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perkembangan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ilmu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pengetahuan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teknologi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Upaya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pemerintah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Indonesia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mengedukasi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penyebaran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corona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website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masing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masing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daerah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nasional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lewat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laman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www.covid19.go.id.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Abstrak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Peyakit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coronavirus 2019 (COVID-19)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penyakit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menular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disebabkan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sindrom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pernapasan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coronavirus 2 (SARS-CoV-2).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Penyakit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kali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diidentifikasi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2019 di Wuhan 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ibukota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provinsi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Hubei China,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sejak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menyebar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global,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mengakibatkan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pandemi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koronavirus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Gejala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termasuk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demam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sesak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napas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Gejala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mungkin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termasuk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nyeri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otot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produksi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dahak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diare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sakit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tenggorokan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kehilangan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sakit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berkembang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menjadi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pneumonia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kegagalan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multi-organ.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PENDAHULUAN</a:t>
            </a:r>
          </a:p>
        </p:txBody>
      </p:sp>
    </p:spTree>
    <p:extLst>
      <p:ext uri="{BB962C8B-B14F-4D97-AF65-F5344CB8AC3E}">
        <p14:creationId xmlns:p14="http://schemas.microsoft.com/office/powerpoint/2010/main" val="260261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Deseain</a:t>
            </a:r>
            <a:r>
              <a:rPr lang="en-US" dirty="0" smtClean="0"/>
              <a:t> </a:t>
            </a:r>
            <a:r>
              <a:rPr lang="en-US" dirty="0" err="1" smtClean="0"/>
              <a:t>draf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16832"/>
            <a:ext cx="2469651" cy="4568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4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772816"/>
            <a:ext cx="3028054" cy="656488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(</a:t>
            </a:r>
            <a:r>
              <a:rPr lang="en-US" dirty="0" err="1" smtClean="0"/>
              <a:t>ui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Metodologi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dibutuhan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bertujuan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menentukan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</a:t>
            </a:r>
          </a:p>
          <a:p>
            <a:pPr algn="l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diperlukan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Metodologi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dibutuhan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bagaimana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dibangun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tampilan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antarmuka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tersebut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Metodologi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kasus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Covid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android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mengutamakan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Tujuan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Testing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menemukan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kesalahan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 bug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Testing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sejumlah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input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HASIL DAN PEMBAHASAN </a:t>
            </a:r>
          </a:p>
        </p:txBody>
      </p:sp>
    </p:spTree>
    <p:extLst>
      <p:ext uri="{BB962C8B-B14F-4D97-AF65-F5344CB8AC3E}">
        <p14:creationId xmlns:p14="http://schemas.microsoft.com/office/powerpoint/2010/main" val="27384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Penelitian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hasil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android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diharapkan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kemudahan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akses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bagi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masyarakat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indonesia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penyebaran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coronavirus,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upaya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pencegahan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diagnosa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lewat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Kesimpulan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54</TotalTime>
  <Words>262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BlackTie</vt:lpstr>
      <vt:lpstr>Haerul Gunawan</vt:lpstr>
      <vt:lpstr>Abstrak</vt:lpstr>
      <vt:lpstr>PENDAHULUAN</vt:lpstr>
      <vt:lpstr>Deseain draf</vt:lpstr>
      <vt:lpstr>User interface (ui)</vt:lpstr>
      <vt:lpstr>Metodologi</vt:lpstr>
      <vt:lpstr>HASIL DAN PEMBAHASAN </vt:lpstr>
      <vt:lpstr>Kesimpulan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Haerul Gunawan</dc:title>
  <dc:creator>Ivan Figanda</dc:creator>
  <cp:lastModifiedBy>Ivan Figanda</cp:lastModifiedBy>
  <cp:revision>6</cp:revision>
  <dcterms:created xsi:type="dcterms:W3CDTF">2021-10-14T14:52:47Z</dcterms:created>
  <dcterms:modified xsi:type="dcterms:W3CDTF">2021-10-14T21:05:28Z</dcterms:modified>
</cp:coreProperties>
</file>