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oppins"/>
      <p:regular r:id="rId14"/>
      <p:bold r:id="rId15"/>
      <p:italic r:id="rId16"/>
      <p:boldItalic r:id="rId17"/>
    </p:embeddedFont>
    <p:embeddedFont>
      <p:font typeface="Fjalla One"/>
      <p:regular r:id="rId18"/>
    </p:embeddedFont>
    <p:embeddedFont>
      <p:font typeface="Barlow Semi Condensed Medium"/>
      <p:regular r:id="rId19"/>
      <p:bold r:id="rId20"/>
      <p:italic r:id="rId21"/>
      <p:boldItalic r:id="rId22"/>
    </p:embeddedFont>
    <p:embeddedFont>
      <p:font typeface="Barlow Semi Condense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Hfc7UEWjTwWRRzYE+imKT3W7G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SemiCondensedMedium-bold.fntdata"/><Relationship Id="rId22" Type="http://schemas.openxmlformats.org/officeDocument/2006/relationships/font" Target="fonts/BarlowSemiCondensedMedium-boldItalic.fntdata"/><Relationship Id="rId21" Type="http://schemas.openxmlformats.org/officeDocument/2006/relationships/font" Target="fonts/BarlowSemiCondensedMedium-italic.fntdata"/><Relationship Id="rId24" Type="http://schemas.openxmlformats.org/officeDocument/2006/relationships/font" Target="fonts/BarlowSemiCondensed-bold.fntdata"/><Relationship Id="rId23" Type="http://schemas.openxmlformats.org/officeDocument/2006/relationships/font" Target="fonts/BarlowSemiCondense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BarlowSemiCondensed-boldItalic.fntdata"/><Relationship Id="rId25" Type="http://schemas.openxmlformats.org/officeDocument/2006/relationships/font" Target="fonts/BarlowSemiCondense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19" Type="http://schemas.openxmlformats.org/officeDocument/2006/relationships/font" Target="fonts/BarlowSemiCondensedMedium-regular.fntdata"/><Relationship Id="rId18" Type="http://schemas.openxmlformats.org/officeDocument/2006/relationships/font" Target="fonts/Fjalla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7" name="Shape 3397"/>
        <p:cNvGrpSpPr/>
        <p:nvPr/>
      </p:nvGrpSpPr>
      <p:grpSpPr>
        <a:xfrm>
          <a:off x="0" y="0"/>
          <a:ext cx="0" cy="0"/>
          <a:chOff x="0" y="0"/>
          <a:chExt cx="0" cy="0"/>
        </a:xfrm>
      </p:grpSpPr>
      <p:sp>
        <p:nvSpPr>
          <p:cNvPr id="3398" name="Google Shape;33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9" name="Google Shape;3399;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0" name="Google Shape;3400;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5" name="Shape 3405"/>
        <p:cNvGrpSpPr/>
        <p:nvPr/>
      </p:nvGrpSpPr>
      <p:grpSpPr>
        <a:xfrm>
          <a:off x="0" y="0"/>
          <a:ext cx="0" cy="0"/>
          <a:chOff x="0" y="0"/>
          <a:chExt cx="0" cy="0"/>
        </a:xfrm>
      </p:grpSpPr>
      <p:sp>
        <p:nvSpPr>
          <p:cNvPr id="3406" name="Google Shape;3406;g2a1dc47ba1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7" name="Google Shape;3407;g2a1dc47ba1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8" name="Google Shape;3408;g2a1dc47ba19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2" name="Shape 3412"/>
        <p:cNvGrpSpPr/>
        <p:nvPr/>
      </p:nvGrpSpPr>
      <p:grpSpPr>
        <a:xfrm>
          <a:off x="0" y="0"/>
          <a:ext cx="0" cy="0"/>
          <a:chOff x="0" y="0"/>
          <a:chExt cx="0" cy="0"/>
        </a:xfrm>
      </p:grpSpPr>
      <p:sp>
        <p:nvSpPr>
          <p:cNvPr id="3413" name="Google Shape;3413;g2a1dc47ba1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4" name="Google Shape;3414;g2a1dc47ba19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5" name="Google Shape;3415;g2a1dc47ba19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0" name="Shape 3420"/>
        <p:cNvGrpSpPr/>
        <p:nvPr/>
      </p:nvGrpSpPr>
      <p:grpSpPr>
        <a:xfrm>
          <a:off x="0" y="0"/>
          <a:ext cx="0" cy="0"/>
          <a:chOff x="0" y="0"/>
          <a:chExt cx="0" cy="0"/>
        </a:xfrm>
      </p:grpSpPr>
      <p:sp>
        <p:nvSpPr>
          <p:cNvPr id="3421" name="Google Shape;34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2" name="Google Shape;342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3" name="Google Shape;342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9" name="Shape 3429"/>
        <p:cNvGrpSpPr/>
        <p:nvPr/>
      </p:nvGrpSpPr>
      <p:grpSpPr>
        <a:xfrm>
          <a:off x="0" y="0"/>
          <a:ext cx="0" cy="0"/>
          <a:chOff x="0" y="0"/>
          <a:chExt cx="0" cy="0"/>
        </a:xfrm>
      </p:grpSpPr>
      <p:sp>
        <p:nvSpPr>
          <p:cNvPr id="3430" name="Google Shape;34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1" name="Google Shape;343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2" name="Google Shape;3432;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5" name="Shape 3435"/>
        <p:cNvGrpSpPr/>
        <p:nvPr/>
      </p:nvGrpSpPr>
      <p:grpSpPr>
        <a:xfrm>
          <a:off x="0" y="0"/>
          <a:ext cx="0" cy="0"/>
          <a:chOff x="0" y="0"/>
          <a:chExt cx="0" cy="0"/>
        </a:xfrm>
      </p:grpSpPr>
      <p:sp>
        <p:nvSpPr>
          <p:cNvPr id="3436" name="Google Shape;34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7" name="Google Shape;343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8" name="Google Shape;3438;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3" name="Shape 3443"/>
        <p:cNvGrpSpPr/>
        <p:nvPr/>
      </p:nvGrpSpPr>
      <p:grpSpPr>
        <a:xfrm>
          <a:off x="0" y="0"/>
          <a:ext cx="0" cy="0"/>
          <a:chOff x="0" y="0"/>
          <a:chExt cx="0" cy="0"/>
        </a:xfrm>
      </p:grpSpPr>
      <p:sp>
        <p:nvSpPr>
          <p:cNvPr id="3444" name="Google Shape;34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5" name="Google Shape;344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6" name="Google Shape;3446;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0" name="Shape 3450"/>
        <p:cNvGrpSpPr/>
        <p:nvPr/>
      </p:nvGrpSpPr>
      <p:grpSpPr>
        <a:xfrm>
          <a:off x="0" y="0"/>
          <a:ext cx="0" cy="0"/>
          <a:chOff x="0" y="0"/>
          <a:chExt cx="0" cy="0"/>
        </a:xfrm>
      </p:grpSpPr>
      <p:sp>
        <p:nvSpPr>
          <p:cNvPr id="3451" name="Google Shape;34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2" name="Google Shape;345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3" name="Google Shape;3453;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 name="Shape 7"/>
        <p:cNvGrpSpPr/>
        <p:nvPr/>
      </p:nvGrpSpPr>
      <p:grpSpPr>
        <a:xfrm>
          <a:off x="0" y="0"/>
          <a:ext cx="0" cy="0"/>
          <a:chOff x="0" y="0"/>
          <a:chExt cx="0" cy="0"/>
        </a:xfrm>
      </p:grpSpPr>
      <p:sp>
        <p:nvSpPr>
          <p:cNvPr id="8" name="Google Shape;8;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 name="Google Shape;9;p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90000"/>
              </a:lnSpc>
              <a:spcBef>
                <a:spcPts val="8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9pPr>
          </a:lstStyle>
          <a:p/>
        </p:txBody>
      </p:sp>
      <p:sp>
        <p:nvSpPr>
          <p:cNvPr id="10" name="Google Shape;10;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1" name="Google Shape;11;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2" name="Google Shape;12;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7" name="Shape 507"/>
        <p:cNvGrpSpPr/>
        <p:nvPr/>
      </p:nvGrpSpPr>
      <p:grpSpPr>
        <a:xfrm>
          <a:off x="0" y="0"/>
          <a:ext cx="0" cy="0"/>
          <a:chOff x="0" y="0"/>
          <a:chExt cx="0" cy="0"/>
        </a:xfrm>
      </p:grpSpPr>
      <p:sp>
        <p:nvSpPr>
          <p:cNvPr id="508" name="Google Shape;508;p17"/>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509" name="Google Shape;509;p17"/>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10" name="Google Shape;510;p17"/>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511" name="Google Shape;511;p17"/>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7"/>
          <p:cNvGrpSpPr/>
          <p:nvPr/>
        </p:nvGrpSpPr>
        <p:grpSpPr>
          <a:xfrm flipH="1">
            <a:off x="431725" y="4183775"/>
            <a:ext cx="292025" cy="292575"/>
            <a:chOff x="7353050" y="316275"/>
            <a:chExt cx="292025" cy="292575"/>
          </a:xfrm>
        </p:grpSpPr>
        <p:sp>
          <p:nvSpPr>
            <p:cNvPr id="513" name="Google Shape;513;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7" name="Google Shape;517;p17"/>
          <p:cNvGrpSpPr/>
          <p:nvPr/>
        </p:nvGrpSpPr>
        <p:grpSpPr>
          <a:xfrm>
            <a:off x="1646714" y="4616575"/>
            <a:ext cx="293111" cy="293388"/>
            <a:chOff x="3164039" y="430875"/>
            <a:chExt cx="293111" cy="293388"/>
          </a:xfrm>
        </p:grpSpPr>
        <p:sp>
          <p:nvSpPr>
            <p:cNvPr id="518" name="Google Shape;518;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24" name="Google Shape;524;p17"/>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525" name="Google Shape;525;p17"/>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526" name="Google Shape;526;p17"/>
          <p:cNvGrpSpPr/>
          <p:nvPr/>
        </p:nvGrpSpPr>
        <p:grpSpPr>
          <a:xfrm>
            <a:off x="8064275" y="526925"/>
            <a:ext cx="581800" cy="582350"/>
            <a:chOff x="8064275" y="887850"/>
            <a:chExt cx="581800" cy="582350"/>
          </a:xfrm>
        </p:grpSpPr>
        <p:sp>
          <p:nvSpPr>
            <p:cNvPr id="527" name="Google Shape;527;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17"/>
          <p:cNvGrpSpPr/>
          <p:nvPr/>
        </p:nvGrpSpPr>
        <p:grpSpPr>
          <a:xfrm>
            <a:off x="7033875" y="170875"/>
            <a:ext cx="292025" cy="292575"/>
            <a:chOff x="7353050" y="316275"/>
            <a:chExt cx="292025" cy="292575"/>
          </a:xfrm>
        </p:grpSpPr>
        <p:sp>
          <p:nvSpPr>
            <p:cNvPr id="534" name="Google Shape;534;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17"/>
          <p:cNvGrpSpPr/>
          <p:nvPr/>
        </p:nvGrpSpPr>
        <p:grpSpPr>
          <a:xfrm>
            <a:off x="8757950" y="229650"/>
            <a:ext cx="175000" cy="175000"/>
            <a:chOff x="8792300" y="321275"/>
            <a:chExt cx="175000" cy="175000"/>
          </a:xfrm>
        </p:grpSpPr>
        <p:sp>
          <p:nvSpPr>
            <p:cNvPr id="539" name="Google Shape;539;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17"/>
          <p:cNvGrpSpPr/>
          <p:nvPr/>
        </p:nvGrpSpPr>
        <p:grpSpPr>
          <a:xfrm>
            <a:off x="8490050" y="170875"/>
            <a:ext cx="175013" cy="27000"/>
            <a:chOff x="5662375" y="212375"/>
            <a:chExt cx="175013" cy="27000"/>
          </a:xfrm>
        </p:grpSpPr>
        <p:sp>
          <p:nvSpPr>
            <p:cNvPr id="544" name="Google Shape;544;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7" name="Google Shape;547;p17"/>
          <p:cNvGrpSpPr/>
          <p:nvPr/>
        </p:nvGrpSpPr>
        <p:grpSpPr>
          <a:xfrm>
            <a:off x="7916350" y="1124600"/>
            <a:ext cx="175013" cy="27000"/>
            <a:chOff x="5662375" y="212375"/>
            <a:chExt cx="175013" cy="27000"/>
          </a:xfrm>
        </p:grpSpPr>
        <p:sp>
          <p:nvSpPr>
            <p:cNvPr id="548" name="Google Shape;548;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1" name="Shape 551"/>
        <p:cNvGrpSpPr/>
        <p:nvPr/>
      </p:nvGrpSpPr>
      <p:grpSpPr>
        <a:xfrm>
          <a:off x="0" y="0"/>
          <a:ext cx="0" cy="0"/>
          <a:chOff x="0" y="0"/>
          <a:chExt cx="0" cy="0"/>
        </a:xfrm>
      </p:grpSpPr>
      <p:grpSp>
        <p:nvGrpSpPr>
          <p:cNvPr id="552" name="Google Shape;552;p18"/>
          <p:cNvGrpSpPr/>
          <p:nvPr/>
        </p:nvGrpSpPr>
        <p:grpSpPr>
          <a:xfrm rot="10800000">
            <a:off x="1954823" y="1124844"/>
            <a:ext cx="5234354" cy="3069144"/>
            <a:chOff x="1098425" y="237675"/>
            <a:chExt cx="5358675" cy="5174750"/>
          </a:xfrm>
        </p:grpSpPr>
        <p:sp>
          <p:nvSpPr>
            <p:cNvPr id="553" name="Google Shape;553;p1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8"/>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6" name="Google Shape;556;p18"/>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57" name="Google Shape;557;p18"/>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558" name="Google Shape;558;p18"/>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559" name="Google Shape;559;p18"/>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560" name="Google Shape;560;p18"/>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561" name="Google Shape;561;p18"/>
          <p:cNvGrpSpPr/>
          <p:nvPr/>
        </p:nvGrpSpPr>
        <p:grpSpPr>
          <a:xfrm flipH="1" rot="5400000">
            <a:off x="7407333" y="1284925"/>
            <a:ext cx="581800" cy="582350"/>
            <a:chOff x="8064275" y="887850"/>
            <a:chExt cx="581800" cy="582350"/>
          </a:xfrm>
        </p:grpSpPr>
        <p:sp>
          <p:nvSpPr>
            <p:cNvPr id="562" name="Google Shape;562;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8" name="Google Shape;568;p18"/>
          <p:cNvGrpSpPr/>
          <p:nvPr/>
        </p:nvGrpSpPr>
        <p:grpSpPr>
          <a:xfrm flipH="1" rot="5400000">
            <a:off x="7869720" y="2754200"/>
            <a:ext cx="292025" cy="292575"/>
            <a:chOff x="7353050" y="316275"/>
            <a:chExt cx="292025" cy="292575"/>
          </a:xfrm>
        </p:grpSpPr>
        <p:sp>
          <p:nvSpPr>
            <p:cNvPr id="569" name="Google Shape;569;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3" name="Google Shape;573;p18"/>
          <p:cNvGrpSpPr/>
          <p:nvPr/>
        </p:nvGrpSpPr>
        <p:grpSpPr>
          <a:xfrm flipH="1" rot="5400000">
            <a:off x="8012458" y="178175"/>
            <a:ext cx="175000" cy="175000"/>
            <a:chOff x="8792300" y="321275"/>
            <a:chExt cx="175000" cy="175000"/>
          </a:xfrm>
        </p:grpSpPr>
        <p:sp>
          <p:nvSpPr>
            <p:cNvPr id="574" name="Google Shape;574;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8" name="Google Shape;578;p18"/>
          <p:cNvGrpSpPr/>
          <p:nvPr/>
        </p:nvGrpSpPr>
        <p:grpSpPr>
          <a:xfrm rot="5400000">
            <a:off x="7551683" y="3879926"/>
            <a:ext cx="293111" cy="293388"/>
            <a:chOff x="3164039" y="430875"/>
            <a:chExt cx="293111" cy="293388"/>
          </a:xfrm>
        </p:grpSpPr>
        <p:sp>
          <p:nvSpPr>
            <p:cNvPr id="579" name="Google Shape;579;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5" name="Google Shape;585;p18"/>
          <p:cNvGrpSpPr/>
          <p:nvPr/>
        </p:nvGrpSpPr>
        <p:grpSpPr>
          <a:xfrm flipH="1" rot="5400000">
            <a:off x="8259052" y="323144"/>
            <a:ext cx="175013" cy="27000"/>
            <a:chOff x="5662375" y="212375"/>
            <a:chExt cx="175013" cy="27000"/>
          </a:xfrm>
        </p:grpSpPr>
        <p:sp>
          <p:nvSpPr>
            <p:cNvPr id="586" name="Google Shape;58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9" name="Google Shape;589;p18"/>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590" name="Google Shape;590;p18"/>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591" name="Google Shape;591;p18"/>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592" name="Google Shape;592;p18"/>
          <p:cNvGrpSpPr/>
          <p:nvPr/>
        </p:nvGrpSpPr>
        <p:grpSpPr>
          <a:xfrm rot="5400000">
            <a:off x="621475" y="4062025"/>
            <a:ext cx="581800" cy="582350"/>
            <a:chOff x="8064275" y="887850"/>
            <a:chExt cx="581800" cy="582350"/>
          </a:xfrm>
        </p:grpSpPr>
        <p:sp>
          <p:nvSpPr>
            <p:cNvPr id="593" name="Google Shape;593;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9" name="Google Shape;599;p18"/>
          <p:cNvGrpSpPr/>
          <p:nvPr/>
        </p:nvGrpSpPr>
        <p:grpSpPr>
          <a:xfrm rot="5400000">
            <a:off x="1482825" y="3350800"/>
            <a:ext cx="292025" cy="292575"/>
            <a:chOff x="7353050" y="316275"/>
            <a:chExt cx="292025" cy="292575"/>
          </a:xfrm>
        </p:grpSpPr>
        <p:sp>
          <p:nvSpPr>
            <p:cNvPr id="600" name="Google Shape;600;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4" name="Google Shape;604;p18"/>
          <p:cNvGrpSpPr/>
          <p:nvPr/>
        </p:nvGrpSpPr>
        <p:grpSpPr>
          <a:xfrm rot="5400000">
            <a:off x="1595125" y="4790325"/>
            <a:ext cx="175000" cy="175000"/>
            <a:chOff x="8792300" y="321275"/>
            <a:chExt cx="175000" cy="175000"/>
          </a:xfrm>
        </p:grpSpPr>
        <p:sp>
          <p:nvSpPr>
            <p:cNvPr id="605" name="Google Shape;605;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9" name="Google Shape;609;p18"/>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8"/>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8"/>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8"/>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8"/>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8"/>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5" name="Google Shape;615;p18"/>
          <p:cNvGrpSpPr/>
          <p:nvPr/>
        </p:nvGrpSpPr>
        <p:grpSpPr>
          <a:xfrm rot="5400000">
            <a:off x="1701119" y="1515381"/>
            <a:ext cx="175013" cy="27000"/>
            <a:chOff x="5662375" y="212375"/>
            <a:chExt cx="175013" cy="27000"/>
          </a:xfrm>
        </p:grpSpPr>
        <p:sp>
          <p:nvSpPr>
            <p:cNvPr id="616" name="Google Shape;61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18"/>
          <p:cNvGrpSpPr/>
          <p:nvPr/>
        </p:nvGrpSpPr>
        <p:grpSpPr>
          <a:xfrm rot="5400000">
            <a:off x="1819519" y="4562081"/>
            <a:ext cx="175013" cy="27000"/>
            <a:chOff x="5662375" y="212375"/>
            <a:chExt cx="175013" cy="27000"/>
          </a:xfrm>
        </p:grpSpPr>
        <p:sp>
          <p:nvSpPr>
            <p:cNvPr id="620" name="Google Shape;620;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3" name="Google Shape;623;p18"/>
          <p:cNvGrpSpPr/>
          <p:nvPr/>
        </p:nvGrpSpPr>
        <p:grpSpPr>
          <a:xfrm rot="5400000">
            <a:off x="408594" y="4140781"/>
            <a:ext cx="175013" cy="27000"/>
            <a:chOff x="5662375" y="212375"/>
            <a:chExt cx="175013" cy="27000"/>
          </a:xfrm>
        </p:grpSpPr>
        <p:sp>
          <p:nvSpPr>
            <p:cNvPr id="624" name="Google Shape;624;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7" name="Google Shape;627;p18"/>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8" name="Shape 62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9" name="Shape 629"/>
        <p:cNvGrpSpPr/>
        <p:nvPr/>
      </p:nvGrpSpPr>
      <p:grpSpPr>
        <a:xfrm>
          <a:off x="0" y="0"/>
          <a:ext cx="0" cy="0"/>
          <a:chOff x="0" y="0"/>
          <a:chExt cx="0" cy="0"/>
        </a:xfrm>
      </p:grpSpPr>
      <p:sp>
        <p:nvSpPr>
          <p:cNvPr id="630" name="Google Shape;630;p20"/>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631" name="Google Shape;631;p20"/>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20"/>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633" name="Google Shape;633;p20"/>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34" name="Google Shape;634;p20"/>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635" name="Google Shape;635;p20"/>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36" name="Google Shape;636;p20"/>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637" name="Google Shape;637;p20"/>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38" name="Google Shape;638;p20"/>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639" name="Google Shape;639;p20"/>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640" name="Google Shape;640;p20"/>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641" name="Google Shape;641;p20"/>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642" name="Google Shape;642;p20"/>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43" name="Shape 643"/>
        <p:cNvGrpSpPr/>
        <p:nvPr/>
      </p:nvGrpSpPr>
      <p:grpSpPr>
        <a:xfrm>
          <a:off x="0" y="0"/>
          <a:ext cx="0" cy="0"/>
          <a:chOff x="0" y="0"/>
          <a:chExt cx="0" cy="0"/>
        </a:xfrm>
      </p:grpSpPr>
      <p:sp>
        <p:nvSpPr>
          <p:cNvPr id="644" name="Google Shape;644;p21"/>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45" name="Google Shape;645;p21"/>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46" name="Google Shape;646;p21"/>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47" name="Google Shape;647;p21"/>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48" name="Google Shape;648;p21"/>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649" name="Google Shape;649;p21"/>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650" name="Google Shape;650;p21"/>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651" name="Google Shape;651;p21"/>
          <p:cNvGrpSpPr/>
          <p:nvPr/>
        </p:nvGrpSpPr>
        <p:grpSpPr>
          <a:xfrm>
            <a:off x="261711" y="-1158"/>
            <a:ext cx="8550327" cy="3981600"/>
            <a:chOff x="261711" y="-1158"/>
            <a:chExt cx="8550327" cy="3981600"/>
          </a:xfrm>
        </p:grpSpPr>
        <p:cxnSp>
          <p:nvCxnSpPr>
            <p:cNvPr id="652" name="Google Shape;652;p21"/>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653" name="Google Shape;653;p21"/>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654" name="Google Shape;654;p21"/>
            <p:cNvGrpSpPr/>
            <p:nvPr/>
          </p:nvGrpSpPr>
          <p:grpSpPr>
            <a:xfrm rot="10800000">
              <a:off x="343275" y="3300779"/>
              <a:ext cx="344736" cy="345385"/>
              <a:chOff x="7353050" y="316275"/>
              <a:chExt cx="292025" cy="292575"/>
            </a:xfrm>
          </p:grpSpPr>
          <p:sp>
            <p:nvSpPr>
              <p:cNvPr id="655" name="Google Shape;655;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9" name="Google Shape;659;p21"/>
            <p:cNvGrpSpPr/>
            <p:nvPr/>
          </p:nvGrpSpPr>
          <p:grpSpPr>
            <a:xfrm rot="10800000">
              <a:off x="8520013" y="714742"/>
              <a:ext cx="292025" cy="292575"/>
              <a:chOff x="7353050" y="316275"/>
              <a:chExt cx="292025" cy="292575"/>
            </a:xfrm>
          </p:grpSpPr>
          <p:sp>
            <p:nvSpPr>
              <p:cNvPr id="660" name="Google Shape;660;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4" name="Google Shape;664;p21"/>
            <p:cNvGrpSpPr/>
            <p:nvPr/>
          </p:nvGrpSpPr>
          <p:grpSpPr>
            <a:xfrm rot="10800000">
              <a:off x="261711" y="465077"/>
              <a:ext cx="507562" cy="507984"/>
              <a:chOff x="8064275" y="887850"/>
              <a:chExt cx="581800" cy="582350"/>
            </a:xfrm>
          </p:grpSpPr>
          <p:sp>
            <p:nvSpPr>
              <p:cNvPr id="665" name="Google Shape;665;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71" name="Shape 671"/>
        <p:cNvGrpSpPr/>
        <p:nvPr/>
      </p:nvGrpSpPr>
      <p:grpSpPr>
        <a:xfrm>
          <a:off x="0" y="0"/>
          <a:ext cx="0" cy="0"/>
          <a:chOff x="0" y="0"/>
          <a:chExt cx="0" cy="0"/>
        </a:xfrm>
      </p:grpSpPr>
      <p:sp>
        <p:nvSpPr>
          <p:cNvPr id="672" name="Google Shape;672;p22"/>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73" name="Google Shape;673;p22"/>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22"/>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675" name="Google Shape;675;p22"/>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76" name="Google Shape;676;p22"/>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677" name="Google Shape;677;p22"/>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78" name="Google Shape;678;p22"/>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679" name="Google Shape;679;p22"/>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80" name="Google Shape;680;p22"/>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681" name="Google Shape;681;p22"/>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682" name="Google Shape;682;p22"/>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683" name="Google Shape;683;p22"/>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684" name="Google Shape;684;p22"/>
          <p:cNvGrpSpPr/>
          <p:nvPr/>
        </p:nvGrpSpPr>
        <p:grpSpPr>
          <a:xfrm flipH="1">
            <a:off x="423750" y="125363"/>
            <a:ext cx="292025" cy="292575"/>
            <a:chOff x="7353050" y="316275"/>
            <a:chExt cx="292025" cy="292575"/>
          </a:xfrm>
        </p:grpSpPr>
        <p:sp>
          <p:nvSpPr>
            <p:cNvPr id="685" name="Google Shape;68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9" name="Google Shape;689;p22"/>
          <p:cNvGrpSpPr/>
          <p:nvPr/>
        </p:nvGrpSpPr>
        <p:grpSpPr>
          <a:xfrm>
            <a:off x="1638739" y="558163"/>
            <a:ext cx="293111" cy="293388"/>
            <a:chOff x="3164039" y="430875"/>
            <a:chExt cx="293111" cy="293388"/>
          </a:xfrm>
        </p:grpSpPr>
        <p:sp>
          <p:nvSpPr>
            <p:cNvPr id="690" name="Google Shape;69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6" name="Google Shape;696;p22"/>
          <p:cNvGrpSpPr/>
          <p:nvPr/>
        </p:nvGrpSpPr>
        <p:grpSpPr>
          <a:xfrm>
            <a:off x="1591750" y="362600"/>
            <a:ext cx="175013" cy="27000"/>
            <a:chOff x="5662375" y="212375"/>
            <a:chExt cx="175013" cy="27000"/>
          </a:xfrm>
        </p:grpSpPr>
        <p:sp>
          <p:nvSpPr>
            <p:cNvPr id="697" name="Google Shape;697;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00" name="Google Shape;700;p22"/>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701" name="Google Shape;701;p22"/>
          <p:cNvGrpSpPr/>
          <p:nvPr/>
        </p:nvGrpSpPr>
        <p:grpSpPr>
          <a:xfrm>
            <a:off x="7823875" y="202375"/>
            <a:ext cx="581800" cy="582350"/>
            <a:chOff x="8064275" y="887850"/>
            <a:chExt cx="581800" cy="582350"/>
          </a:xfrm>
        </p:grpSpPr>
        <p:sp>
          <p:nvSpPr>
            <p:cNvPr id="702" name="Google Shape;702;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8" name="Google Shape;708;p22"/>
          <p:cNvGrpSpPr/>
          <p:nvPr/>
        </p:nvGrpSpPr>
        <p:grpSpPr>
          <a:xfrm flipH="1">
            <a:off x="8698650" y="1117488"/>
            <a:ext cx="292025" cy="292575"/>
            <a:chOff x="7353050" y="316275"/>
            <a:chExt cx="292025" cy="292575"/>
          </a:xfrm>
        </p:grpSpPr>
        <p:sp>
          <p:nvSpPr>
            <p:cNvPr id="709" name="Google Shape;709;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3" name="Google Shape;713;p22"/>
          <p:cNvGrpSpPr/>
          <p:nvPr/>
        </p:nvGrpSpPr>
        <p:grpSpPr>
          <a:xfrm>
            <a:off x="8678350" y="1581800"/>
            <a:ext cx="175013" cy="27000"/>
            <a:chOff x="5662375" y="212375"/>
            <a:chExt cx="175013" cy="27000"/>
          </a:xfrm>
        </p:grpSpPr>
        <p:sp>
          <p:nvSpPr>
            <p:cNvPr id="714" name="Google Shape;714;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7" name="Shape 717"/>
        <p:cNvGrpSpPr/>
        <p:nvPr/>
      </p:nvGrpSpPr>
      <p:grpSpPr>
        <a:xfrm>
          <a:off x="0" y="0"/>
          <a:ext cx="0" cy="0"/>
          <a:chOff x="0" y="0"/>
          <a:chExt cx="0" cy="0"/>
        </a:xfrm>
      </p:grpSpPr>
      <p:cxnSp>
        <p:nvCxnSpPr>
          <p:cNvPr id="718" name="Google Shape;718;p23"/>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19" name="Google Shape;719;p23"/>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20" name="Google Shape;720;p23"/>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21" name="Google Shape;721;p23"/>
          <p:cNvGrpSpPr/>
          <p:nvPr/>
        </p:nvGrpSpPr>
        <p:grpSpPr>
          <a:xfrm flipH="1">
            <a:off x="431725" y="4183775"/>
            <a:ext cx="292025" cy="292575"/>
            <a:chOff x="7353050" y="316275"/>
            <a:chExt cx="292025" cy="292575"/>
          </a:xfrm>
        </p:grpSpPr>
        <p:sp>
          <p:nvSpPr>
            <p:cNvPr id="722" name="Google Shape;722;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6" name="Google Shape;726;p23"/>
          <p:cNvGrpSpPr/>
          <p:nvPr/>
        </p:nvGrpSpPr>
        <p:grpSpPr>
          <a:xfrm>
            <a:off x="1075789" y="4604675"/>
            <a:ext cx="293111" cy="293388"/>
            <a:chOff x="3164039" y="430875"/>
            <a:chExt cx="293111" cy="293388"/>
          </a:xfrm>
        </p:grpSpPr>
        <p:sp>
          <p:nvSpPr>
            <p:cNvPr id="727" name="Google Shape;727;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33" name="Google Shape;733;p23"/>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34" name="Google Shape;734;p23"/>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35" name="Google Shape;735;p23"/>
          <p:cNvGrpSpPr/>
          <p:nvPr/>
        </p:nvGrpSpPr>
        <p:grpSpPr>
          <a:xfrm>
            <a:off x="8064275" y="526925"/>
            <a:ext cx="581800" cy="582350"/>
            <a:chOff x="8064275" y="887850"/>
            <a:chExt cx="581800" cy="582350"/>
          </a:xfrm>
        </p:grpSpPr>
        <p:sp>
          <p:nvSpPr>
            <p:cNvPr id="736" name="Google Shape;736;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2" name="Google Shape;742;p23"/>
          <p:cNvGrpSpPr/>
          <p:nvPr/>
        </p:nvGrpSpPr>
        <p:grpSpPr>
          <a:xfrm>
            <a:off x="7033875" y="170875"/>
            <a:ext cx="292025" cy="292575"/>
            <a:chOff x="7353050" y="316275"/>
            <a:chExt cx="292025" cy="292575"/>
          </a:xfrm>
        </p:grpSpPr>
        <p:sp>
          <p:nvSpPr>
            <p:cNvPr id="743" name="Google Shape;743;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7" name="Google Shape;747;p23"/>
          <p:cNvGrpSpPr/>
          <p:nvPr/>
        </p:nvGrpSpPr>
        <p:grpSpPr>
          <a:xfrm>
            <a:off x="8757950" y="229650"/>
            <a:ext cx="175000" cy="175000"/>
            <a:chOff x="8792300" y="321275"/>
            <a:chExt cx="175000" cy="175000"/>
          </a:xfrm>
        </p:grpSpPr>
        <p:sp>
          <p:nvSpPr>
            <p:cNvPr id="748" name="Google Shape;748;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2" name="Google Shape;752;p23"/>
          <p:cNvGrpSpPr/>
          <p:nvPr/>
        </p:nvGrpSpPr>
        <p:grpSpPr>
          <a:xfrm>
            <a:off x="8490050" y="170875"/>
            <a:ext cx="175013" cy="27000"/>
            <a:chOff x="5662375" y="212375"/>
            <a:chExt cx="175013" cy="27000"/>
          </a:xfrm>
        </p:grpSpPr>
        <p:sp>
          <p:nvSpPr>
            <p:cNvPr id="753" name="Google Shape;753;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6" name="Google Shape;756;p23"/>
          <p:cNvGrpSpPr/>
          <p:nvPr/>
        </p:nvGrpSpPr>
        <p:grpSpPr>
          <a:xfrm>
            <a:off x="7916350" y="1124600"/>
            <a:ext cx="175013" cy="27000"/>
            <a:chOff x="5662375" y="212375"/>
            <a:chExt cx="175013" cy="27000"/>
          </a:xfrm>
        </p:grpSpPr>
        <p:sp>
          <p:nvSpPr>
            <p:cNvPr id="757" name="Google Shape;757;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0" name="Google Shape;760;p23"/>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61" name="Google Shape;761;p23"/>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62" name="Google Shape;762;p23"/>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23"/>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64" name="Google Shape;764;p23"/>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65" name="Google Shape;765;p23"/>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6" name="Shape 766"/>
        <p:cNvGrpSpPr/>
        <p:nvPr/>
      </p:nvGrpSpPr>
      <p:grpSpPr>
        <a:xfrm>
          <a:off x="0" y="0"/>
          <a:ext cx="0" cy="0"/>
          <a:chOff x="0" y="0"/>
          <a:chExt cx="0" cy="0"/>
        </a:xfrm>
      </p:grpSpPr>
      <p:sp>
        <p:nvSpPr>
          <p:cNvPr id="767" name="Google Shape;767;p24"/>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68" name="Google Shape;768;p24"/>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24"/>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70" name="Google Shape;770;p24"/>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24"/>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772" name="Google Shape;772;p24"/>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24"/>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74" name="Google Shape;774;p24"/>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5" name="Google Shape;775;p24"/>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76" name="Google Shape;776;p24"/>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7" name="Google Shape;777;p24"/>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78" name="Google Shape;778;p24"/>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9" name="Google Shape;779;p24"/>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80" name="Google Shape;780;p24"/>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81" name="Google Shape;781;p24"/>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82" name="Google Shape;782;p24"/>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783" name="Google Shape;783;p24"/>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784" name="Google Shape;784;p24"/>
          <p:cNvGrpSpPr/>
          <p:nvPr/>
        </p:nvGrpSpPr>
        <p:grpSpPr>
          <a:xfrm flipH="1">
            <a:off x="1278333" y="4513075"/>
            <a:ext cx="581800" cy="582350"/>
            <a:chOff x="8064275" y="887850"/>
            <a:chExt cx="581800" cy="582350"/>
          </a:xfrm>
        </p:grpSpPr>
        <p:sp>
          <p:nvSpPr>
            <p:cNvPr id="785" name="Google Shape;785;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1" name="Google Shape;791;p24"/>
          <p:cNvGrpSpPr/>
          <p:nvPr/>
        </p:nvGrpSpPr>
        <p:grpSpPr>
          <a:xfrm flipH="1">
            <a:off x="2747608" y="4340463"/>
            <a:ext cx="292025" cy="292575"/>
            <a:chOff x="7353050" y="316275"/>
            <a:chExt cx="292025" cy="292575"/>
          </a:xfrm>
        </p:grpSpPr>
        <p:sp>
          <p:nvSpPr>
            <p:cNvPr id="792" name="Google Shape;792;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24"/>
          <p:cNvGrpSpPr/>
          <p:nvPr/>
        </p:nvGrpSpPr>
        <p:grpSpPr>
          <a:xfrm flipH="1">
            <a:off x="171308" y="4315025"/>
            <a:ext cx="175000" cy="175000"/>
            <a:chOff x="8792300" y="321275"/>
            <a:chExt cx="175000" cy="175000"/>
          </a:xfrm>
        </p:grpSpPr>
        <p:sp>
          <p:nvSpPr>
            <p:cNvPr id="797" name="Google Shape;797;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1" name="Google Shape;801;p24"/>
          <p:cNvGrpSpPr/>
          <p:nvPr/>
        </p:nvGrpSpPr>
        <p:grpSpPr>
          <a:xfrm>
            <a:off x="3873197" y="4657550"/>
            <a:ext cx="293111" cy="293388"/>
            <a:chOff x="3164039" y="430875"/>
            <a:chExt cx="293111" cy="293388"/>
          </a:xfrm>
        </p:grpSpPr>
        <p:sp>
          <p:nvSpPr>
            <p:cNvPr id="802" name="Google Shape;802;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24"/>
          <p:cNvGrpSpPr/>
          <p:nvPr/>
        </p:nvGrpSpPr>
        <p:grpSpPr>
          <a:xfrm flipH="1">
            <a:off x="242270" y="4142425"/>
            <a:ext cx="175013" cy="27000"/>
            <a:chOff x="5662375" y="212375"/>
            <a:chExt cx="175013" cy="27000"/>
          </a:xfrm>
        </p:grpSpPr>
        <p:sp>
          <p:nvSpPr>
            <p:cNvPr id="809" name="Google Shape;809;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12" name="Google Shape;812;p24"/>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13" name="Google Shape;813;p24"/>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14" name="Google Shape;814;p24"/>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15" name="Google Shape;815;p24"/>
          <p:cNvGrpSpPr/>
          <p:nvPr/>
        </p:nvGrpSpPr>
        <p:grpSpPr>
          <a:xfrm>
            <a:off x="8064275" y="1040250"/>
            <a:ext cx="581800" cy="582350"/>
            <a:chOff x="8064275" y="887850"/>
            <a:chExt cx="581800" cy="582350"/>
          </a:xfrm>
        </p:grpSpPr>
        <p:sp>
          <p:nvSpPr>
            <p:cNvPr id="816" name="Google Shape;816;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2" name="Google Shape;822;p24"/>
          <p:cNvGrpSpPr/>
          <p:nvPr/>
        </p:nvGrpSpPr>
        <p:grpSpPr>
          <a:xfrm>
            <a:off x="7353050" y="316275"/>
            <a:ext cx="292025" cy="292575"/>
            <a:chOff x="7353050" y="316275"/>
            <a:chExt cx="292025" cy="292575"/>
          </a:xfrm>
        </p:grpSpPr>
        <p:sp>
          <p:nvSpPr>
            <p:cNvPr id="823" name="Google Shape;823;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7" name="Google Shape;827;p24"/>
          <p:cNvGrpSpPr/>
          <p:nvPr/>
        </p:nvGrpSpPr>
        <p:grpSpPr>
          <a:xfrm>
            <a:off x="8792300" y="321275"/>
            <a:ext cx="175000" cy="175000"/>
            <a:chOff x="8792300" y="321275"/>
            <a:chExt cx="175000" cy="175000"/>
          </a:xfrm>
        </p:grpSpPr>
        <p:sp>
          <p:nvSpPr>
            <p:cNvPr id="828" name="Google Shape;828;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2" name="Google Shape;832;p24"/>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4"/>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4"/>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4"/>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4"/>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4"/>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8" name="Google Shape;838;p24"/>
          <p:cNvGrpSpPr/>
          <p:nvPr/>
        </p:nvGrpSpPr>
        <p:grpSpPr>
          <a:xfrm>
            <a:off x="8490050" y="170875"/>
            <a:ext cx="175013" cy="27000"/>
            <a:chOff x="5662375" y="212375"/>
            <a:chExt cx="175013" cy="27000"/>
          </a:xfrm>
        </p:grpSpPr>
        <p:sp>
          <p:nvSpPr>
            <p:cNvPr id="839" name="Google Shape;839;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2" name="Google Shape;842;p24"/>
          <p:cNvGrpSpPr/>
          <p:nvPr/>
        </p:nvGrpSpPr>
        <p:grpSpPr>
          <a:xfrm>
            <a:off x="8678350" y="1658000"/>
            <a:ext cx="175013" cy="27000"/>
            <a:chOff x="5662375" y="212375"/>
            <a:chExt cx="175013" cy="27000"/>
          </a:xfrm>
        </p:grpSpPr>
        <p:sp>
          <p:nvSpPr>
            <p:cNvPr id="843" name="Google Shape;843;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6" name="Shape 846"/>
        <p:cNvGrpSpPr/>
        <p:nvPr/>
      </p:nvGrpSpPr>
      <p:grpSpPr>
        <a:xfrm>
          <a:off x="0" y="0"/>
          <a:ext cx="0" cy="0"/>
          <a:chOff x="0" y="0"/>
          <a:chExt cx="0" cy="0"/>
        </a:xfrm>
      </p:grpSpPr>
      <p:sp>
        <p:nvSpPr>
          <p:cNvPr id="847" name="Google Shape;847;p25"/>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48" name="Google Shape;848;p25"/>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849" name="Google Shape;849;p25"/>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850" name="Google Shape;850;p25"/>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851" name="Google Shape;851;p25"/>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852" name="Google Shape;852;p25"/>
          <p:cNvGrpSpPr/>
          <p:nvPr/>
        </p:nvGrpSpPr>
        <p:grpSpPr>
          <a:xfrm flipH="1">
            <a:off x="423750" y="125363"/>
            <a:ext cx="292025" cy="292575"/>
            <a:chOff x="7353050" y="316275"/>
            <a:chExt cx="292025" cy="292575"/>
          </a:xfrm>
        </p:grpSpPr>
        <p:sp>
          <p:nvSpPr>
            <p:cNvPr id="853" name="Google Shape;853;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7" name="Google Shape;857;p25"/>
          <p:cNvGrpSpPr/>
          <p:nvPr/>
        </p:nvGrpSpPr>
        <p:grpSpPr>
          <a:xfrm>
            <a:off x="1638739" y="558163"/>
            <a:ext cx="293111" cy="293388"/>
            <a:chOff x="3164039" y="430875"/>
            <a:chExt cx="293111" cy="293388"/>
          </a:xfrm>
        </p:grpSpPr>
        <p:sp>
          <p:nvSpPr>
            <p:cNvPr id="858" name="Google Shape;858;p2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4" name="Google Shape;864;p25"/>
          <p:cNvGrpSpPr/>
          <p:nvPr/>
        </p:nvGrpSpPr>
        <p:grpSpPr>
          <a:xfrm>
            <a:off x="1591750" y="362600"/>
            <a:ext cx="175013" cy="27000"/>
            <a:chOff x="5662375" y="212375"/>
            <a:chExt cx="175013" cy="27000"/>
          </a:xfrm>
        </p:grpSpPr>
        <p:sp>
          <p:nvSpPr>
            <p:cNvPr id="865" name="Google Shape;865;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68" name="Google Shape;868;p25"/>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869" name="Google Shape;869;p25"/>
          <p:cNvGrpSpPr/>
          <p:nvPr/>
        </p:nvGrpSpPr>
        <p:grpSpPr>
          <a:xfrm>
            <a:off x="7823875" y="202375"/>
            <a:ext cx="581800" cy="582350"/>
            <a:chOff x="8064275" y="887850"/>
            <a:chExt cx="581800" cy="582350"/>
          </a:xfrm>
        </p:grpSpPr>
        <p:sp>
          <p:nvSpPr>
            <p:cNvPr id="870" name="Google Shape;870;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6" name="Google Shape;876;p25"/>
          <p:cNvGrpSpPr/>
          <p:nvPr/>
        </p:nvGrpSpPr>
        <p:grpSpPr>
          <a:xfrm flipH="1">
            <a:off x="8698650" y="1117488"/>
            <a:ext cx="292025" cy="292575"/>
            <a:chOff x="7353050" y="316275"/>
            <a:chExt cx="292025" cy="292575"/>
          </a:xfrm>
        </p:grpSpPr>
        <p:sp>
          <p:nvSpPr>
            <p:cNvPr id="877" name="Google Shape;877;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1" name="Google Shape;881;p25"/>
          <p:cNvGrpSpPr/>
          <p:nvPr/>
        </p:nvGrpSpPr>
        <p:grpSpPr>
          <a:xfrm>
            <a:off x="8678350" y="1581800"/>
            <a:ext cx="175013" cy="27000"/>
            <a:chOff x="5662375" y="212375"/>
            <a:chExt cx="175013" cy="27000"/>
          </a:xfrm>
        </p:grpSpPr>
        <p:sp>
          <p:nvSpPr>
            <p:cNvPr id="882" name="Google Shape;882;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85" name="Google Shape;885;p25"/>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886" name="Google Shape;886;p25"/>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887" name="Google Shape;887;p25"/>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888" name="Google Shape;888;p25"/>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889" name="Google Shape;889;p25"/>
          <p:cNvGrpSpPr/>
          <p:nvPr/>
        </p:nvGrpSpPr>
        <p:grpSpPr>
          <a:xfrm>
            <a:off x="7278954" y="4513075"/>
            <a:ext cx="581800" cy="582350"/>
            <a:chOff x="8064275" y="887850"/>
            <a:chExt cx="581800" cy="582350"/>
          </a:xfrm>
        </p:grpSpPr>
        <p:sp>
          <p:nvSpPr>
            <p:cNvPr id="890" name="Google Shape;890;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6" name="Google Shape;896;p25"/>
          <p:cNvGrpSpPr/>
          <p:nvPr/>
        </p:nvGrpSpPr>
        <p:grpSpPr>
          <a:xfrm>
            <a:off x="6099454" y="4340463"/>
            <a:ext cx="292025" cy="292575"/>
            <a:chOff x="7353050" y="316275"/>
            <a:chExt cx="292025" cy="292575"/>
          </a:xfrm>
        </p:grpSpPr>
        <p:sp>
          <p:nvSpPr>
            <p:cNvPr id="897" name="Google Shape;897;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1" name="Google Shape;901;p25"/>
          <p:cNvGrpSpPr/>
          <p:nvPr/>
        </p:nvGrpSpPr>
        <p:grpSpPr>
          <a:xfrm>
            <a:off x="8792779" y="4315025"/>
            <a:ext cx="175000" cy="175000"/>
            <a:chOff x="8792300" y="321275"/>
            <a:chExt cx="175000" cy="175000"/>
          </a:xfrm>
        </p:grpSpPr>
        <p:sp>
          <p:nvSpPr>
            <p:cNvPr id="902" name="Google Shape;902;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6" name="Google Shape;906;p25"/>
          <p:cNvGrpSpPr/>
          <p:nvPr/>
        </p:nvGrpSpPr>
        <p:grpSpPr>
          <a:xfrm flipH="1">
            <a:off x="4972779" y="4657550"/>
            <a:ext cx="293111" cy="293388"/>
            <a:chOff x="3164039" y="430875"/>
            <a:chExt cx="293111" cy="293388"/>
          </a:xfrm>
        </p:grpSpPr>
        <p:sp>
          <p:nvSpPr>
            <p:cNvPr id="907" name="Google Shape;907;p2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3" name="Google Shape;913;p25"/>
          <p:cNvGrpSpPr/>
          <p:nvPr/>
        </p:nvGrpSpPr>
        <p:grpSpPr>
          <a:xfrm>
            <a:off x="8721804" y="4142425"/>
            <a:ext cx="175013" cy="27000"/>
            <a:chOff x="5662375" y="212375"/>
            <a:chExt cx="175013" cy="27000"/>
          </a:xfrm>
        </p:grpSpPr>
        <p:sp>
          <p:nvSpPr>
            <p:cNvPr id="914" name="Google Shape;914;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7" name="Shape 917"/>
        <p:cNvGrpSpPr/>
        <p:nvPr/>
      </p:nvGrpSpPr>
      <p:grpSpPr>
        <a:xfrm>
          <a:off x="0" y="0"/>
          <a:ext cx="0" cy="0"/>
          <a:chOff x="0" y="0"/>
          <a:chExt cx="0" cy="0"/>
        </a:xfrm>
      </p:grpSpPr>
      <p:sp>
        <p:nvSpPr>
          <p:cNvPr id="918" name="Google Shape;918;p26"/>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919" name="Google Shape;919;p26"/>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920" name="Google Shape;920;p26"/>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921" name="Google Shape;921;p26"/>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922" name="Google Shape;922;p26"/>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923" name="Google Shape;923;p26"/>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924" name="Google Shape;924;p26"/>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925" name="Google Shape;925;p26"/>
          <p:cNvGrpSpPr/>
          <p:nvPr/>
        </p:nvGrpSpPr>
        <p:grpSpPr>
          <a:xfrm flipH="1" rot="5400000">
            <a:off x="7407333" y="1284925"/>
            <a:ext cx="581800" cy="582350"/>
            <a:chOff x="8064275" y="887850"/>
            <a:chExt cx="581800" cy="582350"/>
          </a:xfrm>
        </p:grpSpPr>
        <p:sp>
          <p:nvSpPr>
            <p:cNvPr id="926" name="Google Shape;926;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2" name="Google Shape;932;p26"/>
          <p:cNvGrpSpPr/>
          <p:nvPr/>
        </p:nvGrpSpPr>
        <p:grpSpPr>
          <a:xfrm flipH="1" rot="5400000">
            <a:off x="7869720" y="2754200"/>
            <a:ext cx="292025" cy="292575"/>
            <a:chOff x="7353050" y="316275"/>
            <a:chExt cx="292025" cy="292575"/>
          </a:xfrm>
        </p:grpSpPr>
        <p:sp>
          <p:nvSpPr>
            <p:cNvPr id="933" name="Google Shape;933;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7" name="Google Shape;937;p26"/>
          <p:cNvGrpSpPr/>
          <p:nvPr/>
        </p:nvGrpSpPr>
        <p:grpSpPr>
          <a:xfrm flipH="1" rot="5400000">
            <a:off x="8012458" y="178175"/>
            <a:ext cx="175000" cy="175000"/>
            <a:chOff x="8792300" y="321275"/>
            <a:chExt cx="175000" cy="175000"/>
          </a:xfrm>
        </p:grpSpPr>
        <p:sp>
          <p:nvSpPr>
            <p:cNvPr id="938" name="Google Shape;938;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2" name="Google Shape;942;p26"/>
          <p:cNvGrpSpPr/>
          <p:nvPr/>
        </p:nvGrpSpPr>
        <p:grpSpPr>
          <a:xfrm rot="5400000">
            <a:off x="7551683" y="3879926"/>
            <a:ext cx="293111" cy="293388"/>
            <a:chOff x="3164039" y="430875"/>
            <a:chExt cx="293111" cy="293388"/>
          </a:xfrm>
        </p:grpSpPr>
        <p:sp>
          <p:nvSpPr>
            <p:cNvPr id="943" name="Google Shape;943;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9" name="Google Shape;949;p26"/>
          <p:cNvGrpSpPr/>
          <p:nvPr/>
        </p:nvGrpSpPr>
        <p:grpSpPr>
          <a:xfrm flipH="1" rot="5400000">
            <a:off x="8259052" y="323144"/>
            <a:ext cx="175013" cy="27000"/>
            <a:chOff x="5662375" y="212375"/>
            <a:chExt cx="175013" cy="27000"/>
          </a:xfrm>
        </p:grpSpPr>
        <p:sp>
          <p:nvSpPr>
            <p:cNvPr id="950" name="Google Shape;950;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53" name="Google Shape;953;p26"/>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954" name="Google Shape;954;p26"/>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955" name="Google Shape;955;p26"/>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956" name="Google Shape;956;p26"/>
          <p:cNvGrpSpPr/>
          <p:nvPr/>
        </p:nvGrpSpPr>
        <p:grpSpPr>
          <a:xfrm rot="5400000">
            <a:off x="621475" y="4062025"/>
            <a:ext cx="581800" cy="582350"/>
            <a:chOff x="8064275" y="887850"/>
            <a:chExt cx="581800" cy="582350"/>
          </a:xfrm>
        </p:grpSpPr>
        <p:sp>
          <p:nvSpPr>
            <p:cNvPr id="957" name="Google Shape;957;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3" name="Google Shape;963;p26"/>
          <p:cNvGrpSpPr/>
          <p:nvPr/>
        </p:nvGrpSpPr>
        <p:grpSpPr>
          <a:xfrm rot="5400000">
            <a:off x="1482825" y="3350800"/>
            <a:ext cx="292025" cy="292575"/>
            <a:chOff x="7353050" y="316275"/>
            <a:chExt cx="292025" cy="292575"/>
          </a:xfrm>
        </p:grpSpPr>
        <p:sp>
          <p:nvSpPr>
            <p:cNvPr id="964" name="Google Shape;96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8" name="Google Shape;968;p26"/>
          <p:cNvGrpSpPr/>
          <p:nvPr/>
        </p:nvGrpSpPr>
        <p:grpSpPr>
          <a:xfrm rot="5400000">
            <a:off x="1595125" y="4790325"/>
            <a:ext cx="175000" cy="175000"/>
            <a:chOff x="8792300" y="321275"/>
            <a:chExt cx="175000" cy="175000"/>
          </a:xfrm>
        </p:grpSpPr>
        <p:sp>
          <p:nvSpPr>
            <p:cNvPr id="969" name="Google Shape;969;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3" name="Google Shape;973;p26"/>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6"/>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6"/>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6"/>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6"/>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6"/>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9" name="Google Shape;979;p26"/>
          <p:cNvGrpSpPr/>
          <p:nvPr/>
        </p:nvGrpSpPr>
        <p:grpSpPr>
          <a:xfrm rot="5400000">
            <a:off x="1701119" y="1515381"/>
            <a:ext cx="175013" cy="27000"/>
            <a:chOff x="5662375" y="212375"/>
            <a:chExt cx="175013" cy="27000"/>
          </a:xfrm>
        </p:grpSpPr>
        <p:sp>
          <p:nvSpPr>
            <p:cNvPr id="980" name="Google Shape;980;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3" name="Google Shape;983;p26"/>
          <p:cNvGrpSpPr/>
          <p:nvPr/>
        </p:nvGrpSpPr>
        <p:grpSpPr>
          <a:xfrm rot="5400000">
            <a:off x="1819519" y="4562081"/>
            <a:ext cx="175013" cy="27000"/>
            <a:chOff x="5662375" y="212375"/>
            <a:chExt cx="175013" cy="27000"/>
          </a:xfrm>
        </p:grpSpPr>
        <p:sp>
          <p:nvSpPr>
            <p:cNvPr id="984" name="Google Shape;984;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7" name="Google Shape;987;p26"/>
          <p:cNvGrpSpPr/>
          <p:nvPr/>
        </p:nvGrpSpPr>
        <p:grpSpPr>
          <a:xfrm rot="5400000">
            <a:off x="408594" y="4140781"/>
            <a:ext cx="175013" cy="27000"/>
            <a:chOff x="5662375" y="212375"/>
            <a:chExt cx="175013" cy="27000"/>
          </a:xfrm>
        </p:grpSpPr>
        <p:sp>
          <p:nvSpPr>
            <p:cNvPr id="988" name="Google Shape;988;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9"/>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15" name="Google Shape;15;p9"/>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6" name="Google Shape;16;p9"/>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7" name="Google Shape;17;p9"/>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8" name="Google Shape;18;p9"/>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9" name="Google Shape;19;p9"/>
          <p:cNvGrpSpPr/>
          <p:nvPr/>
        </p:nvGrpSpPr>
        <p:grpSpPr>
          <a:xfrm>
            <a:off x="8064275" y="887850"/>
            <a:ext cx="581800" cy="582350"/>
            <a:chOff x="8064275" y="887850"/>
            <a:chExt cx="581800" cy="582350"/>
          </a:xfrm>
        </p:grpSpPr>
        <p:sp>
          <p:nvSpPr>
            <p:cNvPr id="20" name="Google Shape;20;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9"/>
          <p:cNvGrpSpPr/>
          <p:nvPr/>
        </p:nvGrpSpPr>
        <p:grpSpPr>
          <a:xfrm>
            <a:off x="7353050" y="316275"/>
            <a:ext cx="292025" cy="292575"/>
            <a:chOff x="7353050" y="316275"/>
            <a:chExt cx="292025" cy="292575"/>
          </a:xfrm>
        </p:grpSpPr>
        <p:sp>
          <p:nvSpPr>
            <p:cNvPr id="27" name="Google Shape;27;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9"/>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9"/>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9"/>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9"/>
          <p:cNvGrpSpPr/>
          <p:nvPr/>
        </p:nvGrpSpPr>
        <p:grpSpPr>
          <a:xfrm>
            <a:off x="5443350" y="289275"/>
            <a:ext cx="175013" cy="27000"/>
            <a:chOff x="5662375" y="212375"/>
            <a:chExt cx="175013" cy="27000"/>
          </a:xfrm>
        </p:grpSpPr>
        <p:sp>
          <p:nvSpPr>
            <p:cNvPr id="38" name="Google Shape;38;p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9"/>
          <p:cNvGrpSpPr/>
          <p:nvPr/>
        </p:nvGrpSpPr>
        <p:grpSpPr>
          <a:xfrm>
            <a:off x="8490050" y="170875"/>
            <a:ext cx="175013" cy="27000"/>
            <a:chOff x="5662375" y="212375"/>
            <a:chExt cx="175013" cy="27000"/>
          </a:xfrm>
        </p:grpSpPr>
        <p:sp>
          <p:nvSpPr>
            <p:cNvPr id="42" name="Google Shape;42;p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 name="Google Shape;45;p9"/>
          <p:cNvGrpSpPr/>
          <p:nvPr/>
        </p:nvGrpSpPr>
        <p:grpSpPr>
          <a:xfrm>
            <a:off x="8068750" y="1581800"/>
            <a:ext cx="175013" cy="27000"/>
            <a:chOff x="5662375" y="212375"/>
            <a:chExt cx="175013" cy="27000"/>
          </a:xfrm>
        </p:grpSpPr>
        <p:sp>
          <p:nvSpPr>
            <p:cNvPr id="46" name="Google Shape;46;p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91" name="Shape 991"/>
        <p:cNvGrpSpPr/>
        <p:nvPr/>
      </p:nvGrpSpPr>
      <p:grpSpPr>
        <a:xfrm>
          <a:off x="0" y="0"/>
          <a:ext cx="0" cy="0"/>
          <a:chOff x="0" y="0"/>
          <a:chExt cx="0" cy="0"/>
        </a:xfrm>
      </p:grpSpPr>
      <p:sp>
        <p:nvSpPr>
          <p:cNvPr id="992" name="Google Shape;992;p27"/>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993" name="Google Shape;993;p27"/>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994" name="Google Shape;994;p27"/>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995" name="Google Shape;995;p27"/>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996" name="Google Shape;996;p27"/>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997" name="Google Shape;997;p27"/>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98" name="Google Shape;998;p27"/>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999" name="Google Shape;999;p27"/>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000" name="Google Shape;1000;p27"/>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001" name="Google Shape;1001;p27"/>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002" name="Google Shape;1002;p27"/>
          <p:cNvGrpSpPr/>
          <p:nvPr/>
        </p:nvGrpSpPr>
        <p:grpSpPr>
          <a:xfrm flipH="1" rot="5400000">
            <a:off x="7407333" y="1284925"/>
            <a:ext cx="581800" cy="582350"/>
            <a:chOff x="8064275" y="887850"/>
            <a:chExt cx="581800" cy="582350"/>
          </a:xfrm>
        </p:grpSpPr>
        <p:sp>
          <p:nvSpPr>
            <p:cNvPr id="1003" name="Google Shape;100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9" name="Google Shape;1009;p27"/>
          <p:cNvGrpSpPr/>
          <p:nvPr/>
        </p:nvGrpSpPr>
        <p:grpSpPr>
          <a:xfrm flipH="1" rot="5400000">
            <a:off x="7869720" y="2754200"/>
            <a:ext cx="292025" cy="292575"/>
            <a:chOff x="7353050" y="316275"/>
            <a:chExt cx="292025" cy="292575"/>
          </a:xfrm>
        </p:grpSpPr>
        <p:sp>
          <p:nvSpPr>
            <p:cNvPr id="1010" name="Google Shape;101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27"/>
          <p:cNvGrpSpPr/>
          <p:nvPr/>
        </p:nvGrpSpPr>
        <p:grpSpPr>
          <a:xfrm flipH="1" rot="5400000">
            <a:off x="8012458" y="178175"/>
            <a:ext cx="175000" cy="175000"/>
            <a:chOff x="8792300" y="321275"/>
            <a:chExt cx="175000" cy="175000"/>
          </a:xfrm>
        </p:grpSpPr>
        <p:sp>
          <p:nvSpPr>
            <p:cNvPr id="1015" name="Google Shape;101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9" name="Google Shape;1019;p27"/>
          <p:cNvGrpSpPr/>
          <p:nvPr/>
        </p:nvGrpSpPr>
        <p:grpSpPr>
          <a:xfrm rot="5400000">
            <a:off x="7551683" y="3879926"/>
            <a:ext cx="293111" cy="293388"/>
            <a:chOff x="3164039" y="430875"/>
            <a:chExt cx="293111" cy="293388"/>
          </a:xfrm>
        </p:grpSpPr>
        <p:sp>
          <p:nvSpPr>
            <p:cNvPr id="1020" name="Google Shape;1020;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6" name="Google Shape;1026;p27"/>
          <p:cNvGrpSpPr/>
          <p:nvPr/>
        </p:nvGrpSpPr>
        <p:grpSpPr>
          <a:xfrm flipH="1" rot="5400000">
            <a:off x="8259052" y="323144"/>
            <a:ext cx="175013" cy="27000"/>
            <a:chOff x="5662375" y="212375"/>
            <a:chExt cx="175013" cy="27000"/>
          </a:xfrm>
        </p:grpSpPr>
        <p:sp>
          <p:nvSpPr>
            <p:cNvPr id="1027" name="Google Shape;1027;p2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0" name="Google Shape;1030;p27"/>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031" name="Google Shape;1031;p27"/>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032" name="Google Shape;1032;p27"/>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033" name="Google Shape;1033;p27"/>
          <p:cNvGrpSpPr/>
          <p:nvPr/>
        </p:nvGrpSpPr>
        <p:grpSpPr>
          <a:xfrm rot="5400000">
            <a:off x="621475" y="4062025"/>
            <a:ext cx="581800" cy="582350"/>
            <a:chOff x="8064275" y="887850"/>
            <a:chExt cx="581800" cy="582350"/>
          </a:xfrm>
        </p:grpSpPr>
        <p:sp>
          <p:nvSpPr>
            <p:cNvPr id="1034" name="Google Shape;1034;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0" name="Google Shape;1040;p27"/>
          <p:cNvGrpSpPr/>
          <p:nvPr/>
        </p:nvGrpSpPr>
        <p:grpSpPr>
          <a:xfrm rot="5400000">
            <a:off x="1482825" y="3350800"/>
            <a:ext cx="292025" cy="292575"/>
            <a:chOff x="7353050" y="316275"/>
            <a:chExt cx="292025" cy="292575"/>
          </a:xfrm>
        </p:grpSpPr>
        <p:sp>
          <p:nvSpPr>
            <p:cNvPr id="1041" name="Google Shape;1041;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5" name="Google Shape;1045;p27"/>
          <p:cNvGrpSpPr/>
          <p:nvPr/>
        </p:nvGrpSpPr>
        <p:grpSpPr>
          <a:xfrm rot="5400000">
            <a:off x="1595125" y="4790325"/>
            <a:ext cx="175000" cy="175000"/>
            <a:chOff x="8792300" y="321275"/>
            <a:chExt cx="175000" cy="175000"/>
          </a:xfrm>
        </p:grpSpPr>
        <p:sp>
          <p:nvSpPr>
            <p:cNvPr id="1046" name="Google Shape;1046;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0" name="Google Shape;1050;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6" name="Google Shape;1056;p27"/>
          <p:cNvGrpSpPr/>
          <p:nvPr/>
        </p:nvGrpSpPr>
        <p:grpSpPr>
          <a:xfrm rot="5400000">
            <a:off x="1701119" y="1515381"/>
            <a:ext cx="175013" cy="27000"/>
            <a:chOff x="5662375" y="212375"/>
            <a:chExt cx="175013" cy="27000"/>
          </a:xfrm>
        </p:grpSpPr>
        <p:sp>
          <p:nvSpPr>
            <p:cNvPr id="1057" name="Google Shape;1057;p2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0" name="Google Shape;1060;p27"/>
          <p:cNvGrpSpPr/>
          <p:nvPr/>
        </p:nvGrpSpPr>
        <p:grpSpPr>
          <a:xfrm rot="5400000">
            <a:off x="1819519" y="4562081"/>
            <a:ext cx="175013" cy="27000"/>
            <a:chOff x="5662375" y="212375"/>
            <a:chExt cx="175013" cy="27000"/>
          </a:xfrm>
        </p:grpSpPr>
        <p:sp>
          <p:nvSpPr>
            <p:cNvPr id="1061" name="Google Shape;1061;p2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4" name="Google Shape;1064;p27"/>
          <p:cNvGrpSpPr/>
          <p:nvPr/>
        </p:nvGrpSpPr>
        <p:grpSpPr>
          <a:xfrm rot="5400000">
            <a:off x="408594" y="4140781"/>
            <a:ext cx="175013" cy="27000"/>
            <a:chOff x="5662375" y="212375"/>
            <a:chExt cx="175013" cy="27000"/>
          </a:xfrm>
        </p:grpSpPr>
        <p:sp>
          <p:nvSpPr>
            <p:cNvPr id="1065" name="Google Shape;1065;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8" name="Shape 1068"/>
        <p:cNvGrpSpPr/>
        <p:nvPr/>
      </p:nvGrpSpPr>
      <p:grpSpPr>
        <a:xfrm>
          <a:off x="0" y="0"/>
          <a:ext cx="0" cy="0"/>
          <a:chOff x="0" y="0"/>
          <a:chExt cx="0" cy="0"/>
        </a:xfrm>
      </p:grpSpPr>
      <p:sp>
        <p:nvSpPr>
          <p:cNvPr id="1069" name="Google Shape;1069;p28"/>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070" name="Google Shape;1070;p28"/>
          <p:cNvGrpSpPr/>
          <p:nvPr/>
        </p:nvGrpSpPr>
        <p:grpSpPr>
          <a:xfrm>
            <a:off x="261711" y="-1158"/>
            <a:ext cx="8550327" cy="3981600"/>
            <a:chOff x="261711" y="-1158"/>
            <a:chExt cx="8550327" cy="3981600"/>
          </a:xfrm>
        </p:grpSpPr>
        <p:cxnSp>
          <p:nvCxnSpPr>
            <p:cNvPr id="1071" name="Google Shape;1071;p28"/>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1072" name="Google Shape;1072;p28"/>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1073" name="Google Shape;1073;p28"/>
            <p:cNvGrpSpPr/>
            <p:nvPr/>
          </p:nvGrpSpPr>
          <p:grpSpPr>
            <a:xfrm rot="10800000">
              <a:off x="343275" y="3300779"/>
              <a:ext cx="344736" cy="345385"/>
              <a:chOff x="7353050" y="316275"/>
              <a:chExt cx="292025" cy="292575"/>
            </a:xfrm>
          </p:grpSpPr>
          <p:sp>
            <p:nvSpPr>
              <p:cNvPr id="1074" name="Google Shape;1074;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8" name="Google Shape;1078;p28"/>
            <p:cNvGrpSpPr/>
            <p:nvPr/>
          </p:nvGrpSpPr>
          <p:grpSpPr>
            <a:xfrm rot="10800000">
              <a:off x="8520013" y="714742"/>
              <a:ext cx="292025" cy="292575"/>
              <a:chOff x="7353050" y="316275"/>
              <a:chExt cx="292025" cy="292575"/>
            </a:xfrm>
          </p:grpSpPr>
          <p:sp>
            <p:nvSpPr>
              <p:cNvPr id="1079" name="Google Shape;1079;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3" name="Google Shape;1083;p28"/>
            <p:cNvGrpSpPr/>
            <p:nvPr/>
          </p:nvGrpSpPr>
          <p:grpSpPr>
            <a:xfrm rot="10800000">
              <a:off x="261711" y="465077"/>
              <a:ext cx="507562" cy="507984"/>
              <a:chOff x="8064275" y="887850"/>
              <a:chExt cx="581800" cy="582350"/>
            </a:xfrm>
          </p:grpSpPr>
          <p:sp>
            <p:nvSpPr>
              <p:cNvPr id="1084" name="Google Shape;1084;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90" name="Google Shape;1090;p28"/>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091" name="Google Shape;1091;p28"/>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092" name="Google Shape;1092;p28"/>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093" name="Google Shape;1093;p28"/>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094" name="Google Shape;1094;p28"/>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095" name="Google Shape;1095;p28"/>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6" name="Shape 1096"/>
        <p:cNvGrpSpPr/>
        <p:nvPr/>
      </p:nvGrpSpPr>
      <p:grpSpPr>
        <a:xfrm>
          <a:off x="0" y="0"/>
          <a:ext cx="0" cy="0"/>
          <a:chOff x="0" y="0"/>
          <a:chExt cx="0" cy="0"/>
        </a:xfrm>
      </p:grpSpPr>
      <p:cxnSp>
        <p:nvCxnSpPr>
          <p:cNvPr id="1097" name="Google Shape;1097;p29"/>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1098" name="Google Shape;1098;p29"/>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1099" name="Google Shape;1099;p29"/>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1100" name="Google Shape;1100;p29"/>
          <p:cNvGrpSpPr/>
          <p:nvPr/>
        </p:nvGrpSpPr>
        <p:grpSpPr>
          <a:xfrm flipH="1">
            <a:off x="431725" y="4183775"/>
            <a:ext cx="292025" cy="292575"/>
            <a:chOff x="7353050" y="316275"/>
            <a:chExt cx="292025" cy="292575"/>
          </a:xfrm>
        </p:grpSpPr>
        <p:sp>
          <p:nvSpPr>
            <p:cNvPr id="1101" name="Google Shape;1101;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5" name="Google Shape;1105;p29"/>
          <p:cNvGrpSpPr/>
          <p:nvPr/>
        </p:nvGrpSpPr>
        <p:grpSpPr>
          <a:xfrm>
            <a:off x="1075789" y="4604675"/>
            <a:ext cx="293111" cy="293388"/>
            <a:chOff x="3164039" y="430875"/>
            <a:chExt cx="293111" cy="293388"/>
          </a:xfrm>
        </p:grpSpPr>
        <p:sp>
          <p:nvSpPr>
            <p:cNvPr id="1106" name="Google Shape;1106;p2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12" name="Google Shape;1112;p29"/>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13" name="Google Shape;1113;p29"/>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14" name="Google Shape;1114;p29"/>
          <p:cNvGrpSpPr/>
          <p:nvPr/>
        </p:nvGrpSpPr>
        <p:grpSpPr>
          <a:xfrm>
            <a:off x="8064275" y="526925"/>
            <a:ext cx="581800" cy="582350"/>
            <a:chOff x="8064275" y="887850"/>
            <a:chExt cx="581800" cy="582350"/>
          </a:xfrm>
        </p:grpSpPr>
        <p:sp>
          <p:nvSpPr>
            <p:cNvPr id="1115" name="Google Shape;1115;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1" name="Google Shape;1121;p29"/>
          <p:cNvGrpSpPr/>
          <p:nvPr/>
        </p:nvGrpSpPr>
        <p:grpSpPr>
          <a:xfrm>
            <a:off x="7033875" y="170875"/>
            <a:ext cx="292025" cy="292575"/>
            <a:chOff x="7353050" y="316275"/>
            <a:chExt cx="292025" cy="292575"/>
          </a:xfrm>
        </p:grpSpPr>
        <p:sp>
          <p:nvSpPr>
            <p:cNvPr id="1122" name="Google Shape;1122;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6" name="Google Shape;1126;p29"/>
          <p:cNvGrpSpPr/>
          <p:nvPr/>
        </p:nvGrpSpPr>
        <p:grpSpPr>
          <a:xfrm>
            <a:off x="8757950" y="229650"/>
            <a:ext cx="175000" cy="175000"/>
            <a:chOff x="8792300" y="321275"/>
            <a:chExt cx="175000" cy="175000"/>
          </a:xfrm>
        </p:grpSpPr>
        <p:sp>
          <p:nvSpPr>
            <p:cNvPr id="1127" name="Google Shape;1127;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1" name="Google Shape;1131;p29"/>
          <p:cNvGrpSpPr/>
          <p:nvPr/>
        </p:nvGrpSpPr>
        <p:grpSpPr>
          <a:xfrm>
            <a:off x="8490050" y="170875"/>
            <a:ext cx="175013" cy="27000"/>
            <a:chOff x="5662375" y="212375"/>
            <a:chExt cx="175013" cy="27000"/>
          </a:xfrm>
        </p:grpSpPr>
        <p:sp>
          <p:nvSpPr>
            <p:cNvPr id="1132" name="Google Shape;1132;p2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5" name="Google Shape;1135;p29"/>
          <p:cNvGrpSpPr/>
          <p:nvPr/>
        </p:nvGrpSpPr>
        <p:grpSpPr>
          <a:xfrm>
            <a:off x="7916350" y="1124600"/>
            <a:ext cx="175013" cy="27000"/>
            <a:chOff x="5662375" y="212375"/>
            <a:chExt cx="175013" cy="27000"/>
          </a:xfrm>
        </p:grpSpPr>
        <p:sp>
          <p:nvSpPr>
            <p:cNvPr id="1136" name="Google Shape;1136;p2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9" name="Google Shape;1139;p29"/>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140" name="Google Shape;1140;p29"/>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141" name="Google Shape;1141;p29"/>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142" name="Google Shape;1142;p29"/>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43" name="Google Shape;1143;p29"/>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44" name="Google Shape;1144;p29"/>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45" name="Shape 1145"/>
        <p:cNvGrpSpPr/>
        <p:nvPr/>
      </p:nvGrpSpPr>
      <p:grpSpPr>
        <a:xfrm>
          <a:off x="0" y="0"/>
          <a:ext cx="0" cy="0"/>
          <a:chOff x="0" y="0"/>
          <a:chExt cx="0" cy="0"/>
        </a:xfrm>
      </p:grpSpPr>
      <p:sp>
        <p:nvSpPr>
          <p:cNvPr id="1146" name="Google Shape;1146;p30"/>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47" name="Google Shape;1147;p30"/>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148" name="Google Shape;1148;p30"/>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1149" name="Google Shape;1149;p30"/>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1150" name="Google Shape;1150;p30"/>
          <p:cNvGrpSpPr/>
          <p:nvPr/>
        </p:nvGrpSpPr>
        <p:grpSpPr>
          <a:xfrm flipH="1">
            <a:off x="300738" y="4167800"/>
            <a:ext cx="292025" cy="292575"/>
            <a:chOff x="7353050" y="316275"/>
            <a:chExt cx="292025" cy="292575"/>
          </a:xfrm>
        </p:grpSpPr>
        <p:sp>
          <p:nvSpPr>
            <p:cNvPr id="1151" name="Google Shape;1151;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5" name="Google Shape;1155;p30"/>
          <p:cNvGrpSpPr/>
          <p:nvPr/>
        </p:nvGrpSpPr>
        <p:grpSpPr>
          <a:xfrm>
            <a:off x="148789" y="3224300"/>
            <a:ext cx="293111" cy="293388"/>
            <a:chOff x="3164039" y="430875"/>
            <a:chExt cx="293111" cy="293388"/>
          </a:xfrm>
        </p:grpSpPr>
        <p:sp>
          <p:nvSpPr>
            <p:cNvPr id="1156" name="Google Shape;1156;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62" name="Google Shape;1162;p30"/>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163" name="Google Shape;1163;p30"/>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164" name="Google Shape;1164;p30"/>
          <p:cNvGrpSpPr/>
          <p:nvPr/>
        </p:nvGrpSpPr>
        <p:grpSpPr>
          <a:xfrm>
            <a:off x="8064275" y="526925"/>
            <a:ext cx="581800" cy="582350"/>
            <a:chOff x="8064275" y="887850"/>
            <a:chExt cx="581800" cy="582350"/>
          </a:xfrm>
        </p:grpSpPr>
        <p:sp>
          <p:nvSpPr>
            <p:cNvPr id="1165" name="Google Shape;116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1" name="Google Shape;1171;p30"/>
          <p:cNvGrpSpPr/>
          <p:nvPr/>
        </p:nvGrpSpPr>
        <p:grpSpPr>
          <a:xfrm>
            <a:off x="7033875" y="170875"/>
            <a:ext cx="292025" cy="292575"/>
            <a:chOff x="7353050" y="316275"/>
            <a:chExt cx="292025" cy="292575"/>
          </a:xfrm>
        </p:grpSpPr>
        <p:sp>
          <p:nvSpPr>
            <p:cNvPr id="1172" name="Google Shape;117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6" name="Google Shape;1176;p30"/>
          <p:cNvGrpSpPr/>
          <p:nvPr/>
        </p:nvGrpSpPr>
        <p:grpSpPr>
          <a:xfrm>
            <a:off x="8757950" y="229650"/>
            <a:ext cx="175000" cy="175000"/>
            <a:chOff x="8792300" y="321275"/>
            <a:chExt cx="175000" cy="175000"/>
          </a:xfrm>
        </p:grpSpPr>
        <p:sp>
          <p:nvSpPr>
            <p:cNvPr id="1177" name="Google Shape;117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1" name="Google Shape;1181;p30"/>
          <p:cNvGrpSpPr/>
          <p:nvPr/>
        </p:nvGrpSpPr>
        <p:grpSpPr>
          <a:xfrm>
            <a:off x="8490050" y="170875"/>
            <a:ext cx="175013" cy="27000"/>
            <a:chOff x="5662375" y="212375"/>
            <a:chExt cx="175013" cy="27000"/>
          </a:xfrm>
        </p:grpSpPr>
        <p:sp>
          <p:nvSpPr>
            <p:cNvPr id="1182" name="Google Shape;1182;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30"/>
          <p:cNvGrpSpPr/>
          <p:nvPr/>
        </p:nvGrpSpPr>
        <p:grpSpPr>
          <a:xfrm>
            <a:off x="7916350" y="1124600"/>
            <a:ext cx="175013" cy="27000"/>
            <a:chOff x="5662375" y="212375"/>
            <a:chExt cx="175013" cy="27000"/>
          </a:xfrm>
        </p:grpSpPr>
        <p:sp>
          <p:nvSpPr>
            <p:cNvPr id="1186" name="Google Shape;1186;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9" name="Shape 1189"/>
        <p:cNvGrpSpPr/>
        <p:nvPr/>
      </p:nvGrpSpPr>
      <p:grpSpPr>
        <a:xfrm>
          <a:off x="0" y="0"/>
          <a:ext cx="0" cy="0"/>
          <a:chOff x="0" y="0"/>
          <a:chExt cx="0" cy="0"/>
        </a:xfrm>
      </p:grpSpPr>
      <p:sp>
        <p:nvSpPr>
          <p:cNvPr id="1190" name="Google Shape;1190;p3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191" name="Google Shape;1191;p31"/>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1192" name="Google Shape;1192;p31"/>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1193" name="Google Shape;1193;p31"/>
          <p:cNvGrpSpPr/>
          <p:nvPr/>
        </p:nvGrpSpPr>
        <p:grpSpPr>
          <a:xfrm flipH="1">
            <a:off x="431725" y="4183775"/>
            <a:ext cx="292025" cy="292575"/>
            <a:chOff x="7353050" y="316275"/>
            <a:chExt cx="292025" cy="292575"/>
          </a:xfrm>
        </p:grpSpPr>
        <p:sp>
          <p:nvSpPr>
            <p:cNvPr id="1194" name="Google Shape;119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8" name="Google Shape;1198;p31"/>
          <p:cNvGrpSpPr/>
          <p:nvPr/>
        </p:nvGrpSpPr>
        <p:grpSpPr>
          <a:xfrm>
            <a:off x="1075789" y="4604675"/>
            <a:ext cx="293111" cy="293388"/>
            <a:chOff x="3164039" y="430875"/>
            <a:chExt cx="293111" cy="293388"/>
          </a:xfrm>
        </p:grpSpPr>
        <p:sp>
          <p:nvSpPr>
            <p:cNvPr id="1199" name="Google Shape;1199;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05" name="Google Shape;1205;p31"/>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206" name="Google Shape;1206;p31"/>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207" name="Google Shape;1207;p31"/>
          <p:cNvGrpSpPr/>
          <p:nvPr/>
        </p:nvGrpSpPr>
        <p:grpSpPr>
          <a:xfrm>
            <a:off x="8064275" y="526925"/>
            <a:ext cx="581800" cy="582350"/>
            <a:chOff x="8064275" y="887850"/>
            <a:chExt cx="581800" cy="582350"/>
          </a:xfrm>
        </p:grpSpPr>
        <p:sp>
          <p:nvSpPr>
            <p:cNvPr id="1208" name="Google Shape;120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4" name="Google Shape;1214;p31"/>
          <p:cNvGrpSpPr/>
          <p:nvPr/>
        </p:nvGrpSpPr>
        <p:grpSpPr>
          <a:xfrm>
            <a:off x="7033875" y="170875"/>
            <a:ext cx="292025" cy="292575"/>
            <a:chOff x="7353050" y="316275"/>
            <a:chExt cx="292025" cy="292575"/>
          </a:xfrm>
        </p:grpSpPr>
        <p:sp>
          <p:nvSpPr>
            <p:cNvPr id="1215" name="Google Shape;121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9" name="Google Shape;1219;p31"/>
          <p:cNvGrpSpPr/>
          <p:nvPr/>
        </p:nvGrpSpPr>
        <p:grpSpPr>
          <a:xfrm>
            <a:off x="8757950" y="229650"/>
            <a:ext cx="175000" cy="175000"/>
            <a:chOff x="8792300" y="321275"/>
            <a:chExt cx="175000" cy="175000"/>
          </a:xfrm>
        </p:grpSpPr>
        <p:sp>
          <p:nvSpPr>
            <p:cNvPr id="1220" name="Google Shape;122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4" name="Google Shape;1224;p31"/>
          <p:cNvGrpSpPr/>
          <p:nvPr/>
        </p:nvGrpSpPr>
        <p:grpSpPr>
          <a:xfrm>
            <a:off x="8490050" y="170875"/>
            <a:ext cx="175013" cy="27000"/>
            <a:chOff x="5662375" y="212375"/>
            <a:chExt cx="175013" cy="27000"/>
          </a:xfrm>
        </p:grpSpPr>
        <p:sp>
          <p:nvSpPr>
            <p:cNvPr id="1225" name="Google Shape;1225;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8" name="Google Shape;1228;p31"/>
          <p:cNvGrpSpPr/>
          <p:nvPr/>
        </p:nvGrpSpPr>
        <p:grpSpPr>
          <a:xfrm>
            <a:off x="7916350" y="1124600"/>
            <a:ext cx="175013" cy="27000"/>
            <a:chOff x="5662375" y="212375"/>
            <a:chExt cx="175013" cy="27000"/>
          </a:xfrm>
        </p:grpSpPr>
        <p:sp>
          <p:nvSpPr>
            <p:cNvPr id="1229" name="Google Shape;1229;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32" name="Shape 1232"/>
        <p:cNvGrpSpPr/>
        <p:nvPr/>
      </p:nvGrpSpPr>
      <p:grpSpPr>
        <a:xfrm>
          <a:off x="0" y="0"/>
          <a:ext cx="0" cy="0"/>
          <a:chOff x="0" y="0"/>
          <a:chExt cx="0" cy="0"/>
        </a:xfrm>
      </p:grpSpPr>
      <p:cxnSp>
        <p:nvCxnSpPr>
          <p:cNvPr id="1233" name="Google Shape;1233;p32"/>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234" name="Google Shape;1234;p32"/>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235" name="Google Shape;1235;p32"/>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236" name="Google Shape;1236;p32"/>
          <p:cNvGrpSpPr/>
          <p:nvPr/>
        </p:nvGrpSpPr>
        <p:grpSpPr>
          <a:xfrm flipH="1">
            <a:off x="499400" y="959675"/>
            <a:ext cx="581800" cy="582350"/>
            <a:chOff x="8064275" y="887850"/>
            <a:chExt cx="581800" cy="582350"/>
          </a:xfrm>
        </p:grpSpPr>
        <p:sp>
          <p:nvSpPr>
            <p:cNvPr id="1237" name="Google Shape;1237;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32"/>
          <p:cNvGrpSpPr/>
          <p:nvPr/>
        </p:nvGrpSpPr>
        <p:grpSpPr>
          <a:xfrm flipH="1">
            <a:off x="1500400" y="388100"/>
            <a:ext cx="292025" cy="292575"/>
            <a:chOff x="7353050" y="316275"/>
            <a:chExt cx="292025" cy="292575"/>
          </a:xfrm>
        </p:grpSpPr>
        <p:sp>
          <p:nvSpPr>
            <p:cNvPr id="1244" name="Google Shape;1244;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8" name="Google Shape;1248;p32"/>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2"/>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32"/>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2"/>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32"/>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2"/>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4" name="Google Shape;1254;p32"/>
          <p:cNvGrpSpPr/>
          <p:nvPr/>
        </p:nvGrpSpPr>
        <p:grpSpPr>
          <a:xfrm flipH="1">
            <a:off x="3527112" y="361100"/>
            <a:ext cx="175013" cy="27000"/>
            <a:chOff x="5662375" y="212375"/>
            <a:chExt cx="175013" cy="27000"/>
          </a:xfrm>
        </p:grpSpPr>
        <p:sp>
          <p:nvSpPr>
            <p:cNvPr id="1255" name="Google Shape;1255;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8" name="Google Shape;1258;p32"/>
          <p:cNvGrpSpPr/>
          <p:nvPr/>
        </p:nvGrpSpPr>
        <p:grpSpPr>
          <a:xfrm flipH="1">
            <a:off x="480412" y="242700"/>
            <a:ext cx="175013" cy="27000"/>
            <a:chOff x="5662375" y="212375"/>
            <a:chExt cx="175013" cy="27000"/>
          </a:xfrm>
        </p:grpSpPr>
        <p:sp>
          <p:nvSpPr>
            <p:cNvPr id="1259" name="Google Shape;1259;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2" name="Google Shape;1262;p32"/>
          <p:cNvGrpSpPr/>
          <p:nvPr/>
        </p:nvGrpSpPr>
        <p:grpSpPr>
          <a:xfrm flipH="1">
            <a:off x="901712" y="1653625"/>
            <a:ext cx="175013" cy="27000"/>
            <a:chOff x="5662375" y="212375"/>
            <a:chExt cx="175013" cy="27000"/>
          </a:xfrm>
        </p:grpSpPr>
        <p:sp>
          <p:nvSpPr>
            <p:cNvPr id="1263" name="Google Shape;1263;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66" name="Google Shape;1266;p32"/>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267" name="Google Shape;1267;p32"/>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268" name="Google Shape;1268;p32"/>
          <p:cNvGrpSpPr/>
          <p:nvPr/>
        </p:nvGrpSpPr>
        <p:grpSpPr>
          <a:xfrm rot="10800000">
            <a:off x="499400" y="3940925"/>
            <a:ext cx="581800" cy="582350"/>
            <a:chOff x="8064275" y="887850"/>
            <a:chExt cx="581800" cy="582350"/>
          </a:xfrm>
        </p:grpSpPr>
        <p:sp>
          <p:nvSpPr>
            <p:cNvPr id="1269" name="Google Shape;1269;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5" name="Google Shape;1275;p32"/>
          <p:cNvGrpSpPr/>
          <p:nvPr/>
        </p:nvGrpSpPr>
        <p:grpSpPr>
          <a:xfrm rot="10800000">
            <a:off x="1819575" y="4586750"/>
            <a:ext cx="292025" cy="292575"/>
            <a:chOff x="7353050" y="316275"/>
            <a:chExt cx="292025" cy="292575"/>
          </a:xfrm>
        </p:grpSpPr>
        <p:sp>
          <p:nvSpPr>
            <p:cNvPr id="1276" name="Google Shape;1276;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0" name="Google Shape;1280;p32"/>
          <p:cNvGrpSpPr/>
          <p:nvPr/>
        </p:nvGrpSpPr>
        <p:grpSpPr>
          <a:xfrm rot="10800000">
            <a:off x="212525" y="4645550"/>
            <a:ext cx="175000" cy="175000"/>
            <a:chOff x="8792300" y="321275"/>
            <a:chExt cx="175000" cy="175000"/>
          </a:xfrm>
        </p:grpSpPr>
        <p:sp>
          <p:nvSpPr>
            <p:cNvPr id="1281" name="Google Shape;1281;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5" name="Google Shape;1285;p32"/>
          <p:cNvGrpSpPr/>
          <p:nvPr/>
        </p:nvGrpSpPr>
        <p:grpSpPr>
          <a:xfrm rot="10800000">
            <a:off x="480412" y="4852325"/>
            <a:ext cx="175013" cy="27000"/>
            <a:chOff x="5662375" y="212375"/>
            <a:chExt cx="175013" cy="27000"/>
          </a:xfrm>
        </p:grpSpPr>
        <p:sp>
          <p:nvSpPr>
            <p:cNvPr id="1286" name="Google Shape;1286;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9" name="Google Shape;1289;p32"/>
          <p:cNvGrpSpPr/>
          <p:nvPr/>
        </p:nvGrpSpPr>
        <p:grpSpPr>
          <a:xfrm rot="10800000">
            <a:off x="1054112" y="3898600"/>
            <a:ext cx="175013" cy="27000"/>
            <a:chOff x="5662375" y="212375"/>
            <a:chExt cx="175013" cy="27000"/>
          </a:xfrm>
        </p:grpSpPr>
        <p:sp>
          <p:nvSpPr>
            <p:cNvPr id="1290" name="Google Shape;1290;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3" name="Google Shape;1293;p32"/>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94" name="Shape 1294"/>
        <p:cNvGrpSpPr/>
        <p:nvPr/>
      </p:nvGrpSpPr>
      <p:grpSpPr>
        <a:xfrm>
          <a:off x="0" y="0"/>
          <a:ext cx="0" cy="0"/>
          <a:chOff x="0" y="0"/>
          <a:chExt cx="0" cy="0"/>
        </a:xfrm>
      </p:grpSpPr>
      <p:sp>
        <p:nvSpPr>
          <p:cNvPr id="1295" name="Google Shape;1295;p33"/>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1296" name="Google Shape;1296;p33"/>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1297" name="Google Shape;1297;p33"/>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1298" name="Google Shape;1298;p33"/>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1299" name="Google Shape;1299;p33"/>
          <p:cNvGrpSpPr/>
          <p:nvPr/>
        </p:nvGrpSpPr>
        <p:grpSpPr>
          <a:xfrm flipH="1">
            <a:off x="423750" y="125363"/>
            <a:ext cx="292025" cy="292575"/>
            <a:chOff x="7353050" y="316275"/>
            <a:chExt cx="292025" cy="292575"/>
          </a:xfrm>
        </p:grpSpPr>
        <p:sp>
          <p:nvSpPr>
            <p:cNvPr id="1300" name="Google Shape;1300;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4" name="Google Shape;1304;p33"/>
          <p:cNvGrpSpPr/>
          <p:nvPr/>
        </p:nvGrpSpPr>
        <p:grpSpPr>
          <a:xfrm>
            <a:off x="1638739" y="558163"/>
            <a:ext cx="293111" cy="293388"/>
            <a:chOff x="3164039" y="430875"/>
            <a:chExt cx="293111" cy="293388"/>
          </a:xfrm>
        </p:grpSpPr>
        <p:sp>
          <p:nvSpPr>
            <p:cNvPr id="1305" name="Google Shape;1305;p3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1" name="Google Shape;1311;p33"/>
          <p:cNvGrpSpPr/>
          <p:nvPr/>
        </p:nvGrpSpPr>
        <p:grpSpPr>
          <a:xfrm>
            <a:off x="1591750" y="362600"/>
            <a:ext cx="175013" cy="27000"/>
            <a:chOff x="5662375" y="212375"/>
            <a:chExt cx="175013" cy="27000"/>
          </a:xfrm>
        </p:grpSpPr>
        <p:sp>
          <p:nvSpPr>
            <p:cNvPr id="1312" name="Google Shape;1312;p3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15" name="Google Shape;1315;p33"/>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1316" name="Google Shape;1316;p33"/>
          <p:cNvGrpSpPr/>
          <p:nvPr/>
        </p:nvGrpSpPr>
        <p:grpSpPr>
          <a:xfrm>
            <a:off x="7823875" y="202375"/>
            <a:ext cx="581800" cy="582350"/>
            <a:chOff x="8064275" y="887850"/>
            <a:chExt cx="581800" cy="582350"/>
          </a:xfrm>
        </p:grpSpPr>
        <p:sp>
          <p:nvSpPr>
            <p:cNvPr id="1317" name="Google Shape;1317;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3" name="Google Shape;1323;p33"/>
          <p:cNvGrpSpPr/>
          <p:nvPr/>
        </p:nvGrpSpPr>
        <p:grpSpPr>
          <a:xfrm flipH="1">
            <a:off x="8698650" y="1117488"/>
            <a:ext cx="292025" cy="292575"/>
            <a:chOff x="7353050" y="316275"/>
            <a:chExt cx="292025" cy="292575"/>
          </a:xfrm>
        </p:grpSpPr>
        <p:sp>
          <p:nvSpPr>
            <p:cNvPr id="1324" name="Google Shape;1324;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8" name="Google Shape;1328;p33"/>
          <p:cNvGrpSpPr/>
          <p:nvPr/>
        </p:nvGrpSpPr>
        <p:grpSpPr>
          <a:xfrm>
            <a:off x="8678350" y="1581800"/>
            <a:ext cx="175013" cy="27000"/>
            <a:chOff x="5662375" y="212375"/>
            <a:chExt cx="175013" cy="27000"/>
          </a:xfrm>
        </p:grpSpPr>
        <p:sp>
          <p:nvSpPr>
            <p:cNvPr id="1329" name="Google Shape;1329;p3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32" name="Shape 1332"/>
        <p:cNvGrpSpPr/>
        <p:nvPr/>
      </p:nvGrpSpPr>
      <p:grpSpPr>
        <a:xfrm>
          <a:off x="0" y="0"/>
          <a:ext cx="0" cy="0"/>
          <a:chOff x="0" y="0"/>
          <a:chExt cx="0" cy="0"/>
        </a:xfrm>
      </p:grpSpPr>
      <p:cxnSp>
        <p:nvCxnSpPr>
          <p:cNvPr id="1333" name="Google Shape;1333;p34"/>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334" name="Google Shape;1334;p34"/>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335" name="Google Shape;1335;p34"/>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336" name="Google Shape;1336;p34"/>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337" name="Google Shape;1337;p34"/>
          <p:cNvGrpSpPr/>
          <p:nvPr/>
        </p:nvGrpSpPr>
        <p:grpSpPr>
          <a:xfrm flipH="1" rot="5400000">
            <a:off x="7407333" y="1284925"/>
            <a:ext cx="581800" cy="582350"/>
            <a:chOff x="8064275" y="887850"/>
            <a:chExt cx="581800" cy="582350"/>
          </a:xfrm>
        </p:grpSpPr>
        <p:sp>
          <p:nvSpPr>
            <p:cNvPr id="1338" name="Google Shape;1338;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4" name="Google Shape;1344;p34"/>
          <p:cNvGrpSpPr/>
          <p:nvPr/>
        </p:nvGrpSpPr>
        <p:grpSpPr>
          <a:xfrm flipH="1" rot="5400000">
            <a:off x="7869720" y="2754200"/>
            <a:ext cx="292025" cy="292575"/>
            <a:chOff x="7353050" y="316275"/>
            <a:chExt cx="292025" cy="292575"/>
          </a:xfrm>
        </p:grpSpPr>
        <p:sp>
          <p:nvSpPr>
            <p:cNvPr id="1345" name="Google Shape;1345;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9" name="Google Shape;1349;p34"/>
          <p:cNvGrpSpPr/>
          <p:nvPr/>
        </p:nvGrpSpPr>
        <p:grpSpPr>
          <a:xfrm flipH="1" rot="5400000">
            <a:off x="8012458" y="178175"/>
            <a:ext cx="175000" cy="175000"/>
            <a:chOff x="8792300" y="321275"/>
            <a:chExt cx="175000" cy="175000"/>
          </a:xfrm>
        </p:grpSpPr>
        <p:sp>
          <p:nvSpPr>
            <p:cNvPr id="1350" name="Google Shape;1350;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4" name="Google Shape;1354;p34"/>
          <p:cNvGrpSpPr/>
          <p:nvPr/>
        </p:nvGrpSpPr>
        <p:grpSpPr>
          <a:xfrm rot="5400000">
            <a:off x="7551683" y="3879926"/>
            <a:ext cx="293111" cy="293388"/>
            <a:chOff x="3164039" y="430875"/>
            <a:chExt cx="293111" cy="293388"/>
          </a:xfrm>
        </p:grpSpPr>
        <p:sp>
          <p:nvSpPr>
            <p:cNvPr id="1355" name="Google Shape;1355;p3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3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3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3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1" name="Google Shape;1361;p34"/>
          <p:cNvGrpSpPr/>
          <p:nvPr/>
        </p:nvGrpSpPr>
        <p:grpSpPr>
          <a:xfrm flipH="1" rot="5400000">
            <a:off x="8259052" y="323144"/>
            <a:ext cx="175013" cy="27000"/>
            <a:chOff x="5662375" y="212375"/>
            <a:chExt cx="175013" cy="27000"/>
          </a:xfrm>
        </p:grpSpPr>
        <p:sp>
          <p:nvSpPr>
            <p:cNvPr id="1362" name="Google Shape;1362;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65" name="Google Shape;1365;p34"/>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366" name="Google Shape;1366;p34"/>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367" name="Google Shape;1367;p34"/>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368" name="Google Shape;1368;p34"/>
          <p:cNvGrpSpPr/>
          <p:nvPr/>
        </p:nvGrpSpPr>
        <p:grpSpPr>
          <a:xfrm rot="5400000">
            <a:off x="621475" y="4062025"/>
            <a:ext cx="581800" cy="582350"/>
            <a:chOff x="8064275" y="887850"/>
            <a:chExt cx="581800" cy="582350"/>
          </a:xfrm>
        </p:grpSpPr>
        <p:sp>
          <p:nvSpPr>
            <p:cNvPr id="1369" name="Google Shape;1369;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5" name="Google Shape;1375;p34"/>
          <p:cNvGrpSpPr/>
          <p:nvPr/>
        </p:nvGrpSpPr>
        <p:grpSpPr>
          <a:xfrm rot="5400000">
            <a:off x="1482825" y="3350800"/>
            <a:ext cx="292025" cy="292575"/>
            <a:chOff x="7353050" y="316275"/>
            <a:chExt cx="292025" cy="292575"/>
          </a:xfrm>
        </p:grpSpPr>
        <p:sp>
          <p:nvSpPr>
            <p:cNvPr id="1376" name="Google Shape;1376;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0" name="Google Shape;1380;p34"/>
          <p:cNvGrpSpPr/>
          <p:nvPr/>
        </p:nvGrpSpPr>
        <p:grpSpPr>
          <a:xfrm rot="5400000">
            <a:off x="1595125" y="4790325"/>
            <a:ext cx="175000" cy="175000"/>
            <a:chOff x="8792300" y="321275"/>
            <a:chExt cx="175000" cy="175000"/>
          </a:xfrm>
        </p:grpSpPr>
        <p:sp>
          <p:nvSpPr>
            <p:cNvPr id="1381" name="Google Shape;1381;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5" name="Google Shape;1385;p34"/>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34"/>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34"/>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34"/>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34"/>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34"/>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1" name="Google Shape;1391;p34"/>
          <p:cNvGrpSpPr/>
          <p:nvPr/>
        </p:nvGrpSpPr>
        <p:grpSpPr>
          <a:xfrm rot="5400000">
            <a:off x="1701119" y="1515381"/>
            <a:ext cx="175013" cy="27000"/>
            <a:chOff x="5662375" y="212375"/>
            <a:chExt cx="175013" cy="27000"/>
          </a:xfrm>
        </p:grpSpPr>
        <p:sp>
          <p:nvSpPr>
            <p:cNvPr id="1392" name="Google Shape;1392;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5" name="Google Shape;1395;p34"/>
          <p:cNvGrpSpPr/>
          <p:nvPr/>
        </p:nvGrpSpPr>
        <p:grpSpPr>
          <a:xfrm rot="5400000">
            <a:off x="1819519" y="4562081"/>
            <a:ext cx="175013" cy="27000"/>
            <a:chOff x="5662375" y="212375"/>
            <a:chExt cx="175013" cy="27000"/>
          </a:xfrm>
        </p:grpSpPr>
        <p:sp>
          <p:nvSpPr>
            <p:cNvPr id="1396" name="Google Shape;1396;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9" name="Google Shape;1399;p34"/>
          <p:cNvGrpSpPr/>
          <p:nvPr/>
        </p:nvGrpSpPr>
        <p:grpSpPr>
          <a:xfrm rot="5400000">
            <a:off x="408594" y="4140781"/>
            <a:ext cx="175013" cy="27000"/>
            <a:chOff x="5662375" y="212375"/>
            <a:chExt cx="175013" cy="27000"/>
          </a:xfrm>
        </p:grpSpPr>
        <p:sp>
          <p:nvSpPr>
            <p:cNvPr id="1400" name="Google Shape;1400;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403" name="Shape 1403"/>
        <p:cNvGrpSpPr/>
        <p:nvPr/>
      </p:nvGrpSpPr>
      <p:grpSpPr>
        <a:xfrm>
          <a:off x="0" y="0"/>
          <a:ext cx="0" cy="0"/>
          <a:chOff x="0" y="0"/>
          <a:chExt cx="0" cy="0"/>
        </a:xfrm>
      </p:grpSpPr>
      <p:grpSp>
        <p:nvGrpSpPr>
          <p:cNvPr id="1404" name="Google Shape;1404;p35"/>
          <p:cNvGrpSpPr/>
          <p:nvPr/>
        </p:nvGrpSpPr>
        <p:grpSpPr>
          <a:xfrm>
            <a:off x="261711" y="-1158"/>
            <a:ext cx="8550327" cy="3981600"/>
            <a:chOff x="261711" y="-1158"/>
            <a:chExt cx="8550327" cy="3981600"/>
          </a:xfrm>
        </p:grpSpPr>
        <p:cxnSp>
          <p:nvCxnSpPr>
            <p:cNvPr id="1405" name="Google Shape;1405;p35"/>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406" name="Google Shape;1406;p35"/>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407" name="Google Shape;1407;p35"/>
            <p:cNvGrpSpPr/>
            <p:nvPr/>
          </p:nvGrpSpPr>
          <p:grpSpPr>
            <a:xfrm rot="10800000">
              <a:off x="343275" y="3300779"/>
              <a:ext cx="344736" cy="345385"/>
              <a:chOff x="7353050" y="316275"/>
              <a:chExt cx="292025" cy="292575"/>
            </a:xfrm>
          </p:grpSpPr>
          <p:sp>
            <p:nvSpPr>
              <p:cNvPr id="1408" name="Google Shape;1408;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2" name="Google Shape;1412;p35"/>
            <p:cNvGrpSpPr/>
            <p:nvPr/>
          </p:nvGrpSpPr>
          <p:grpSpPr>
            <a:xfrm rot="10800000">
              <a:off x="8520013" y="714742"/>
              <a:ext cx="292025" cy="292575"/>
              <a:chOff x="7353050" y="316275"/>
              <a:chExt cx="292025" cy="292575"/>
            </a:xfrm>
          </p:grpSpPr>
          <p:sp>
            <p:nvSpPr>
              <p:cNvPr id="1413" name="Google Shape;1413;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7" name="Google Shape;1417;p35"/>
            <p:cNvGrpSpPr/>
            <p:nvPr/>
          </p:nvGrpSpPr>
          <p:grpSpPr>
            <a:xfrm rot="10800000">
              <a:off x="261711" y="465077"/>
              <a:ext cx="507562" cy="507984"/>
              <a:chOff x="8064275" y="887850"/>
              <a:chExt cx="581800" cy="582350"/>
            </a:xfrm>
          </p:grpSpPr>
          <p:sp>
            <p:nvSpPr>
              <p:cNvPr id="1418" name="Google Shape;1418;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24" name="Shape 1424"/>
        <p:cNvGrpSpPr/>
        <p:nvPr/>
      </p:nvGrpSpPr>
      <p:grpSpPr>
        <a:xfrm>
          <a:off x="0" y="0"/>
          <a:ext cx="0" cy="0"/>
          <a:chOff x="0" y="0"/>
          <a:chExt cx="0" cy="0"/>
        </a:xfrm>
      </p:grpSpPr>
      <p:grpSp>
        <p:nvGrpSpPr>
          <p:cNvPr id="1425" name="Google Shape;1425;p36"/>
          <p:cNvGrpSpPr/>
          <p:nvPr/>
        </p:nvGrpSpPr>
        <p:grpSpPr>
          <a:xfrm>
            <a:off x="432850" y="0"/>
            <a:ext cx="8278300" cy="5165700"/>
            <a:chOff x="432850" y="0"/>
            <a:chExt cx="8278300" cy="5165700"/>
          </a:xfrm>
        </p:grpSpPr>
        <p:cxnSp>
          <p:nvCxnSpPr>
            <p:cNvPr id="1426" name="Google Shape;1426;p36"/>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427" name="Google Shape;1427;p36"/>
            <p:cNvGrpSpPr/>
            <p:nvPr/>
          </p:nvGrpSpPr>
          <p:grpSpPr>
            <a:xfrm>
              <a:off x="8129350" y="4292175"/>
              <a:ext cx="581800" cy="582350"/>
              <a:chOff x="8064275" y="887850"/>
              <a:chExt cx="581800" cy="582350"/>
            </a:xfrm>
          </p:grpSpPr>
          <p:sp>
            <p:nvSpPr>
              <p:cNvPr id="1428" name="Google Shape;1428;p3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3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3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3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4" name="Google Shape;1434;p36"/>
            <p:cNvGrpSpPr/>
            <p:nvPr/>
          </p:nvGrpSpPr>
          <p:grpSpPr>
            <a:xfrm>
              <a:off x="8274238" y="3720600"/>
              <a:ext cx="292025" cy="292575"/>
              <a:chOff x="7353050" y="316275"/>
              <a:chExt cx="292025" cy="292575"/>
            </a:xfrm>
          </p:grpSpPr>
          <p:sp>
            <p:nvSpPr>
              <p:cNvPr id="1435" name="Google Shape;1435;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9" name="Google Shape;1439;p36"/>
            <p:cNvGrpSpPr/>
            <p:nvPr/>
          </p:nvGrpSpPr>
          <p:grpSpPr>
            <a:xfrm>
              <a:off x="8332763" y="3212475"/>
              <a:ext cx="175000" cy="175000"/>
              <a:chOff x="8792300" y="321275"/>
              <a:chExt cx="175000" cy="175000"/>
            </a:xfrm>
          </p:grpSpPr>
          <p:sp>
            <p:nvSpPr>
              <p:cNvPr id="1440" name="Google Shape;1440;p3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3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3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44" name="Google Shape;1444;p36"/>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445" name="Google Shape;1445;p36"/>
            <p:cNvGrpSpPr/>
            <p:nvPr/>
          </p:nvGrpSpPr>
          <p:grpSpPr>
            <a:xfrm rot="10800000">
              <a:off x="432850" y="291788"/>
              <a:ext cx="581800" cy="582350"/>
              <a:chOff x="8064275" y="887850"/>
              <a:chExt cx="581800" cy="582350"/>
            </a:xfrm>
          </p:grpSpPr>
          <p:sp>
            <p:nvSpPr>
              <p:cNvPr id="1446" name="Google Shape;1446;p3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3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3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3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2" name="Google Shape;1452;p36"/>
            <p:cNvGrpSpPr/>
            <p:nvPr/>
          </p:nvGrpSpPr>
          <p:grpSpPr>
            <a:xfrm rot="10800000">
              <a:off x="577738" y="1153138"/>
              <a:ext cx="292025" cy="292575"/>
              <a:chOff x="7353050" y="316275"/>
              <a:chExt cx="292025" cy="292575"/>
            </a:xfrm>
          </p:grpSpPr>
          <p:sp>
            <p:nvSpPr>
              <p:cNvPr id="1453" name="Google Shape;1453;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36"/>
            <p:cNvGrpSpPr/>
            <p:nvPr/>
          </p:nvGrpSpPr>
          <p:grpSpPr>
            <a:xfrm rot="10800000">
              <a:off x="636238" y="1778838"/>
              <a:ext cx="175000" cy="175000"/>
              <a:chOff x="8792300" y="321275"/>
              <a:chExt cx="175000" cy="175000"/>
            </a:xfrm>
          </p:grpSpPr>
          <p:sp>
            <p:nvSpPr>
              <p:cNvPr id="1458" name="Google Shape;1458;p3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3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3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2" name="Google Shape;1462;p36"/>
            <p:cNvGrpSpPr/>
            <p:nvPr/>
          </p:nvGrpSpPr>
          <p:grpSpPr>
            <a:xfrm>
              <a:off x="432850" y="2003163"/>
              <a:ext cx="175013" cy="27000"/>
              <a:chOff x="5662375" y="212375"/>
              <a:chExt cx="175013" cy="27000"/>
            </a:xfrm>
          </p:grpSpPr>
          <p:sp>
            <p:nvSpPr>
              <p:cNvPr id="1463" name="Google Shape;1463;p3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3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6" name="Google Shape;1466;p36"/>
            <p:cNvGrpSpPr/>
            <p:nvPr/>
          </p:nvGrpSpPr>
          <p:grpSpPr>
            <a:xfrm>
              <a:off x="788100" y="208488"/>
              <a:ext cx="175013" cy="27000"/>
              <a:chOff x="5662375" y="212375"/>
              <a:chExt cx="175013" cy="27000"/>
            </a:xfrm>
          </p:grpSpPr>
          <p:sp>
            <p:nvSpPr>
              <p:cNvPr id="1467" name="Google Shape;1467;p3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0" name="Google Shape;1470;p36"/>
            <p:cNvGrpSpPr/>
            <p:nvPr/>
          </p:nvGrpSpPr>
          <p:grpSpPr>
            <a:xfrm>
              <a:off x="8129350" y="4988725"/>
              <a:ext cx="175013" cy="27000"/>
              <a:chOff x="5662375" y="212375"/>
              <a:chExt cx="175013" cy="27000"/>
            </a:xfrm>
          </p:grpSpPr>
          <p:sp>
            <p:nvSpPr>
              <p:cNvPr id="1471" name="Google Shape;1471;p3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3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36"/>
            <p:cNvGrpSpPr/>
            <p:nvPr/>
          </p:nvGrpSpPr>
          <p:grpSpPr>
            <a:xfrm>
              <a:off x="8497550" y="3429425"/>
              <a:ext cx="175013" cy="27000"/>
              <a:chOff x="5662375" y="212375"/>
              <a:chExt cx="175013" cy="27000"/>
            </a:xfrm>
          </p:grpSpPr>
          <p:sp>
            <p:nvSpPr>
              <p:cNvPr id="1475" name="Google Shape;1475;p3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3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78" name="Google Shape;1478;p36"/>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479" name="Google Shape;1479;p36"/>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480" name="Google Shape;1480;p36"/>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6"/>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36"/>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36"/>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10"/>
          <p:cNvGrpSpPr/>
          <p:nvPr/>
        </p:nvGrpSpPr>
        <p:grpSpPr>
          <a:xfrm>
            <a:off x="2132649" y="713253"/>
            <a:ext cx="4878702" cy="3717004"/>
            <a:chOff x="399425" y="238125"/>
            <a:chExt cx="6810025" cy="5187000"/>
          </a:xfrm>
        </p:grpSpPr>
        <p:sp>
          <p:nvSpPr>
            <p:cNvPr id="51" name="Google Shape;51;p10"/>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0"/>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4" name="Google Shape;54;p10"/>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55" name="Google Shape;55;p10"/>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56" name="Google Shape;56;p10"/>
          <p:cNvGrpSpPr/>
          <p:nvPr/>
        </p:nvGrpSpPr>
        <p:grpSpPr>
          <a:xfrm>
            <a:off x="432850" y="0"/>
            <a:ext cx="8278300" cy="5165700"/>
            <a:chOff x="432850" y="0"/>
            <a:chExt cx="8278300" cy="5165700"/>
          </a:xfrm>
        </p:grpSpPr>
        <p:cxnSp>
          <p:nvCxnSpPr>
            <p:cNvPr id="57" name="Google Shape;57;p10"/>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58" name="Google Shape;58;p10"/>
            <p:cNvGrpSpPr/>
            <p:nvPr/>
          </p:nvGrpSpPr>
          <p:grpSpPr>
            <a:xfrm>
              <a:off x="8129350" y="4292175"/>
              <a:ext cx="581800" cy="582350"/>
              <a:chOff x="8064275" y="887850"/>
              <a:chExt cx="581800" cy="582350"/>
            </a:xfrm>
          </p:grpSpPr>
          <p:sp>
            <p:nvSpPr>
              <p:cNvPr id="59" name="Google Shape;59;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0"/>
            <p:cNvGrpSpPr/>
            <p:nvPr/>
          </p:nvGrpSpPr>
          <p:grpSpPr>
            <a:xfrm>
              <a:off x="8274238" y="3720600"/>
              <a:ext cx="292025" cy="292575"/>
              <a:chOff x="7353050" y="316275"/>
              <a:chExt cx="292025" cy="292575"/>
            </a:xfrm>
          </p:grpSpPr>
          <p:sp>
            <p:nvSpPr>
              <p:cNvPr id="66" name="Google Shape;66;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10"/>
            <p:cNvGrpSpPr/>
            <p:nvPr/>
          </p:nvGrpSpPr>
          <p:grpSpPr>
            <a:xfrm>
              <a:off x="8332763" y="3212475"/>
              <a:ext cx="175000" cy="175000"/>
              <a:chOff x="8792300" y="321275"/>
              <a:chExt cx="175000" cy="175000"/>
            </a:xfrm>
          </p:grpSpPr>
          <p:sp>
            <p:nvSpPr>
              <p:cNvPr id="71" name="Google Shape;71;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 name="Google Shape;75;p10"/>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76" name="Google Shape;76;p10"/>
            <p:cNvGrpSpPr/>
            <p:nvPr/>
          </p:nvGrpSpPr>
          <p:grpSpPr>
            <a:xfrm rot="10800000">
              <a:off x="432850" y="291788"/>
              <a:ext cx="581800" cy="582350"/>
              <a:chOff x="8064275" y="887850"/>
              <a:chExt cx="581800" cy="582350"/>
            </a:xfrm>
          </p:grpSpPr>
          <p:sp>
            <p:nvSpPr>
              <p:cNvPr id="77" name="Google Shape;77;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0"/>
            <p:cNvGrpSpPr/>
            <p:nvPr/>
          </p:nvGrpSpPr>
          <p:grpSpPr>
            <a:xfrm rot="10800000">
              <a:off x="577738" y="1153138"/>
              <a:ext cx="292025" cy="292575"/>
              <a:chOff x="7353050" y="316275"/>
              <a:chExt cx="292025" cy="292575"/>
            </a:xfrm>
          </p:grpSpPr>
          <p:sp>
            <p:nvSpPr>
              <p:cNvPr id="84" name="Google Shape;84;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10"/>
            <p:cNvGrpSpPr/>
            <p:nvPr/>
          </p:nvGrpSpPr>
          <p:grpSpPr>
            <a:xfrm rot="10800000">
              <a:off x="636238" y="1778838"/>
              <a:ext cx="175000" cy="175000"/>
              <a:chOff x="8792300" y="321275"/>
              <a:chExt cx="175000" cy="175000"/>
            </a:xfrm>
          </p:grpSpPr>
          <p:sp>
            <p:nvSpPr>
              <p:cNvPr id="89" name="Google Shape;89;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10"/>
            <p:cNvGrpSpPr/>
            <p:nvPr/>
          </p:nvGrpSpPr>
          <p:grpSpPr>
            <a:xfrm>
              <a:off x="432850" y="2003163"/>
              <a:ext cx="175013" cy="27000"/>
              <a:chOff x="5662375" y="212375"/>
              <a:chExt cx="175013" cy="27000"/>
            </a:xfrm>
          </p:grpSpPr>
          <p:sp>
            <p:nvSpPr>
              <p:cNvPr id="94" name="Google Shape;94;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10"/>
            <p:cNvGrpSpPr/>
            <p:nvPr/>
          </p:nvGrpSpPr>
          <p:grpSpPr>
            <a:xfrm>
              <a:off x="788100" y="208488"/>
              <a:ext cx="175013" cy="27000"/>
              <a:chOff x="5662375" y="212375"/>
              <a:chExt cx="175013" cy="27000"/>
            </a:xfrm>
          </p:grpSpPr>
          <p:sp>
            <p:nvSpPr>
              <p:cNvPr id="98" name="Google Shape;9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10"/>
            <p:cNvGrpSpPr/>
            <p:nvPr/>
          </p:nvGrpSpPr>
          <p:grpSpPr>
            <a:xfrm>
              <a:off x="8129350" y="4988725"/>
              <a:ext cx="175013" cy="27000"/>
              <a:chOff x="5662375" y="212375"/>
              <a:chExt cx="175013" cy="27000"/>
            </a:xfrm>
          </p:grpSpPr>
          <p:sp>
            <p:nvSpPr>
              <p:cNvPr id="102" name="Google Shape;10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10"/>
            <p:cNvGrpSpPr/>
            <p:nvPr/>
          </p:nvGrpSpPr>
          <p:grpSpPr>
            <a:xfrm>
              <a:off x="8497550" y="3429425"/>
              <a:ext cx="175013" cy="27000"/>
              <a:chOff x="5662375" y="212375"/>
              <a:chExt cx="175013" cy="27000"/>
            </a:xfrm>
          </p:grpSpPr>
          <p:sp>
            <p:nvSpPr>
              <p:cNvPr id="106" name="Google Shape;106;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9" name="Google Shape;109;p10"/>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10" name="Google Shape;110;p10"/>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11" name="Google Shape;111;p10"/>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0"/>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0"/>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84" name="Shape 1484"/>
        <p:cNvGrpSpPr/>
        <p:nvPr/>
      </p:nvGrpSpPr>
      <p:grpSpPr>
        <a:xfrm>
          <a:off x="0" y="0"/>
          <a:ext cx="0" cy="0"/>
          <a:chOff x="0" y="0"/>
          <a:chExt cx="0" cy="0"/>
        </a:xfrm>
      </p:grpSpPr>
      <p:grpSp>
        <p:nvGrpSpPr>
          <p:cNvPr id="1485" name="Google Shape;1485;p37"/>
          <p:cNvGrpSpPr/>
          <p:nvPr/>
        </p:nvGrpSpPr>
        <p:grpSpPr>
          <a:xfrm>
            <a:off x="-6867" y="-6625"/>
            <a:ext cx="9152342" cy="5102050"/>
            <a:chOff x="-6867" y="-6625"/>
            <a:chExt cx="9152342" cy="5102050"/>
          </a:xfrm>
        </p:grpSpPr>
        <p:cxnSp>
          <p:nvCxnSpPr>
            <p:cNvPr id="1486" name="Google Shape;1486;p37"/>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487" name="Google Shape;1487;p37"/>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488" name="Google Shape;1488;p37"/>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489" name="Google Shape;1489;p37"/>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490" name="Google Shape;1490;p37"/>
            <p:cNvGrpSpPr/>
            <p:nvPr/>
          </p:nvGrpSpPr>
          <p:grpSpPr>
            <a:xfrm flipH="1">
              <a:off x="1278333" y="4513075"/>
              <a:ext cx="581800" cy="582350"/>
              <a:chOff x="8064275" y="887850"/>
              <a:chExt cx="581800" cy="582350"/>
            </a:xfrm>
          </p:grpSpPr>
          <p:sp>
            <p:nvSpPr>
              <p:cNvPr id="1491" name="Google Shape;1491;p3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3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3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3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3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7" name="Google Shape;1497;p37"/>
            <p:cNvGrpSpPr/>
            <p:nvPr/>
          </p:nvGrpSpPr>
          <p:grpSpPr>
            <a:xfrm flipH="1">
              <a:off x="2747608" y="4340463"/>
              <a:ext cx="292025" cy="292575"/>
              <a:chOff x="7353050" y="316275"/>
              <a:chExt cx="292025" cy="292575"/>
            </a:xfrm>
          </p:grpSpPr>
          <p:sp>
            <p:nvSpPr>
              <p:cNvPr id="1498" name="Google Shape;1498;p3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3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2" name="Google Shape;1502;p37"/>
            <p:cNvGrpSpPr/>
            <p:nvPr/>
          </p:nvGrpSpPr>
          <p:grpSpPr>
            <a:xfrm flipH="1">
              <a:off x="171308" y="4315025"/>
              <a:ext cx="175000" cy="175000"/>
              <a:chOff x="8792300" y="321275"/>
              <a:chExt cx="175000" cy="175000"/>
            </a:xfrm>
          </p:grpSpPr>
          <p:sp>
            <p:nvSpPr>
              <p:cNvPr id="1503" name="Google Shape;1503;p3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3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3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7" name="Google Shape;1507;p37"/>
            <p:cNvGrpSpPr/>
            <p:nvPr/>
          </p:nvGrpSpPr>
          <p:grpSpPr>
            <a:xfrm>
              <a:off x="3873197" y="4657550"/>
              <a:ext cx="293111" cy="293388"/>
              <a:chOff x="3164039" y="430875"/>
              <a:chExt cx="293111" cy="293388"/>
            </a:xfrm>
          </p:grpSpPr>
          <p:sp>
            <p:nvSpPr>
              <p:cNvPr id="1508" name="Google Shape;1508;p3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3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3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3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3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3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4" name="Google Shape;1514;p37"/>
            <p:cNvGrpSpPr/>
            <p:nvPr/>
          </p:nvGrpSpPr>
          <p:grpSpPr>
            <a:xfrm flipH="1">
              <a:off x="242270" y="4142425"/>
              <a:ext cx="175013" cy="27000"/>
              <a:chOff x="5662375" y="212375"/>
              <a:chExt cx="175013" cy="27000"/>
            </a:xfrm>
          </p:grpSpPr>
          <p:sp>
            <p:nvSpPr>
              <p:cNvPr id="1515" name="Google Shape;1515;p3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3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18" name="Google Shape;1518;p37"/>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519" name="Google Shape;1519;p37"/>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520" name="Google Shape;1520;p37"/>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521" name="Google Shape;1521;p37"/>
            <p:cNvGrpSpPr/>
            <p:nvPr/>
          </p:nvGrpSpPr>
          <p:grpSpPr>
            <a:xfrm>
              <a:off x="8064275" y="1040250"/>
              <a:ext cx="581800" cy="582350"/>
              <a:chOff x="8064275" y="887850"/>
              <a:chExt cx="581800" cy="582350"/>
            </a:xfrm>
          </p:grpSpPr>
          <p:sp>
            <p:nvSpPr>
              <p:cNvPr id="1522" name="Google Shape;1522;p3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8" name="Google Shape;1528;p37"/>
            <p:cNvGrpSpPr/>
            <p:nvPr/>
          </p:nvGrpSpPr>
          <p:grpSpPr>
            <a:xfrm>
              <a:off x="7353050" y="316275"/>
              <a:ext cx="292025" cy="292575"/>
              <a:chOff x="7353050" y="316275"/>
              <a:chExt cx="292025" cy="292575"/>
            </a:xfrm>
          </p:grpSpPr>
          <p:sp>
            <p:nvSpPr>
              <p:cNvPr id="1529" name="Google Shape;1529;p3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3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3" name="Google Shape;1533;p37"/>
            <p:cNvGrpSpPr/>
            <p:nvPr/>
          </p:nvGrpSpPr>
          <p:grpSpPr>
            <a:xfrm>
              <a:off x="8792300" y="321275"/>
              <a:ext cx="175000" cy="175000"/>
              <a:chOff x="8792300" y="321275"/>
              <a:chExt cx="175000" cy="175000"/>
            </a:xfrm>
          </p:grpSpPr>
          <p:sp>
            <p:nvSpPr>
              <p:cNvPr id="1534" name="Google Shape;1534;p3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8" name="Google Shape;1538;p3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3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3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4" name="Google Shape;1544;p37"/>
            <p:cNvGrpSpPr/>
            <p:nvPr/>
          </p:nvGrpSpPr>
          <p:grpSpPr>
            <a:xfrm>
              <a:off x="8490050" y="170875"/>
              <a:ext cx="175013" cy="27000"/>
              <a:chOff x="5662375" y="212375"/>
              <a:chExt cx="175013" cy="27000"/>
            </a:xfrm>
          </p:grpSpPr>
          <p:sp>
            <p:nvSpPr>
              <p:cNvPr id="1545" name="Google Shape;1545;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3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8" name="Google Shape;1548;p37"/>
            <p:cNvGrpSpPr/>
            <p:nvPr/>
          </p:nvGrpSpPr>
          <p:grpSpPr>
            <a:xfrm>
              <a:off x="8678350" y="1658000"/>
              <a:ext cx="175013" cy="27000"/>
              <a:chOff x="5662375" y="212375"/>
              <a:chExt cx="175013" cy="27000"/>
            </a:xfrm>
          </p:grpSpPr>
          <p:sp>
            <p:nvSpPr>
              <p:cNvPr id="1549" name="Google Shape;1549;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52" name="Shape 1552"/>
        <p:cNvGrpSpPr/>
        <p:nvPr/>
      </p:nvGrpSpPr>
      <p:grpSpPr>
        <a:xfrm>
          <a:off x="0" y="0"/>
          <a:ext cx="0" cy="0"/>
          <a:chOff x="0" y="0"/>
          <a:chExt cx="0" cy="0"/>
        </a:xfrm>
      </p:grpSpPr>
      <p:grpSp>
        <p:nvGrpSpPr>
          <p:cNvPr id="1553" name="Google Shape;1553;p38"/>
          <p:cNvGrpSpPr/>
          <p:nvPr/>
        </p:nvGrpSpPr>
        <p:grpSpPr>
          <a:xfrm>
            <a:off x="1349626" y="598417"/>
            <a:ext cx="6453730" cy="3631136"/>
            <a:chOff x="365750" y="1285025"/>
            <a:chExt cx="6934275" cy="3315500"/>
          </a:xfrm>
        </p:grpSpPr>
        <p:sp>
          <p:nvSpPr>
            <p:cNvPr id="1554" name="Google Shape;1554;p3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6" name="Google Shape;1556;p38"/>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1557" name="Google Shape;1557;p38"/>
          <p:cNvGrpSpPr/>
          <p:nvPr/>
        </p:nvGrpSpPr>
        <p:grpSpPr>
          <a:xfrm>
            <a:off x="-6867" y="-6625"/>
            <a:ext cx="9152342" cy="5102050"/>
            <a:chOff x="-6867" y="-6625"/>
            <a:chExt cx="9152342" cy="5102050"/>
          </a:xfrm>
        </p:grpSpPr>
        <p:cxnSp>
          <p:nvCxnSpPr>
            <p:cNvPr id="1558" name="Google Shape;1558;p38"/>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1559" name="Google Shape;1559;p38"/>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1560" name="Google Shape;1560;p38"/>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1561" name="Google Shape;1561;p38"/>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1562" name="Google Shape;1562;p38"/>
            <p:cNvGrpSpPr/>
            <p:nvPr/>
          </p:nvGrpSpPr>
          <p:grpSpPr>
            <a:xfrm flipH="1">
              <a:off x="1278333" y="4513075"/>
              <a:ext cx="581800" cy="582350"/>
              <a:chOff x="8064275" y="887850"/>
              <a:chExt cx="581800" cy="582350"/>
            </a:xfrm>
          </p:grpSpPr>
          <p:sp>
            <p:nvSpPr>
              <p:cNvPr id="1563" name="Google Shape;1563;p3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3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3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3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38"/>
            <p:cNvGrpSpPr/>
            <p:nvPr/>
          </p:nvGrpSpPr>
          <p:grpSpPr>
            <a:xfrm flipH="1">
              <a:off x="2747608" y="4340463"/>
              <a:ext cx="292025" cy="292575"/>
              <a:chOff x="7353050" y="316275"/>
              <a:chExt cx="292025" cy="292575"/>
            </a:xfrm>
          </p:grpSpPr>
          <p:sp>
            <p:nvSpPr>
              <p:cNvPr id="1570" name="Google Shape;1570;p3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4" name="Google Shape;1574;p38"/>
            <p:cNvGrpSpPr/>
            <p:nvPr/>
          </p:nvGrpSpPr>
          <p:grpSpPr>
            <a:xfrm flipH="1">
              <a:off x="171308" y="4315025"/>
              <a:ext cx="175000" cy="175000"/>
              <a:chOff x="8792300" y="321275"/>
              <a:chExt cx="175000" cy="175000"/>
            </a:xfrm>
          </p:grpSpPr>
          <p:sp>
            <p:nvSpPr>
              <p:cNvPr id="1575" name="Google Shape;1575;p3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3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3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9" name="Google Shape;1579;p38"/>
            <p:cNvGrpSpPr/>
            <p:nvPr/>
          </p:nvGrpSpPr>
          <p:grpSpPr>
            <a:xfrm>
              <a:off x="3873197" y="4657550"/>
              <a:ext cx="293111" cy="293388"/>
              <a:chOff x="3164039" y="430875"/>
              <a:chExt cx="293111" cy="293388"/>
            </a:xfrm>
          </p:grpSpPr>
          <p:sp>
            <p:nvSpPr>
              <p:cNvPr id="1580" name="Google Shape;1580;p3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3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3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6" name="Google Shape;1586;p38"/>
            <p:cNvGrpSpPr/>
            <p:nvPr/>
          </p:nvGrpSpPr>
          <p:grpSpPr>
            <a:xfrm flipH="1">
              <a:off x="242270" y="4142425"/>
              <a:ext cx="175013" cy="27000"/>
              <a:chOff x="5662375" y="212375"/>
              <a:chExt cx="175013" cy="27000"/>
            </a:xfrm>
          </p:grpSpPr>
          <p:sp>
            <p:nvSpPr>
              <p:cNvPr id="1587" name="Google Shape;1587;p3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3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90" name="Google Shape;1590;p38"/>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1591" name="Google Shape;1591;p38"/>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1592" name="Google Shape;1592;p38"/>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1593" name="Google Shape;1593;p38"/>
            <p:cNvGrpSpPr/>
            <p:nvPr/>
          </p:nvGrpSpPr>
          <p:grpSpPr>
            <a:xfrm>
              <a:off x="8064275" y="1040250"/>
              <a:ext cx="581800" cy="582350"/>
              <a:chOff x="8064275" y="887850"/>
              <a:chExt cx="581800" cy="582350"/>
            </a:xfrm>
          </p:grpSpPr>
          <p:sp>
            <p:nvSpPr>
              <p:cNvPr id="1594" name="Google Shape;1594;p3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38"/>
            <p:cNvGrpSpPr/>
            <p:nvPr/>
          </p:nvGrpSpPr>
          <p:grpSpPr>
            <a:xfrm>
              <a:off x="7353050" y="316275"/>
              <a:ext cx="292025" cy="292575"/>
              <a:chOff x="7353050" y="316275"/>
              <a:chExt cx="292025" cy="292575"/>
            </a:xfrm>
          </p:grpSpPr>
          <p:sp>
            <p:nvSpPr>
              <p:cNvPr id="1601" name="Google Shape;1601;p3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5" name="Google Shape;1605;p38"/>
            <p:cNvGrpSpPr/>
            <p:nvPr/>
          </p:nvGrpSpPr>
          <p:grpSpPr>
            <a:xfrm>
              <a:off x="8792300" y="321275"/>
              <a:ext cx="175000" cy="175000"/>
              <a:chOff x="8792300" y="321275"/>
              <a:chExt cx="175000" cy="175000"/>
            </a:xfrm>
          </p:grpSpPr>
          <p:sp>
            <p:nvSpPr>
              <p:cNvPr id="1606" name="Google Shape;1606;p3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3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0" name="Google Shape;1610;p3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6" name="Google Shape;1616;p38"/>
            <p:cNvGrpSpPr/>
            <p:nvPr/>
          </p:nvGrpSpPr>
          <p:grpSpPr>
            <a:xfrm>
              <a:off x="8490050" y="170875"/>
              <a:ext cx="175013" cy="27000"/>
              <a:chOff x="5662375" y="212375"/>
              <a:chExt cx="175013" cy="27000"/>
            </a:xfrm>
          </p:grpSpPr>
          <p:sp>
            <p:nvSpPr>
              <p:cNvPr id="1617" name="Google Shape;1617;p3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0" name="Google Shape;1620;p38"/>
            <p:cNvGrpSpPr/>
            <p:nvPr/>
          </p:nvGrpSpPr>
          <p:grpSpPr>
            <a:xfrm>
              <a:off x="8678350" y="1658000"/>
              <a:ext cx="175013" cy="27000"/>
              <a:chOff x="5662375" y="212375"/>
              <a:chExt cx="175013" cy="27000"/>
            </a:xfrm>
          </p:grpSpPr>
          <p:sp>
            <p:nvSpPr>
              <p:cNvPr id="1621" name="Google Shape;1621;p3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24" name="Google Shape;1624;p38"/>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25" name="Shape 1625"/>
        <p:cNvGrpSpPr/>
        <p:nvPr/>
      </p:nvGrpSpPr>
      <p:grpSpPr>
        <a:xfrm>
          <a:off x="0" y="0"/>
          <a:ext cx="0" cy="0"/>
          <a:chOff x="0" y="0"/>
          <a:chExt cx="0" cy="0"/>
        </a:xfrm>
      </p:grpSpPr>
      <p:sp>
        <p:nvSpPr>
          <p:cNvPr id="1626" name="Google Shape;1626;p39"/>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627" name="Google Shape;1627;p39"/>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628" name="Google Shape;1628;p39"/>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629" name="Google Shape;1629;p39"/>
          <p:cNvGrpSpPr/>
          <p:nvPr/>
        </p:nvGrpSpPr>
        <p:grpSpPr>
          <a:xfrm>
            <a:off x="432850" y="0"/>
            <a:ext cx="8278300" cy="5165700"/>
            <a:chOff x="432850" y="0"/>
            <a:chExt cx="8278300" cy="5165700"/>
          </a:xfrm>
        </p:grpSpPr>
        <p:cxnSp>
          <p:nvCxnSpPr>
            <p:cNvPr id="1630" name="Google Shape;1630;p39"/>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631" name="Google Shape;1631;p39"/>
            <p:cNvGrpSpPr/>
            <p:nvPr/>
          </p:nvGrpSpPr>
          <p:grpSpPr>
            <a:xfrm>
              <a:off x="8129350" y="4292175"/>
              <a:ext cx="581800" cy="582350"/>
              <a:chOff x="8064275" y="887850"/>
              <a:chExt cx="581800" cy="582350"/>
            </a:xfrm>
          </p:grpSpPr>
          <p:sp>
            <p:nvSpPr>
              <p:cNvPr id="1632" name="Google Shape;1632;p3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8" name="Google Shape;1638;p39"/>
            <p:cNvGrpSpPr/>
            <p:nvPr/>
          </p:nvGrpSpPr>
          <p:grpSpPr>
            <a:xfrm>
              <a:off x="8274238" y="3720600"/>
              <a:ext cx="292025" cy="292575"/>
              <a:chOff x="7353050" y="316275"/>
              <a:chExt cx="292025" cy="292575"/>
            </a:xfrm>
          </p:grpSpPr>
          <p:sp>
            <p:nvSpPr>
              <p:cNvPr id="1639" name="Google Shape;1639;p3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3" name="Google Shape;1643;p39"/>
            <p:cNvGrpSpPr/>
            <p:nvPr/>
          </p:nvGrpSpPr>
          <p:grpSpPr>
            <a:xfrm>
              <a:off x="8332763" y="3212475"/>
              <a:ext cx="175000" cy="175000"/>
              <a:chOff x="8792300" y="321275"/>
              <a:chExt cx="175000" cy="175000"/>
            </a:xfrm>
          </p:grpSpPr>
          <p:sp>
            <p:nvSpPr>
              <p:cNvPr id="1644" name="Google Shape;1644;p3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3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8" name="Google Shape;1648;p39"/>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649" name="Google Shape;1649;p39"/>
            <p:cNvGrpSpPr/>
            <p:nvPr/>
          </p:nvGrpSpPr>
          <p:grpSpPr>
            <a:xfrm rot="10800000">
              <a:off x="432850" y="291788"/>
              <a:ext cx="581800" cy="582350"/>
              <a:chOff x="8064275" y="887850"/>
              <a:chExt cx="581800" cy="582350"/>
            </a:xfrm>
          </p:grpSpPr>
          <p:sp>
            <p:nvSpPr>
              <p:cNvPr id="1650" name="Google Shape;1650;p3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6" name="Google Shape;1656;p39"/>
            <p:cNvGrpSpPr/>
            <p:nvPr/>
          </p:nvGrpSpPr>
          <p:grpSpPr>
            <a:xfrm rot="10800000">
              <a:off x="577738" y="1153138"/>
              <a:ext cx="292025" cy="292575"/>
              <a:chOff x="7353050" y="316275"/>
              <a:chExt cx="292025" cy="292575"/>
            </a:xfrm>
          </p:grpSpPr>
          <p:sp>
            <p:nvSpPr>
              <p:cNvPr id="1657" name="Google Shape;1657;p3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1" name="Google Shape;1661;p39"/>
            <p:cNvGrpSpPr/>
            <p:nvPr/>
          </p:nvGrpSpPr>
          <p:grpSpPr>
            <a:xfrm rot="10800000">
              <a:off x="636238" y="1778838"/>
              <a:ext cx="175000" cy="175000"/>
              <a:chOff x="8792300" y="321275"/>
              <a:chExt cx="175000" cy="175000"/>
            </a:xfrm>
          </p:grpSpPr>
          <p:sp>
            <p:nvSpPr>
              <p:cNvPr id="1662" name="Google Shape;1662;p3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6" name="Google Shape;1666;p39"/>
            <p:cNvGrpSpPr/>
            <p:nvPr/>
          </p:nvGrpSpPr>
          <p:grpSpPr>
            <a:xfrm>
              <a:off x="432850" y="2003163"/>
              <a:ext cx="175013" cy="27000"/>
              <a:chOff x="5662375" y="212375"/>
              <a:chExt cx="175013" cy="27000"/>
            </a:xfrm>
          </p:grpSpPr>
          <p:sp>
            <p:nvSpPr>
              <p:cNvPr id="1667" name="Google Shape;1667;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0" name="Google Shape;1670;p39"/>
            <p:cNvGrpSpPr/>
            <p:nvPr/>
          </p:nvGrpSpPr>
          <p:grpSpPr>
            <a:xfrm>
              <a:off x="788100" y="208488"/>
              <a:ext cx="175013" cy="27000"/>
              <a:chOff x="5662375" y="212375"/>
              <a:chExt cx="175013" cy="27000"/>
            </a:xfrm>
          </p:grpSpPr>
          <p:sp>
            <p:nvSpPr>
              <p:cNvPr id="1671" name="Google Shape;1671;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4" name="Google Shape;1674;p39"/>
            <p:cNvGrpSpPr/>
            <p:nvPr/>
          </p:nvGrpSpPr>
          <p:grpSpPr>
            <a:xfrm>
              <a:off x="8129350" y="4988725"/>
              <a:ext cx="175013" cy="27000"/>
              <a:chOff x="5662375" y="212375"/>
              <a:chExt cx="175013" cy="27000"/>
            </a:xfrm>
          </p:grpSpPr>
          <p:sp>
            <p:nvSpPr>
              <p:cNvPr id="1675" name="Google Shape;1675;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39"/>
            <p:cNvGrpSpPr/>
            <p:nvPr/>
          </p:nvGrpSpPr>
          <p:grpSpPr>
            <a:xfrm>
              <a:off x="8497550" y="3429425"/>
              <a:ext cx="175013" cy="27000"/>
              <a:chOff x="5662375" y="212375"/>
              <a:chExt cx="175013" cy="27000"/>
            </a:xfrm>
          </p:grpSpPr>
          <p:sp>
            <p:nvSpPr>
              <p:cNvPr id="1679" name="Google Shape;1679;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82" name="Google Shape;1682;p39"/>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83" name="Google Shape;1683;p39"/>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84" name="Google Shape;1684;p39"/>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9"/>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9"/>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9"/>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688" name="Shape 168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1689" name="Shape 1689"/>
        <p:cNvGrpSpPr/>
        <p:nvPr/>
      </p:nvGrpSpPr>
      <p:grpSpPr>
        <a:xfrm>
          <a:off x="0" y="0"/>
          <a:ext cx="0" cy="0"/>
          <a:chOff x="0" y="0"/>
          <a:chExt cx="0" cy="0"/>
        </a:xfrm>
      </p:grpSpPr>
      <p:sp>
        <p:nvSpPr>
          <p:cNvPr id="1690" name="Google Shape;169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91" name="Google Shape;1691;p4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92" name="Google Shape;169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693" name="Shape 1693"/>
        <p:cNvGrpSpPr/>
        <p:nvPr/>
      </p:nvGrpSpPr>
      <p:grpSpPr>
        <a:xfrm>
          <a:off x="0" y="0"/>
          <a:ext cx="0" cy="0"/>
          <a:chOff x="0" y="0"/>
          <a:chExt cx="0" cy="0"/>
        </a:xfrm>
      </p:grpSpPr>
      <p:sp>
        <p:nvSpPr>
          <p:cNvPr id="1694" name="Google Shape;1694;p4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95" name="Google Shape;1695;p4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696" name="Google Shape;169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99" name="Shape 1699"/>
        <p:cNvGrpSpPr/>
        <p:nvPr/>
      </p:nvGrpSpPr>
      <p:grpSpPr>
        <a:xfrm>
          <a:off x="0" y="0"/>
          <a:ext cx="0" cy="0"/>
          <a:chOff x="0" y="0"/>
          <a:chExt cx="0" cy="0"/>
        </a:xfrm>
      </p:grpSpPr>
      <p:sp>
        <p:nvSpPr>
          <p:cNvPr id="1700" name="Google Shape;1700;p44"/>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1701" name="Google Shape;1701;p44"/>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702" name="Google Shape;1702;p44"/>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703" name="Google Shape;1703;p44"/>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704" name="Google Shape;1704;p44"/>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705" name="Google Shape;1705;p44"/>
          <p:cNvGrpSpPr/>
          <p:nvPr/>
        </p:nvGrpSpPr>
        <p:grpSpPr>
          <a:xfrm>
            <a:off x="8064275" y="887850"/>
            <a:ext cx="581800" cy="582350"/>
            <a:chOff x="8064275" y="887850"/>
            <a:chExt cx="581800" cy="582350"/>
          </a:xfrm>
        </p:grpSpPr>
        <p:sp>
          <p:nvSpPr>
            <p:cNvPr id="1706" name="Google Shape;1706;p4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4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2" name="Google Shape;1712;p44"/>
          <p:cNvGrpSpPr/>
          <p:nvPr/>
        </p:nvGrpSpPr>
        <p:grpSpPr>
          <a:xfrm>
            <a:off x="7353050" y="316275"/>
            <a:ext cx="292025" cy="292575"/>
            <a:chOff x="7353050" y="316275"/>
            <a:chExt cx="292025" cy="292575"/>
          </a:xfrm>
        </p:grpSpPr>
        <p:sp>
          <p:nvSpPr>
            <p:cNvPr id="1713" name="Google Shape;1713;p4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4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7" name="Google Shape;1717;p44"/>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44"/>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4"/>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4"/>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4"/>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4"/>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3" name="Google Shape;1723;p44"/>
          <p:cNvGrpSpPr/>
          <p:nvPr/>
        </p:nvGrpSpPr>
        <p:grpSpPr>
          <a:xfrm>
            <a:off x="5443350" y="289275"/>
            <a:ext cx="175013" cy="27000"/>
            <a:chOff x="5662375" y="212375"/>
            <a:chExt cx="175013" cy="27000"/>
          </a:xfrm>
        </p:grpSpPr>
        <p:sp>
          <p:nvSpPr>
            <p:cNvPr id="1724" name="Google Shape;1724;p4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4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7" name="Google Shape;1727;p44"/>
          <p:cNvGrpSpPr/>
          <p:nvPr/>
        </p:nvGrpSpPr>
        <p:grpSpPr>
          <a:xfrm>
            <a:off x="8490050" y="170875"/>
            <a:ext cx="175013" cy="27000"/>
            <a:chOff x="5662375" y="212375"/>
            <a:chExt cx="175013" cy="27000"/>
          </a:xfrm>
        </p:grpSpPr>
        <p:sp>
          <p:nvSpPr>
            <p:cNvPr id="1728" name="Google Shape;1728;p4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4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4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1" name="Google Shape;1731;p44"/>
          <p:cNvGrpSpPr/>
          <p:nvPr/>
        </p:nvGrpSpPr>
        <p:grpSpPr>
          <a:xfrm>
            <a:off x="8068750" y="1581800"/>
            <a:ext cx="175013" cy="27000"/>
            <a:chOff x="5662375" y="212375"/>
            <a:chExt cx="175013" cy="27000"/>
          </a:xfrm>
        </p:grpSpPr>
        <p:sp>
          <p:nvSpPr>
            <p:cNvPr id="1732" name="Google Shape;1732;p4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4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35" name="Shape 1735"/>
        <p:cNvGrpSpPr/>
        <p:nvPr/>
      </p:nvGrpSpPr>
      <p:grpSpPr>
        <a:xfrm>
          <a:off x="0" y="0"/>
          <a:ext cx="0" cy="0"/>
          <a:chOff x="0" y="0"/>
          <a:chExt cx="0" cy="0"/>
        </a:xfrm>
      </p:grpSpPr>
      <p:grpSp>
        <p:nvGrpSpPr>
          <p:cNvPr id="1736" name="Google Shape;1736;p45"/>
          <p:cNvGrpSpPr/>
          <p:nvPr/>
        </p:nvGrpSpPr>
        <p:grpSpPr>
          <a:xfrm>
            <a:off x="2132649" y="713253"/>
            <a:ext cx="4878702" cy="3717004"/>
            <a:chOff x="399425" y="238125"/>
            <a:chExt cx="6810025" cy="5187000"/>
          </a:xfrm>
        </p:grpSpPr>
        <p:sp>
          <p:nvSpPr>
            <p:cNvPr id="1737" name="Google Shape;1737;p45"/>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45"/>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9" name="Google Shape;1739;p45"/>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40" name="Google Shape;1740;p45"/>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741" name="Google Shape;1741;p45"/>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742" name="Google Shape;1742;p45"/>
          <p:cNvGrpSpPr/>
          <p:nvPr/>
        </p:nvGrpSpPr>
        <p:grpSpPr>
          <a:xfrm>
            <a:off x="432850" y="0"/>
            <a:ext cx="8278300" cy="5165700"/>
            <a:chOff x="432850" y="0"/>
            <a:chExt cx="8278300" cy="5165700"/>
          </a:xfrm>
        </p:grpSpPr>
        <p:cxnSp>
          <p:nvCxnSpPr>
            <p:cNvPr id="1743" name="Google Shape;1743;p45"/>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744" name="Google Shape;1744;p45"/>
            <p:cNvGrpSpPr/>
            <p:nvPr/>
          </p:nvGrpSpPr>
          <p:grpSpPr>
            <a:xfrm>
              <a:off x="8129350" y="4292175"/>
              <a:ext cx="581800" cy="582350"/>
              <a:chOff x="8064275" y="887850"/>
              <a:chExt cx="581800" cy="582350"/>
            </a:xfrm>
          </p:grpSpPr>
          <p:sp>
            <p:nvSpPr>
              <p:cNvPr id="1745" name="Google Shape;1745;p4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4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1" name="Google Shape;1751;p45"/>
            <p:cNvGrpSpPr/>
            <p:nvPr/>
          </p:nvGrpSpPr>
          <p:grpSpPr>
            <a:xfrm>
              <a:off x="8274238" y="3720600"/>
              <a:ext cx="292025" cy="292575"/>
              <a:chOff x="7353050" y="316275"/>
              <a:chExt cx="292025" cy="292575"/>
            </a:xfrm>
          </p:grpSpPr>
          <p:sp>
            <p:nvSpPr>
              <p:cNvPr id="1752" name="Google Shape;1752;p4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6" name="Google Shape;1756;p45"/>
            <p:cNvGrpSpPr/>
            <p:nvPr/>
          </p:nvGrpSpPr>
          <p:grpSpPr>
            <a:xfrm>
              <a:off x="8332763" y="3212475"/>
              <a:ext cx="175000" cy="175000"/>
              <a:chOff x="8792300" y="321275"/>
              <a:chExt cx="175000" cy="175000"/>
            </a:xfrm>
          </p:grpSpPr>
          <p:sp>
            <p:nvSpPr>
              <p:cNvPr id="1757" name="Google Shape;1757;p4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61" name="Google Shape;1761;p45"/>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762" name="Google Shape;1762;p45"/>
            <p:cNvGrpSpPr/>
            <p:nvPr/>
          </p:nvGrpSpPr>
          <p:grpSpPr>
            <a:xfrm rot="10800000">
              <a:off x="432850" y="291788"/>
              <a:ext cx="581800" cy="582350"/>
              <a:chOff x="8064275" y="887850"/>
              <a:chExt cx="581800" cy="582350"/>
            </a:xfrm>
          </p:grpSpPr>
          <p:sp>
            <p:nvSpPr>
              <p:cNvPr id="1763" name="Google Shape;1763;p4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4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4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9" name="Google Shape;1769;p45"/>
            <p:cNvGrpSpPr/>
            <p:nvPr/>
          </p:nvGrpSpPr>
          <p:grpSpPr>
            <a:xfrm rot="10800000">
              <a:off x="577738" y="1153138"/>
              <a:ext cx="292025" cy="292575"/>
              <a:chOff x="7353050" y="316275"/>
              <a:chExt cx="292025" cy="292575"/>
            </a:xfrm>
          </p:grpSpPr>
          <p:sp>
            <p:nvSpPr>
              <p:cNvPr id="1770" name="Google Shape;1770;p4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4" name="Google Shape;1774;p45"/>
            <p:cNvGrpSpPr/>
            <p:nvPr/>
          </p:nvGrpSpPr>
          <p:grpSpPr>
            <a:xfrm rot="10800000">
              <a:off x="636238" y="1778838"/>
              <a:ext cx="175000" cy="175000"/>
              <a:chOff x="8792300" y="321275"/>
              <a:chExt cx="175000" cy="175000"/>
            </a:xfrm>
          </p:grpSpPr>
          <p:sp>
            <p:nvSpPr>
              <p:cNvPr id="1775" name="Google Shape;1775;p4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9" name="Google Shape;1779;p45"/>
            <p:cNvGrpSpPr/>
            <p:nvPr/>
          </p:nvGrpSpPr>
          <p:grpSpPr>
            <a:xfrm>
              <a:off x="432850" y="2003163"/>
              <a:ext cx="175013" cy="27000"/>
              <a:chOff x="5662375" y="212375"/>
              <a:chExt cx="175013" cy="27000"/>
            </a:xfrm>
          </p:grpSpPr>
          <p:sp>
            <p:nvSpPr>
              <p:cNvPr id="1780" name="Google Shape;1780;p4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4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3" name="Google Shape;1783;p45"/>
            <p:cNvGrpSpPr/>
            <p:nvPr/>
          </p:nvGrpSpPr>
          <p:grpSpPr>
            <a:xfrm>
              <a:off x="788100" y="208488"/>
              <a:ext cx="175013" cy="27000"/>
              <a:chOff x="5662375" y="212375"/>
              <a:chExt cx="175013" cy="27000"/>
            </a:xfrm>
          </p:grpSpPr>
          <p:sp>
            <p:nvSpPr>
              <p:cNvPr id="1784" name="Google Shape;1784;p4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4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7" name="Google Shape;1787;p45"/>
            <p:cNvGrpSpPr/>
            <p:nvPr/>
          </p:nvGrpSpPr>
          <p:grpSpPr>
            <a:xfrm>
              <a:off x="8129350" y="4988725"/>
              <a:ext cx="175013" cy="27000"/>
              <a:chOff x="5662375" y="212375"/>
              <a:chExt cx="175013" cy="27000"/>
            </a:xfrm>
          </p:grpSpPr>
          <p:sp>
            <p:nvSpPr>
              <p:cNvPr id="1788" name="Google Shape;1788;p4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4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1" name="Google Shape;1791;p45"/>
            <p:cNvGrpSpPr/>
            <p:nvPr/>
          </p:nvGrpSpPr>
          <p:grpSpPr>
            <a:xfrm>
              <a:off x="8497550" y="3429425"/>
              <a:ext cx="175013" cy="27000"/>
              <a:chOff x="5662375" y="212375"/>
              <a:chExt cx="175013" cy="27000"/>
            </a:xfrm>
          </p:grpSpPr>
          <p:sp>
            <p:nvSpPr>
              <p:cNvPr id="1792" name="Google Shape;1792;p4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95" name="Google Shape;1795;p45"/>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796" name="Google Shape;1796;p45"/>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797" name="Google Shape;1797;p4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01" name="Shape 1801"/>
        <p:cNvGrpSpPr/>
        <p:nvPr/>
      </p:nvGrpSpPr>
      <p:grpSpPr>
        <a:xfrm>
          <a:off x="0" y="0"/>
          <a:ext cx="0" cy="0"/>
          <a:chOff x="0" y="0"/>
          <a:chExt cx="0" cy="0"/>
        </a:xfrm>
      </p:grpSpPr>
      <p:sp>
        <p:nvSpPr>
          <p:cNvPr id="1802" name="Google Shape;1802;p46"/>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803" name="Google Shape;1803;p46"/>
          <p:cNvGrpSpPr/>
          <p:nvPr/>
        </p:nvGrpSpPr>
        <p:grpSpPr>
          <a:xfrm>
            <a:off x="4484494" y="4433000"/>
            <a:ext cx="175013" cy="27000"/>
            <a:chOff x="5662375" y="212375"/>
            <a:chExt cx="175013" cy="27000"/>
          </a:xfrm>
        </p:grpSpPr>
        <p:sp>
          <p:nvSpPr>
            <p:cNvPr id="1804" name="Google Shape;1804;p4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4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7" name="Google Shape;1807;p46"/>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808" name="Google Shape;1808;p46"/>
          <p:cNvGrpSpPr/>
          <p:nvPr/>
        </p:nvGrpSpPr>
        <p:grpSpPr>
          <a:xfrm>
            <a:off x="432850" y="0"/>
            <a:ext cx="8278300" cy="5165700"/>
            <a:chOff x="432850" y="0"/>
            <a:chExt cx="8278300" cy="5165700"/>
          </a:xfrm>
        </p:grpSpPr>
        <p:cxnSp>
          <p:nvCxnSpPr>
            <p:cNvPr id="1809" name="Google Shape;1809;p46"/>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810" name="Google Shape;1810;p46"/>
            <p:cNvGrpSpPr/>
            <p:nvPr/>
          </p:nvGrpSpPr>
          <p:grpSpPr>
            <a:xfrm>
              <a:off x="8129350" y="4292175"/>
              <a:ext cx="581800" cy="582350"/>
              <a:chOff x="8064275" y="887850"/>
              <a:chExt cx="581800" cy="582350"/>
            </a:xfrm>
          </p:grpSpPr>
          <p:sp>
            <p:nvSpPr>
              <p:cNvPr id="1811" name="Google Shape;1811;p4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4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4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4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4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4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7" name="Google Shape;1817;p46"/>
            <p:cNvGrpSpPr/>
            <p:nvPr/>
          </p:nvGrpSpPr>
          <p:grpSpPr>
            <a:xfrm>
              <a:off x="8274238" y="3720600"/>
              <a:ext cx="292025" cy="292575"/>
              <a:chOff x="7353050" y="316275"/>
              <a:chExt cx="292025" cy="292575"/>
            </a:xfrm>
          </p:grpSpPr>
          <p:sp>
            <p:nvSpPr>
              <p:cNvPr id="1818" name="Google Shape;1818;p4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4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4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2" name="Google Shape;1822;p46"/>
            <p:cNvGrpSpPr/>
            <p:nvPr/>
          </p:nvGrpSpPr>
          <p:grpSpPr>
            <a:xfrm>
              <a:off x="8332763" y="3212475"/>
              <a:ext cx="175000" cy="175000"/>
              <a:chOff x="8792300" y="321275"/>
              <a:chExt cx="175000" cy="175000"/>
            </a:xfrm>
          </p:grpSpPr>
          <p:sp>
            <p:nvSpPr>
              <p:cNvPr id="1823" name="Google Shape;1823;p4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27" name="Google Shape;1827;p46"/>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828" name="Google Shape;1828;p46"/>
            <p:cNvGrpSpPr/>
            <p:nvPr/>
          </p:nvGrpSpPr>
          <p:grpSpPr>
            <a:xfrm rot="10800000">
              <a:off x="432850" y="291788"/>
              <a:ext cx="581800" cy="582350"/>
              <a:chOff x="8064275" y="887850"/>
              <a:chExt cx="581800" cy="582350"/>
            </a:xfrm>
          </p:grpSpPr>
          <p:sp>
            <p:nvSpPr>
              <p:cNvPr id="1829" name="Google Shape;1829;p4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4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5" name="Google Shape;1835;p46"/>
            <p:cNvGrpSpPr/>
            <p:nvPr/>
          </p:nvGrpSpPr>
          <p:grpSpPr>
            <a:xfrm rot="10800000">
              <a:off x="577738" y="1153138"/>
              <a:ext cx="292025" cy="292575"/>
              <a:chOff x="7353050" y="316275"/>
              <a:chExt cx="292025" cy="292575"/>
            </a:xfrm>
          </p:grpSpPr>
          <p:sp>
            <p:nvSpPr>
              <p:cNvPr id="1836" name="Google Shape;1836;p4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0" name="Google Shape;1840;p46"/>
            <p:cNvGrpSpPr/>
            <p:nvPr/>
          </p:nvGrpSpPr>
          <p:grpSpPr>
            <a:xfrm rot="10800000">
              <a:off x="636238" y="1778838"/>
              <a:ext cx="175000" cy="175000"/>
              <a:chOff x="8792300" y="321275"/>
              <a:chExt cx="175000" cy="175000"/>
            </a:xfrm>
          </p:grpSpPr>
          <p:sp>
            <p:nvSpPr>
              <p:cNvPr id="1841" name="Google Shape;1841;p4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4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5" name="Google Shape;1845;p46"/>
            <p:cNvGrpSpPr/>
            <p:nvPr/>
          </p:nvGrpSpPr>
          <p:grpSpPr>
            <a:xfrm>
              <a:off x="432850" y="2003163"/>
              <a:ext cx="175013" cy="27000"/>
              <a:chOff x="5662375" y="212375"/>
              <a:chExt cx="175013" cy="27000"/>
            </a:xfrm>
          </p:grpSpPr>
          <p:sp>
            <p:nvSpPr>
              <p:cNvPr id="1846" name="Google Shape;1846;p4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4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9" name="Google Shape;1849;p46"/>
            <p:cNvGrpSpPr/>
            <p:nvPr/>
          </p:nvGrpSpPr>
          <p:grpSpPr>
            <a:xfrm>
              <a:off x="788100" y="208488"/>
              <a:ext cx="175013" cy="27000"/>
              <a:chOff x="5662375" y="212375"/>
              <a:chExt cx="175013" cy="27000"/>
            </a:xfrm>
          </p:grpSpPr>
          <p:sp>
            <p:nvSpPr>
              <p:cNvPr id="1850" name="Google Shape;1850;p4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4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3" name="Google Shape;1853;p46"/>
            <p:cNvGrpSpPr/>
            <p:nvPr/>
          </p:nvGrpSpPr>
          <p:grpSpPr>
            <a:xfrm>
              <a:off x="8129350" y="4988725"/>
              <a:ext cx="175013" cy="27000"/>
              <a:chOff x="5662375" y="212375"/>
              <a:chExt cx="175013" cy="27000"/>
            </a:xfrm>
          </p:grpSpPr>
          <p:sp>
            <p:nvSpPr>
              <p:cNvPr id="1854" name="Google Shape;1854;p4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4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7" name="Google Shape;1857;p46"/>
            <p:cNvGrpSpPr/>
            <p:nvPr/>
          </p:nvGrpSpPr>
          <p:grpSpPr>
            <a:xfrm>
              <a:off x="8497550" y="3429425"/>
              <a:ext cx="175013" cy="27000"/>
              <a:chOff x="5662375" y="212375"/>
              <a:chExt cx="175013" cy="27000"/>
            </a:xfrm>
          </p:grpSpPr>
          <p:sp>
            <p:nvSpPr>
              <p:cNvPr id="1858" name="Google Shape;1858;p4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4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4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61" name="Google Shape;1861;p46"/>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862" name="Google Shape;1862;p46"/>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863" name="Google Shape;1863;p4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4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4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67" name="Shape 1867"/>
        <p:cNvGrpSpPr/>
        <p:nvPr/>
      </p:nvGrpSpPr>
      <p:grpSpPr>
        <a:xfrm>
          <a:off x="0" y="0"/>
          <a:ext cx="0" cy="0"/>
          <a:chOff x="0" y="0"/>
          <a:chExt cx="0" cy="0"/>
        </a:xfrm>
      </p:grpSpPr>
      <p:sp>
        <p:nvSpPr>
          <p:cNvPr id="1868" name="Google Shape;1868;p47"/>
          <p:cNvSpPr txBox="1"/>
          <p:nvPr>
            <p:ph type="title"/>
          </p:nvPr>
        </p:nvSpPr>
        <p:spPr>
          <a:xfrm>
            <a:off x="1840021" y="338325"/>
            <a:ext cx="54642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869" name="Google Shape;1869;p47"/>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870" name="Google Shape;1870;p47"/>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871" name="Google Shape;1871;p47"/>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872" name="Google Shape;1872;p47"/>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873" name="Google Shape;1873;p47"/>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874" name="Google Shape;1874;p47"/>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875" name="Google Shape;1875;p47"/>
          <p:cNvGrpSpPr/>
          <p:nvPr/>
        </p:nvGrpSpPr>
        <p:grpSpPr>
          <a:xfrm>
            <a:off x="432850" y="0"/>
            <a:ext cx="8278300" cy="5165700"/>
            <a:chOff x="432850" y="0"/>
            <a:chExt cx="8278300" cy="5165700"/>
          </a:xfrm>
        </p:grpSpPr>
        <p:cxnSp>
          <p:nvCxnSpPr>
            <p:cNvPr id="1876" name="Google Shape;1876;p47"/>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877" name="Google Shape;1877;p47"/>
            <p:cNvGrpSpPr/>
            <p:nvPr/>
          </p:nvGrpSpPr>
          <p:grpSpPr>
            <a:xfrm>
              <a:off x="8129350" y="4292175"/>
              <a:ext cx="581800" cy="582350"/>
              <a:chOff x="8064275" y="887850"/>
              <a:chExt cx="581800" cy="582350"/>
            </a:xfrm>
          </p:grpSpPr>
          <p:sp>
            <p:nvSpPr>
              <p:cNvPr id="1878" name="Google Shape;1878;p4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4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4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4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4" name="Google Shape;1884;p47"/>
            <p:cNvGrpSpPr/>
            <p:nvPr/>
          </p:nvGrpSpPr>
          <p:grpSpPr>
            <a:xfrm>
              <a:off x="8274238" y="3720600"/>
              <a:ext cx="292025" cy="292575"/>
              <a:chOff x="7353050" y="316275"/>
              <a:chExt cx="292025" cy="292575"/>
            </a:xfrm>
          </p:grpSpPr>
          <p:sp>
            <p:nvSpPr>
              <p:cNvPr id="1885" name="Google Shape;1885;p4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4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4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9" name="Google Shape;1889;p47"/>
            <p:cNvGrpSpPr/>
            <p:nvPr/>
          </p:nvGrpSpPr>
          <p:grpSpPr>
            <a:xfrm>
              <a:off x="8332763" y="3212475"/>
              <a:ext cx="175000" cy="175000"/>
              <a:chOff x="8792300" y="321275"/>
              <a:chExt cx="175000" cy="175000"/>
            </a:xfrm>
          </p:grpSpPr>
          <p:sp>
            <p:nvSpPr>
              <p:cNvPr id="1890" name="Google Shape;1890;p4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4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4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94" name="Google Shape;1894;p47"/>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895" name="Google Shape;1895;p47"/>
            <p:cNvGrpSpPr/>
            <p:nvPr/>
          </p:nvGrpSpPr>
          <p:grpSpPr>
            <a:xfrm rot="10800000">
              <a:off x="432850" y="291788"/>
              <a:ext cx="581800" cy="582350"/>
              <a:chOff x="8064275" y="887850"/>
              <a:chExt cx="581800" cy="582350"/>
            </a:xfrm>
          </p:grpSpPr>
          <p:sp>
            <p:nvSpPr>
              <p:cNvPr id="1896" name="Google Shape;1896;p4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4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4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4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4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4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2" name="Google Shape;1902;p47"/>
            <p:cNvGrpSpPr/>
            <p:nvPr/>
          </p:nvGrpSpPr>
          <p:grpSpPr>
            <a:xfrm rot="10800000">
              <a:off x="577738" y="1153138"/>
              <a:ext cx="292025" cy="292575"/>
              <a:chOff x="7353050" y="316275"/>
              <a:chExt cx="292025" cy="292575"/>
            </a:xfrm>
          </p:grpSpPr>
          <p:sp>
            <p:nvSpPr>
              <p:cNvPr id="1903" name="Google Shape;1903;p4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4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4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4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7" name="Google Shape;1907;p47"/>
            <p:cNvGrpSpPr/>
            <p:nvPr/>
          </p:nvGrpSpPr>
          <p:grpSpPr>
            <a:xfrm rot="10800000">
              <a:off x="636238" y="1778838"/>
              <a:ext cx="175000" cy="175000"/>
              <a:chOff x="8792300" y="321275"/>
              <a:chExt cx="175000" cy="175000"/>
            </a:xfrm>
          </p:grpSpPr>
          <p:sp>
            <p:nvSpPr>
              <p:cNvPr id="1908" name="Google Shape;1908;p4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4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4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4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2" name="Google Shape;1912;p47"/>
            <p:cNvGrpSpPr/>
            <p:nvPr/>
          </p:nvGrpSpPr>
          <p:grpSpPr>
            <a:xfrm>
              <a:off x="432850" y="2003163"/>
              <a:ext cx="175013" cy="27000"/>
              <a:chOff x="5662375" y="212375"/>
              <a:chExt cx="175013" cy="27000"/>
            </a:xfrm>
          </p:grpSpPr>
          <p:sp>
            <p:nvSpPr>
              <p:cNvPr id="1913" name="Google Shape;1913;p4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4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4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6" name="Google Shape;1916;p47"/>
            <p:cNvGrpSpPr/>
            <p:nvPr/>
          </p:nvGrpSpPr>
          <p:grpSpPr>
            <a:xfrm>
              <a:off x="788100" y="208488"/>
              <a:ext cx="175013" cy="27000"/>
              <a:chOff x="5662375" y="212375"/>
              <a:chExt cx="175013" cy="27000"/>
            </a:xfrm>
          </p:grpSpPr>
          <p:sp>
            <p:nvSpPr>
              <p:cNvPr id="1917" name="Google Shape;1917;p4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4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4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0" name="Google Shape;1920;p47"/>
            <p:cNvGrpSpPr/>
            <p:nvPr/>
          </p:nvGrpSpPr>
          <p:grpSpPr>
            <a:xfrm>
              <a:off x="8129350" y="4988725"/>
              <a:ext cx="175013" cy="27000"/>
              <a:chOff x="5662375" y="212375"/>
              <a:chExt cx="175013" cy="27000"/>
            </a:xfrm>
          </p:grpSpPr>
          <p:sp>
            <p:nvSpPr>
              <p:cNvPr id="1921" name="Google Shape;1921;p4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4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4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4" name="Google Shape;1924;p47"/>
            <p:cNvGrpSpPr/>
            <p:nvPr/>
          </p:nvGrpSpPr>
          <p:grpSpPr>
            <a:xfrm>
              <a:off x="8497550" y="3429425"/>
              <a:ext cx="175013" cy="27000"/>
              <a:chOff x="5662375" y="212375"/>
              <a:chExt cx="175013" cy="27000"/>
            </a:xfrm>
          </p:grpSpPr>
          <p:sp>
            <p:nvSpPr>
              <p:cNvPr id="1925" name="Google Shape;1925;p4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4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4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28" name="Google Shape;1928;p47"/>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929" name="Google Shape;1929;p47"/>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930" name="Google Shape;1930;p4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4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4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4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11"/>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17" name="Google Shape;117;p11"/>
          <p:cNvGrpSpPr/>
          <p:nvPr/>
        </p:nvGrpSpPr>
        <p:grpSpPr>
          <a:xfrm>
            <a:off x="4484494" y="4433000"/>
            <a:ext cx="175013" cy="27000"/>
            <a:chOff x="5662375" y="212375"/>
            <a:chExt cx="175013" cy="27000"/>
          </a:xfrm>
        </p:grpSpPr>
        <p:sp>
          <p:nvSpPr>
            <p:cNvPr id="118" name="Google Shape;1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1"/>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22" name="Google Shape;122;p11"/>
          <p:cNvGrpSpPr/>
          <p:nvPr/>
        </p:nvGrpSpPr>
        <p:grpSpPr>
          <a:xfrm>
            <a:off x="432850" y="0"/>
            <a:ext cx="8278300" cy="5165700"/>
            <a:chOff x="432850" y="0"/>
            <a:chExt cx="8278300" cy="5165700"/>
          </a:xfrm>
        </p:grpSpPr>
        <p:cxnSp>
          <p:nvCxnSpPr>
            <p:cNvPr id="123" name="Google Shape;123;p11"/>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24" name="Google Shape;124;p11"/>
            <p:cNvGrpSpPr/>
            <p:nvPr/>
          </p:nvGrpSpPr>
          <p:grpSpPr>
            <a:xfrm>
              <a:off x="8129350" y="4292175"/>
              <a:ext cx="581800" cy="582350"/>
              <a:chOff x="8064275" y="887850"/>
              <a:chExt cx="581800" cy="582350"/>
            </a:xfrm>
          </p:grpSpPr>
          <p:sp>
            <p:nvSpPr>
              <p:cNvPr id="125" name="Google Shape;125;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11"/>
            <p:cNvGrpSpPr/>
            <p:nvPr/>
          </p:nvGrpSpPr>
          <p:grpSpPr>
            <a:xfrm>
              <a:off x="8274238" y="3720600"/>
              <a:ext cx="292025" cy="292575"/>
              <a:chOff x="7353050" y="316275"/>
              <a:chExt cx="292025" cy="292575"/>
            </a:xfrm>
          </p:grpSpPr>
          <p:sp>
            <p:nvSpPr>
              <p:cNvPr id="132" name="Google Shape;132;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11"/>
            <p:cNvGrpSpPr/>
            <p:nvPr/>
          </p:nvGrpSpPr>
          <p:grpSpPr>
            <a:xfrm>
              <a:off x="8332763" y="3212475"/>
              <a:ext cx="175000" cy="175000"/>
              <a:chOff x="8792300" y="321275"/>
              <a:chExt cx="175000" cy="175000"/>
            </a:xfrm>
          </p:grpSpPr>
          <p:sp>
            <p:nvSpPr>
              <p:cNvPr id="137" name="Google Shape;137;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1" name="Google Shape;141;p11"/>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42" name="Google Shape;142;p11"/>
            <p:cNvGrpSpPr/>
            <p:nvPr/>
          </p:nvGrpSpPr>
          <p:grpSpPr>
            <a:xfrm rot="10800000">
              <a:off x="432850" y="291788"/>
              <a:ext cx="581800" cy="582350"/>
              <a:chOff x="8064275" y="887850"/>
              <a:chExt cx="581800" cy="582350"/>
            </a:xfrm>
          </p:grpSpPr>
          <p:sp>
            <p:nvSpPr>
              <p:cNvPr id="143" name="Google Shape;143;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11"/>
            <p:cNvGrpSpPr/>
            <p:nvPr/>
          </p:nvGrpSpPr>
          <p:grpSpPr>
            <a:xfrm rot="10800000">
              <a:off x="577738" y="1153138"/>
              <a:ext cx="292025" cy="292575"/>
              <a:chOff x="7353050" y="316275"/>
              <a:chExt cx="292025" cy="292575"/>
            </a:xfrm>
          </p:grpSpPr>
          <p:sp>
            <p:nvSpPr>
              <p:cNvPr id="150" name="Google Shape;150;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rot="10800000">
              <a:off x="636238" y="1778838"/>
              <a:ext cx="175000" cy="175000"/>
              <a:chOff x="8792300" y="321275"/>
              <a:chExt cx="175000" cy="175000"/>
            </a:xfrm>
          </p:grpSpPr>
          <p:sp>
            <p:nvSpPr>
              <p:cNvPr id="155" name="Google Shape;155;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432850" y="2003163"/>
              <a:ext cx="175013" cy="27000"/>
              <a:chOff x="5662375" y="212375"/>
              <a:chExt cx="175013" cy="27000"/>
            </a:xfrm>
          </p:grpSpPr>
          <p:sp>
            <p:nvSpPr>
              <p:cNvPr id="160" name="Google Shape;16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788100" y="208488"/>
              <a:ext cx="175013" cy="27000"/>
              <a:chOff x="5662375" y="212375"/>
              <a:chExt cx="175013" cy="27000"/>
            </a:xfrm>
          </p:grpSpPr>
          <p:sp>
            <p:nvSpPr>
              <p:cNvPr id="164" name="Google Shape;16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11"/>
            <p:cNvGrpSpPr/>
            <p:nvPr/>
          </p:nvGrpSpPr>
          <p:grpSpPr>
            <a:xfrm>
              <a:off x="8129350" y="4988725"/>
              <a:ext cx="175013" cy="27000"/>
              <a:chOff x="5662375" y="212375"/>
              <a:chExt cx="175013" cy="27000"/>
            </a:xfrm>
          </p:grpSpPr>
          <p:sp>
            <p:nvSpPr>
              <p:cNvPr id="168" name="Google Shape;16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11"/>
            <p:cNvGrpSpPr/>
            <p:nvPr/>
          </p:nvGrpSpPr>
          <p:grpSpPr>
            <a:xfrm>
              <a:off x="8497550" y="3429425"/>
              <a:ext cx="175013" cy="27000"/>
              <a:chOff x="5662375" y="212375"/>
              <a:chExt cx="175013" cy="27000"/>
            </a:xfrm>
          </p:grpSpPr>
          <p:sp>
            <p:nvSpPr>
              <p:cNvPr id="172" name="Google Shape;172;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5" name="Google Shape;175;p11"/>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76" name="Google Shape;176;p11"/>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77" name="Google Shape;177;p1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34" name="Shape 1934"/>
        <p:cNvGrpSpPr/>
        <p:nvPr/>
      </p:nvGrpSpPr>
      <p:grpSpPr>
        <a:xfrm>
          <a:off x="0" y="0"/>
          <a:ext cx="0" cy="0"/>
          <a:chOff x="0" y="0"/>
          <a:chExt cx="0" cy="0"/>
        </a:xfrm>
      </p:grpSpPr>
      <p:sp>
        <p:nvSpPr>
          <p:cNvPr id="1935" name="Google Shape;1935;p48"/>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936" name="Google Shape;1936;p48"/>
          <p:cNvGrpSpPr/>
          <p:nvPr/>
        </p:nvGrpSpPr>
        <p:grpSpPr>
          <a:xfrm>
            <a:off x="432850" y="0"/>
            <a:ext cx="8278300" cy="5165700"/>
            <a:chOff x="432850" y="0"/>
            <a:chExt cx="8278300" cy="5165700"/>
          </a:xfrm>
        </p:grpSpPr>
        <p:cxnSp>
          <p:nvCxnSpPr>
            <p:cNvPr id="1937" name="Google Shape;1937;p48"/>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938" name="Google Shape;1938;p48"/>
            <p:cNvGrpSpPr/>
            <p:nvPr/>
          </p:nvGrpSpPr>
          <p:grpSpPr>
            <a:xfrm>
              <a:off x="8129350" y="4292175"/>
              <a:ext cx="581800" cy="582350"/>
              <a:chOff x="8064275" y="887850"/>
              <a:chExt cx="581800" cy="582350"/>
            </a:xfrm>
          </p:grpSpPr>
          <p:sp>
            <p:nvSpPr>
              <p:cNvPr id="1939" name="Google Shape;1939;p4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4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4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4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4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4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5" name="Google Shape;1945;p48"/>
            <p:cNvGrpSpPr/>
            <p:nvPr/>
          </p:nvGrpSpPr>
          <p:grpSpPr>
            <a:xfrm>
              <a:off x="8274238" y="3720600"/>
              <a:ext cx="292025" cy="292575"/>
              <a:chOff x="7353050" y="316275"/>
              <a:chExt cx="292025" cy="292575"/>
            </a:xfrm>
          </p:grpSpPr>
          <p:sp>
            <p:nvSpPr>
              <p:cNvPr id="1946" name="Google Shape;1946;p4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4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4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0" name="Google Shape;1950;p48"/>
            <p:cNvGrpSpPr/>
            <p:nvPr/>
          </p:nvGrpSpPr>
          <p:grpSpPr>
            <a:xfrm>
              <a:off x="8332763" y="3212475"/>
              <a:ext cx="175000" cy="175000"/>
              <a:chOff x="8792300" y="321275"/>
              <a:chExt cx="175000" cy="175000"/>
            </a:xfrm>
          </p:grpSpPr>
          <p:sp>
            <p:nvSpPr>
              <p:cNvPr id="1951" name="Google Shape;1951;p4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4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4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4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55" name="Google Shape;1955;p48"/>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956" name="Google Shape;1956;p48"/>
            <p:cNvGrpSpPr/>
            <p:nvPr/>
          </p:nvGrpSpPr>
          <p:grpSpPr>
            <a:xfrm rot="10800000">
              <a:off x="432850" y="291788"/>
              <a:ext cx="581800" cy="582350"/>
              <a:chOff x="8064275" y="887850"/>
              <a:chExt cx="581800" cy="582350"/>
            </a:xfrm>
          </p:grpSpPr>
          <p:sp>
            <p:nvSpPr>
              <p:cNvPr id="1957" name="Google Shape;1957;p4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4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4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3" name="Google Shape;1963;p48"/>
            <p:cNvGrpSpPr/>
            <p:nvPr/>
          </p:nvGrpSpPr>
          <p:grpSpPr>
            <a:xfrm rot="10800000">
              <a:off x="577738" y="1153138"/>
              <a:ext cx="292025" cy="292575"/>
              <a:chOff x="7353050" y="316275"/>
              <a:chExt cx="292025" cy="292575"/>
            </a:xfrm>
          </p:grpSpPr>
          <p:sp>
            <p:nvSpPr>
              <p:cNvPr id="1964" name="Google Shape;1964;p4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4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8" name="Google Shape;1968;p48"/>
            <p:cNvGrpSpPr/>
            <p:nvPr/>
          </p:nvGrpSpPr>
          <p:grpSpPr>
            <a:xfrm rot="10800000">
              <a:off x="636238" y="1778838"/>
              <a:ext cx="175000" cy="175000"/>
              <a:chOff x="8792300" y="321275"/>
              <a:chExt cx="175000" cy="175000"/>
            </a:xfrm>
          </p:grpSpPr>
          <p:sp>
            <p:nvSpPr>
              <p:cNvPr id="1969" name="Google Shape;1969;p4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4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4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4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3" name="Google Shape;1973;p48"/>
            <p:cNvGrpSpPr/>
            <p:nvPr/>
          </p:nvGrpSpPr>
          <p:grpSpPr>
            <a:xfrm>
              <a:off x="432850" y="2003163"/>
              <a:ext cx="175013" cy="27000"/>
              <a:chOff x="5662375" y="212375"/>
              <a:chExt cx="175013" cy="27000"/>
            </a:xfrm>
          </p:grpSpPr>
          <p:sp>
            <p:nvSpPr>
              <p:cNvPr id="1974" name="Google Shape;1974;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7" name="Google Shape;1977;p48"/>
            <p:cNvGrpSpPr/>
            <p:nvPr/>
          </p:nvGrpSpPr>
          <p:grpSpPr>
            <a:xfrm>
              <a:off x="788100" y="208488"/>
              <a:ext cx="175013" cy="27000"/>
              <a:chOff x="5662375" y="212375"/>
              <a:chExt cx="175013" cy="27000"/>
            </a:xfrm>
          </p:grpSpPr>
          <p:sp>
            <p:nvSpPr>
              <p:cNvPr id="1978" name="Google Shape;1978;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1" name="Google Shape;1981;p48"/>
            <p:cNvGrpSpPr/>
            <p:nvPr/>
          </p:nvGrpSpPr>
          <p:grpSpPr>
            <a:xfrm>
              <a:off x="8129350" y="4988725"/>
              <a:ext cx="175013" cy="27000"/>
              <a:chOff x="5662375" y="212375"/>
              <a:chExt cx="175013" cy="27000"/>
            </a:xfrm>
          </p:grpSpPr>
          <p:sp>
            <p:nvSpPr>
              <p:cNvPr id="1982" name="Google Shape;1982;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5" name="Google Shape;1985;p48"/>
            <p:cNvGrpSpPr/>
            <p:nvPr/>
          </p:nvGrpSpPr>
          <p:grpSpPr>
            <a:xfrm>
              <a:off x="8497550" y="3429425"/>
              <a:ext cx="175013" cy="27000"/>
              <a:chOff x="5662375" y="212375"/>
              <a:chExt cx="175013" cy="27000"/>
            </a:xfrm>
          </p:grpSpPr>
          <p:sp>
            <p:nvSpPr>
              <p:cNvPr id="1986" name="Google Shape;1986;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89" name="Google Shape;1989;p48"/>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990" name="Google Shape;1990;p48"/>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991" name="Google Shape;1991;p48"/>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48"/>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48"/>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48"/>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95" name="Shape 1995"/>
        <p:cNvGrpSpPr/>
        <p:nvPr/>
      </p:nvGrpSpPr>
      <p:grpSpPr>
        <a:xfrm>
          <a:off x="0" y="0"/>
          <a:ext cx="0" cy="0"/>
          <a:chOff x="0" y="0"/>
          <a:chExt cx="0" cy="0"/>
        </a:xfrm>
      </p:grpSpPr>
      <p:sp>
        <p:nvSpPr>
          <p:cNvPr id="1996" name="Google Shape;1996;p49"/>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1997" name="Google Shape;1997;p49"/>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998" name="Google Shape;1998;p49"/>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999" name="Google Shape;1999;p49"/>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2000" name="Google Shape;2000;p49"/>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2001" name="Google Shape;2001;p49"/>
          <p:cNvGrpSpPr/>
          <p:nvPr/>
        </p:nvGrpSpPr>
        <p:grpSpPr>
          <a:xfrm flipH="1">
            <a:off x="499400" y="959675"/>
            <a:ext cx="581800" cy="582350"/>
            <a:chOff x="8064275" y="887850"/>
            <a:chExt cx="581800" cy="582350"/>
          </a:xfrm>
        </p:grpSpPr>
        <p:sp>
          <p:nvSpPr>
            <p:cNvPr id="2002" name="Google Shape;2002;p4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4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4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4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4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4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8" name="Google Shape;2008;p49"/>
          <p:cNvGrpSpPr/>
          <p:nvPr/>
        </p:nvGrpSpPr>
        <p:grpSpPr>
          <a:xfrm flipH="1">
            <a:off x="1500400" y="388100"/>
            <a:ext cx="292025" cy="292575"/>
            <a:chOff x="7353050" y="316275"/>
            <a:chExt cx="292025" cy="292575"/>
          </a:xfrm>
        </p:grpSpPr>
        <p:sp>
          <p:nvSpPr>
            <p:cNvPr id="2009" name="Google Shape;2009;p4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4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4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4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3" name="Google Shape;2013;p4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4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4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4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9" name="Google Shape;2019;p49"/>
          <p:cNvGrpSpPr/>
          <p:nvPr/>
        </p:nvGrpSpPr>
        <p:grpSpPr>
          <a:xfrm flipH="1">
            <a:off x="3527112" y="361100"/>
            <a:ext cx="175013" cy="27000"/>
            <a:chOff x="5662375" y="212375"/>
            <a:chExt cx="175013" cy="27000"/>
          </a:xfrm>
        </p:grpSpPr>
        <p:sp>
          <p:nvSpPr>
            <p:cNvPr id="2020" name="Google Shape;2020;p4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4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4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3" name="Google Shape;2023;p49"/>
          <p:cNvGrpSpPr/>
          <p:nvPr/>
        </p:nvGrpSpPr>
        <p:grpSpPr>
          <a:xfrm flipH="1">
            <a:off x="480412" y="242700"/>
            <a:ext cx="175013" cy="27000"/>
            <a:chOff x="5662375" y="212375"/>
            <a:chExt cx="175013" cy="27000"/>
          </a:xfrm>
        </p:grpSpPr>
        <p:sp>
          <p:nvSpPr>
            <p:cNvPr id="2024" name="Google Shape;2024;p4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4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4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7" name="Google Shape;2027;p49"/>
          <p:cNvGrpSpPr/>
          <p:nvPr/>
        </p:nvGrpSpPr>
        <p:grpSpPr>
          <a:xfrm flipH="1">
            <a:off x="901712" y="1653625"/>
            <a:ext cx="175013" cy="27000"/>
            <a:chOff x="5662375" y="212375"/>
            <a:chExt cx="175013" cy="27000"/>
          </a:xfrm>
        </p:grpSpPr>
        <p:sp>
          <p:nvSpPr>
            <p:cNvPr id="2028" name="Google Shape;2028;p4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4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31" name="Google Shape;2031;p49"/>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2032" name="Google Shape;2032;p49"/>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2033" name="Google Shape;2033;p49"/>
          <p:cNvGrpSpPr/>
          <p:nvPr/>
        </p:nvGrpSpPr>
        <p:grpSpPr>
          <a:xfrm rot="10800000">
            <a:off x="499400" y="3940925"/>
            <a:ext cx="581800" cy="582350"/>
            <a:chOff x="8064275" y="887850"/>
            <a:chExt cx="581800" cy="582350"/>
          </a:xfrm>
        </p:grpSpPr>
        <p:sp>
          <p:nvSpPr>
            <p:cNvPr id="2034" name="Google Shape;2034;p4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4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4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4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0" name="Google Shape;2040;p49"/>
          <p:cNvGrpSpPr/>
          <p:nvPr/>
        </p:nvGrpSpPr>
        <p:grpSpPr>
          <a:xfrm rot="10800000">
            <a:off x="1819575" y="4586750"/>
            <a:ext cx="292025" cy="292575"/>
            <a:chOff x="7353050" y="316275"/>
            <a:chExt cx="292025" cy="292575"/>
          </a:xfrm>
        </p:grpSpPr>
        <p:sp>
          <p:nvSpPr>
            <p:cNvPr id="2041" name="Google Shape;2041;p4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4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4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4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5" name="Google Shape;2045;p49"/>
          <p:cNvGrpSpPr/>
          <p:nvPr/>
        </p:nvGrpSpPr>
        <p:grpSpPr>
          <a:xfrm rot="10800000">
            <a:off x="212525" y="4645550"/>
            <a:ext cx="175000" cy="175000"/>
            <a:chOff x="8792300" y="321275"/>
            <a:chExt cx="175000" cy="175000"/>
          </a:xfrm>
        </p:grpSpPr>
        <p:sp>
          <p:nvSpPr>
            <p:cNvPr id="2046" name="Google Shape;2046;p4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4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4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4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0" name="Google Shape;2050;p49"/>
          <p:cNvGrpSpPr/>
          <p:nvPr/>
        </p:nvGrpSpPr>
        <p:grpSpPr>
          <a:xfrm rot="10800000">
            <a:off x="480412" y="4852325"/>
            <a:ext cx="175013" cy="27000"/>
            <a:chOff x="5662375" y="212375"/>
            <a:chExt cx="175013" cy="27000"/>
          </a:xfrm>
        </p:grpSpPr>
        <p:sp>
          <p:nvSpPr>
            <p:cNvPr id="2051" name="Google Shape;2051;p4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4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4" name="Google Shape;2054;p49"/>
          <p:cNvGrpSpPr/>
          <p:nvPr/>
        </p:nvGrpSpPr>
        <p:grpSpPr>
          <a:xfrm rot="10800000">
            <a:off x="1054112" y="3898600"/>
            <a:ext cx="175013" cy="27000"/>
            <a:chOff x="5662375" y="212375"/>
            <a:chExt cx="175013" cy="27000"/>
          </a:xfrm>
        </p:grpSpPr>
        <p:sp>
          <p:nvSpPr>
            <p:cNvPr id="2055" name="Google Shape;2055;p4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4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4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58" name="Shape 2058"/>
        <p:cNvGrpSpPr/>
        <p:nvPr/>
      </p:nvGrpSpPr>
      <p:grpSpPr>
        <a:xfrm>
          <a:off x="0" y="0"/>
          <a:ext cx="0" cy="0"/>
          <a:chOff x="0" y="0"/>
          <a:chExt cx="0" cy="0"/>
        </a:xfrm>
      </p:grpSpPr>
      <p:grpSp>
        <p:nvGrpSpPr>
          <p:cNvPr id="2059" name="Google Shape;2059;p50"/>
          <p:cNvGrpSpPr/>
          <p:nvPr/>
        </p:nvGrpSpPr>
        <p:grpSpPr>
          <a:xfrm>
            <a:off x="1349626" y="598417"/>
            <a:ext cx="6453730" cy="3631136"/>
            <a:chOff x="365750" y="1285025"/>
            <a:chExt cx="6934275" cy="3315500"/>
          </a:xfrm>
        </p:grpSpPr>
        <p:sp>
          <p:nvSpPr>
            <p:cNvPr id="2060" name="Google Shape;2060;p50"/>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50"/>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2" name="Google Shape;2062;p50"/>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2063" name="Google Shape;2063;p50"/>
          <p:cNvGrpSpPr/>
          <p:nvPr/>
        </p:nvGrpSpPr>
        <p:grpSpPr>
          <a:xfrm>
            <a:off x="-6867" y="-6625"/>
            <a:ext cx="9152342" cy="5102050"/>
            <a:chOff x="-6867" y="-6625"/>
            <a:chExt cx="9152342" cy="5102050"/>
          </a:xfrm>
        </p:grpSpPr>
        <p:cxnSp>
          <p:nvCxnSpPr>
            <p:cNvPr id="2064" name="Google Shape;2064;p50"/>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2065" name="Google Shape;2065;p50"/>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2066" name="Google Shape;2066;p50"/>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2067" name="Google Shape;2067;p50"/>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2068" name="Google Shape;2068;p50"/>
            <p:cNvGrpSpPr/>
            <p:nvPr/>
          </p:nvGrpSpPr>
          <p:grpSpPr>
            <a:xfrm flipH="1">
              <a:off x="1278333" y="4513075"/>
              <a:ext cx="581800" cy="582350"/>
              <a:chOff x="8064275" y="887850"/>
              <a:chExt cx="581800" cy="582350"/>
            </a:xfrm>
          </p:grpSpPr>
          <p:sp>
            <p:nvSpPr>
              <p:cNvPr id="2069" name="Google Shape;2069;p5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5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5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5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5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5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5" name="Google Shape;2075;p50"/>
            <p:cNvGrpSpPr/>
            <p:nvPr/>
          </p:nvGrpSpPr>
          <p:grpSpPr>
            <a:xfrm flipH="1">
              <a:off x="2747608" y="4340463"/>
              <a:ext cx="292025" cy="292575"/>
              <a:chOff x="7353050" y="316275"/>
              <a:chExt cx="292025" cy="292575"/>
            </a:xfrm>
          </p:grpSpPr>
          <p:sp>
            <p:nvSpPr>
              <p:cNvPr id="2076" name="Google Shape;2076;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0" name="Google Shape;2080;p50"/>
            <p:cNvGrpSpPr/>
            <p:nvPr/>
          </p:nvGrpSpPr>
          <p:grpSpPr>
            <a:xfrm flipH="1">
              <a:off x="171308" y="4315025"/>
              <a:ext cx="175000" cy="175000"/>
              <a:chOff x="8792300" y="321275"/>
              <a:chExt cx="175000" cy="175000"/>
            </a:xfrm>
          </p:grpSpPr>
          <p:sp>
            <p:nvSpPr>
              <p:cNvPr id="2081" name="Google Shape;2081;p5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5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5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5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5" name="Google Shape;2085;p50"/>
            <p:cNvGrpSpPr/>
            <p:nvPr/>
          </p:nvGrpSpPr>
          <p:grpSpPr>
            <a:xfrm>
              <a:off x="3873197" y="4657550"/>
              <a:ext cx="293111" cy="293388"/>
              <a:chOff x="3164039" y="430875"/>
              <a:chExt cx="293111" cy="293388"/>
            </a:xfrm>
          </p:grpSpPr>
          <p:sp>
            <p:nvSpPr>
              <p:cNvPr id="2086" name="Google Shape;2086;p5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5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5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5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5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5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2" name="Google Shape;2092;p50"/>
            <p:cNvGrpSpPr/>
            <p:nvPr/>
          </p:nvGrpSpPr>
          <p:grpSpPr>
            <a:xfrm flipH="1">
              <a:off x="242270" y="4142425"/>
              <a:ext cx="175013" cy="27000"/>
              <a:chOff x="5662375" y="212375"/>
              <a:chExt cx="175013" cy="27000"/>
            </a:xfrm>
          </p:grpSpPr>
          <p:sp>
            <p:nvSpPr>
              <p:cNvPr id="2093" name="Google Shape;2093;p5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5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5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96" name="Google Shape;2096;p50"/>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2097" name="Google Shape;2097;p50"/>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2098" name="Google Shape;2098;p50"/>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2099" name="Google Shape;2099;p50"/>
            <p:cNvGrpSpPr/>
            <p:nvPr/>
          </p:nvGrpSpPr>
          <p:grpSpPr>
            <a:xfrm>
              <a:off x="8064275" y="1040250"/>
              <a:ext cx="581800" cy="582350"/>
              <a:chOff x="8064275" y="887850"/>
              <a:chExt cx="581800" cy="582350"/>
            </a:xfrm>
          </p:grpSpPr>
          <p:sp>
            <p:nvSpPr>
              <p:cNvPr id="2100" name="Google Shape;2100;p5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5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5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5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5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5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6" name="Google Shape;2106;p50"/>
            <p:cNvGrpSpPr/>
            <p:nvPr/>
          </p:nvGrpSpPr>
          <p:grpSpPr>
            <a:xfrm>
              <a:off x="7353050" y="316275"/>
              <a:ext cx="292025" cy="292575"/>
              <a:chOff x="7353050" y="316275"/>
              <a:chExt cx="292025" cy="292575"/>
            </a:xfrm>
          </p:grpSpPr>
          <p:sp>
            <p:nvSpPr>
              <p:cNvPr id="2107" name="Google Shape;2107;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1" name="Google Shape;2111;p50"/>
            <p:cNvGrpSpPr/>
            <p:nvPr/>
          </p:nvGrpSpPr>
          <p:grpSpPr>
            <a:xfrm>
              <a:off x="8792300" y="321275"/>
              <a:ext cx="175000" cy="175000"/>
              <a:chOff x="8792300" y="321275"/>
              <a:chExt cx="175000" cy="175000"/>
            </a:xfrm>
          </p:grpSpPr>
          <p:sp>
            <p:nvSpPr>
              <p:cNvPr id="2112" name="Google Shape;2112;p5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5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5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5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6" name="Google Shape;2116;p5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5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5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5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5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5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2" name="Google Shape;2122;p50"/>
            <p:cNvGrpSpPr/>
            <p:nvPr/>
          </p:nvGrpSpPr>
          <p:grpSpPr>
            <a:xfrm>
              <a:off x="8490050" y="170875"/>
              <a:ext cx="175013" cy="27000"/>
              <a:chOff x="5662375" y="212375"/>
              <a:chExt cx="175013" cy="27000"/>
            </a:xfrm>
          </p:grpSpPr>
          <p:sp>
            <p:nvSpPr>
              <p:cNvPr id="2123" name="Google Shape;2123;p5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5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5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6" name="Google Shape;2126;p50"/>
            <p:cNvGrpSpPr/>
            <p:nvPr/>
          </p:nvGrpSpPr>
          <p:grpSpPr>
            <a:xfrm>
              <a:off x="8678350" y="1658000"/>
              <a:ext cx="175013" cy="27000"/>
              <a:chOff x="5662375" y="212375"/>
              <a:chExt cx="175013" cy="27000"/>
            </a:xfrm>
          </p:grpSpPr>
          <p:sp>
            <p:nvSpPr>
              <p:cNvPr id="2127" name="Google Shape;2127;p5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5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5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30" name="Shape 2130"/>
        <p:cNvGrpSpPr/>
        <p:nvPr/>
      </p:nvGrpSpPr>
      <p:grpSpPr>
        <a:xfrm>
          <a:off x="0" y="0"/>
          <a:ext cx="0" cy="0"/>
          <a:chOff x="0" y="0"/>
          <a:chExt cx="0" cy="0"/>
        </a:xfrm>
      </p:grpSpPr>
      <p:sp>
        <p:nvSpPr>
          <p:cNvPr id="2131" name="Google Shape;2131;p51"/>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132" name="Google Shape;2132;p51"/>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2133" name="Google Shape;2133;p51"/>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2134" name="Google Shape;2134;p51"/>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2135" name="Google Shape;2135;p51"/>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2136" name="Google Shape;2136;p51"/>
          <p:cNvGrpSpPr/>
          <p:nvPr/>
        </p:nvGrpSpPr>
        <p:grpSpPr>
          <a:xfrm flipH="1">
            <a:off x="499400" y="959675"/>
            <a:ext cx="581800" cy="582350"/>
            <a:chOff x="8064275" y="887850"/>
            <a:chExt cx="581800" cy="582350"/>
          </a:xfrm>
        </p:grpSpPr>
        <p:sp>
          <p:nvSpPr>
            <p:cNvPr id="2137" name="Google Shape;2137;p5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5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5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5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5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5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3" name="Google Shape;2143;p51"/>
          <p:cNvGrpSpPr/>
          <p:nvPr/>
        </p:nvGrpSpPr>
        <p:grpSpPr>
          <a:xfrm flipH="1">
            <a:off x="1500400" y="388100"/>
            <a:ext cx="292025" cy="292575"/>
            <a:chOff x="7353050" y="316275"/>
            <a:chExt cx="292025" cy="292575"/>
          </a:xfrm>
        </p:grpSpPr>
        <p:sp>
          <p:nvSpPr>
            <p:cNvPr id="2144" name="Google Shape;2144;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8" name="Google Shape;2148;p51"/>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51"/>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51"/>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51"/>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51"/>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51"/>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4" name="Google Shape;2154;p51"/>
          <p:cNvGrpSpPr/>
          <p:nvPr/>
        </p:nvGrpSpPr>
        <p:grpSpPr>
          <a:xfrm flipH="1">
            <a:off x="3527112" y="361100"/>
            <a:ext cx="175013" cy="27000"/>
            <a:chOff x="5662375" y="212375"/>
            <a:chExt cx="175013" cy="27000"/>
          </a:xfrm>
        </p:grpSpPr>
        <p:sp>
          <p:nvSpPr>
            <p:cNvPr id="2155" name="Google Shape;2155;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8" name="Google Shape;2158;p51"/>
          <p:cNvGrpSpPr/>
          <p:nvPr/>
        </p:nvGrpSpPr>
        <p:grpSpPr>
          <a:xfrm flipH="1">
            <a:off x="480412" y="242700"/>
            <a:ext cx="175013" cy="27000"/>
            <a:chOff x="5662375" y="212375"/>
            <a:chExt cx="175013" cy="27000"/>
          </a:xfrm>
        </p:grpSpPr>
        <p:sp>
          <p:nvSpPr>
            <p:cNvPr id="2159" name="Google Shape;2159;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2" name="Google Shape;2162;p51"/>
          <p:cNvGrpSpPr/>
          <p:nvPr/>
        </p:nvGrpSpPr>
        <p:grpSpPr>
          <a:xfrm flipH="1">
            <a:off x="901712" y="1653625"/>
            <a:ext cx="175013" cy="27000"/>
            <a:chOff x="5662375" y="212375"/>
            <a:chExt cx="175013" cy="27000"/>
          </a:xfrm>
        </p:grpSpPr>
        <p:sp>
          <p:nvSpPr>
            <p:cNvPr id="2163" name="Google Shape;2163;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166" name="Google Shape;2166;p51"/>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2167" name="Google Shape;2167;p51"/>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2168" name="Google Shape;2168;p51"/>
          <p:cNvGrpSpPr/>
          <p:nvPr/>
        </p:nvGrpSpPr>
        <p:grpSpPr>
          <a:xfrm rot="10800000">
            <a:off x="499400" y="3940925"/>
            <a:ext cx="581800" cy="582350"/>
            <a:chOff x="8064275" y="887850"/>
            <a:chExt cx="581800" cy="582350"/>
          </a:xfrm>
        </p:grpSpPr>
        <p:sp>
          <p:nvSpPr>
            <p:cNvPr id="2169" name="Google Shape;2169;p5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5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5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5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5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5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5" name="Google Shape;2175;p51"/>
          <p:cNvGrpSpPr/>
          <p:nvPr/>
        </p:nvGrpSpPr>
        <p:grpSpPr>
          <a:xfrm rot="10800000">
            <a:off x="1819575" y="4586750"/>
            <a:ext cx="292025" cy="292575"/>
            <a:chOff x="7353050" y="316275"/>
            <a:chExt cx="292025" cy="292575"/>
          </a:xfrm>
        </p:grpSpPr>
        <p:sp>
          <p:nvSpPr>
            <p:cNvPr id="2176" name="Google Shape;2176;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0" name="Google Shape;2180;p51"/>
          <p:cNvGrpSpPr/>
          <p:nvPr/>
        </p:nvGrpSpPr>
        <p:grpSpPr>
          <a:xfrm rot="10800000">
            <a:off x="212525" y="4645550"/>
            <a:ext cx="175000" cy="175000"/>
            <a:chOff x="8792300" y="321275"/>
            <a:chExt cx="175000" cy="175000"/>
          </a:xfrm>
        </p:grpSpPr>
        <p:sp>
          <p:nvSpPr>
            <p:cNvPr id="2181" name="Google Shape;2181;p5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5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5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5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5" name="Google Shape;2185;p51"/>
          <p:cNvGrpSpPr/>
          <p:nvPr/>
        </p:nvGrpSpPr>
        <p:grpSpPr>
          <a:xfrm rot="10800000">
            <a:off x="480412" y="4852325"/>
            <a:ext cx="175013" cy="27000"/>
            <a:chOff x="5662375" y="212375"/>
            <a:chExt cx="175013" cy="27000"/>
          </a:xfrm>
        </p:grpSpPr>
        <p:sp>
          <p:nvSpPr>
            <p:cNvPr id="2186" name="Google Shape;2186;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9" name="Google Shape;2189;p51"/>
          <p:cNvGrpSpPr/>
          <p:nvPr/>
        </p:nvGrpSpPr>
        <p:grpSpPr>
          <a:xfrm rot="10800000">
            <a:off x="1054112" y="3898600"/>
            <a:ext cx="175013" cy="27000"/>
            <a:chOff x="5662375" y="212375"/>
            <a:chExt cx="175013" cy="27000"/>
          </a:xfrm>
        </p:grpSpPr>
        <p:sp>
          <p:nvSpPr>
            <p:cNvPr id="2190" name="Google Shape;2190;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3" name="Shape 2193"/>
        <p:cNvGrpSpPr/>
        <p:nvPr/>
      </p:nvGrpSpPr>
      <p:grpSpPr>
        <a:xfrm>
          <a:off x="0" y="0"/>
          <a:ext cx="0" cy="0"/>
          <a:chOff x="0" y="0"/>
          <a:chExt cx="0" cy="0"/>
        </a:xfrm>
      </p:grpSpPr>
      <p:sp>
        <p:nvSpPr>
          <p:cNvPr id="2194" name="Google Shape;2194;p52"/>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2195" name="Google Shape;2195;p52"/>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2196" name="Google Shape;2196;p52"/>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197" name="Google Shape;2197;p52"/>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198" name="Google Shape;2198;p52"/>
          <p:cNvGrpSpPr/>
          <p:nvPr/>
        </p:nvGrpSpPr>
        <p:grpSpPr>
          <a:xfrm flipH="1">
            <a:off x="431725" y="4183775"/>
            <a:ext cx="292025" cy="292575"/>
            <a:chOff x="7353050" y="316275"/>
            <a:chExt cx="292025" cy="292575"/>
          </a:xfrm>
        </p:grpSpPr>
        <p:sp>
          <p:nvSpPr>
            <p:cNvPr id="2199" name="Google Shape;2199;p5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5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5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5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3" name="Google Shape;2203;p52"/>
          <p:cNvGrpSpPr/>
          <p:nvPr/>
        </p:nvGrpSpPr>
        <p:grpSpPr>
          <a:xfrm>
            <a:off x="1646714" y="4616575"/>
            <a:ext cx="293111" cy="293388"/>
            <a:chOff x="3164039" y="430875"/>
            <a:chExt cx="293111" cy="293388"/>
          </a:xfrm>
        </p:grpSpPr>
        <p:sp>
          <p:nvSpPr>
            <p:cNvPr id="2204" name="Google Shape;2204;p5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5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5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5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5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5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10" name="Google Shape;2210;p52"/>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2211" name="Google Shape;2211;p52"/>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2212" name="Google Shape;2212;p52"/>
          <p:cNvGrpSpPr/>
          <p:nvPr/>
        </p:nvGrpSpPr>
        <p:grpSpPr>
          <a:xfrm>
            <a:off x="8064275" y="526925"/>
            <a:ext cx="581800" cy="582350"/>
            <a:chOff x="8064275" y="887850"/>
            <a:chExt cx="581800" cy="582350"/>
          </a:xfrm>
        </p:grpSpPr>
        <p:sp>
          <p:nvSpPr>
            <p:cNvPr id="2213" name="Google Shape;2213;p5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5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5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5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5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5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9" name="Google Shape;2219;p52"/>
          <p:cNvGrpSpPr/>
          <p:nvPr/>
        </p:nvGrpSpPr>
        <p:grpSpPr>
          <a:xfrm>
            <a:off x="7033875" y="170875"/>
            <a:ext cx="292025" cy="292575"/>
            <a:chOff x="7353050" y="316275"/>
            <a:chExt cx="292025" cy="292575"/>
          </a:xfrm>
        </p:grpSpPr>
        <p:sp>
          <p:nvSpPr>
            <p:cNvPr id="2220" name="Google Shape;2220;p5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5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5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5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4" name="Google Shape;2224;p52"/>
          <p:cNvGrpSpPr/>
          <p:nvPr/>
        </p:nvGrpSpPr>
        <p:grpSpPr>
          <a:xfrm>
            <a:off x="8757950" y="229650"/>
            <a:ext cx="175000" cy="175000"/>
            <a:chOff x="8792300" y="321275"/>
            <a:chExt cx="175000" cy="175000"/>
          </a:xfrm>
        </p:grpSpPr>
        <p:sp>
          <p:nvSpPr>
            <p:cNvPr id="2225" name="Google Shape;2225;p5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5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5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5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9" name="Google Shape;2229;p52"/>
          <p:cNvGrpSpPr/>
          <p:nvPr/>
        </p:nvGrpSpPr>
        <p:grpSpPr>
          <a:xfrm>
            <a:off x="8490050" y="170875"/>
            <a:ext cx="175013" cy="27000"/>
            <a:chOff x="5662375" y="212375"/>
            <a:chExt cx="175013" cy="27000"/>
          </a:xfrm>
        </p:grpSpPr>
        <p:sp>
          <p:nvSpPr>
            <p:cNvPr id="2230" name="Google Shape;2230;p5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5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5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3" name="Google Shape;2233;p52"/>
          <p:cNvGrpSpPr/>
          <p:nvPr/>
        </p:nvGrpSpPr>
        <p:grpSpPr>
          <a:xfrm>
            <a:off x="7916350" y="1124600"/>
            <a:ext cx="175013" cy="27000"/>
            <a:chOff x="5662375" y="212375"/>
            <a:chExt cx="175013" cy="27000"/>
          </a:xfrm>
        </p:grpSpPr>
        <p:sp>
          <p:nvSpPr>
            <p:cNvPr id="2234" name="Google Shape;2234;p5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5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5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37" name="Shape 2237"/>
        <p:cNvGrpSpPr/>
        <p:nvPr/>
      </p:nvGrpSpPr>
      <p:grpSpPr>
        <a:xfrm>
          <a:off x="0" y="0"/>
          <a:ext cx="0" cy="0"/>
          <a:chOff x="0" y="0"/>
          <a:chExt cx="0" cy="0"/>
        </a:xfrm>
      </p:grpSpPr>
      <p:grpSp>
        <p:nvGrpSpPr>
          <p:cNvPr id="2238" name="Google Shape;2238;p53"/>
          <p:cNvGrpSpPr/>
          <p:nvPr/>
        </p:nvGrpSpPr>
        <p:grpSpPr>
          <a:xfrm rot="10800000">
            <a:off x="1954823" y="1124844"/>
            <a:ext cx="5234354" cy="3069144"/>
            <a:chOff x="1098425" y="237675"/>
            <a:chExt cx="5358675" cy="5174750"/>
          </a:xfrm>
        </p:grpSpPr>
        <p:sp>
          <p:nvSpPr>
            <p:cNvPr id="2239" name="Google Shape;2239;p53"/>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53"/>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53"/>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2" name="Google Shape;2242;p53"/>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243" name="Google Shape;2243;p53"/>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2244" name="Google Shape;2244;p53"/>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2245" name="Google Shape;2245;p53"/>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2246" name="Google Shape;2246;p53"/>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2247" name="Google Shape;2247;p53"/>
          <p:cNvGrpSpPr/>
          <p:nvPr/>
        </p:nvGrpSpPr>
        <p:grpSpPr>
          <a:xfrm flipH="1" rot="5400000">
            <a:off x="7407333" y="1284925"/>
            <a:ext cx="581800" cy="582350"/>
            <a:chOff x="8064275" y="887850"/>
            <a:chExt cx="581800" cy="582350"/>
          </a:xfrm>
        </p:grpSpPr>
        <p:sp>
          <p:nvSpPr>
            <p:cNvPr id="2248" name="Google Shape;2248;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4" name="Google Shape;2254;p53"/>
          <p:cNvGrpSpPr/>
          <p:nvPr/>
        </p:nvGrpSpPr>
        <p:grpSpPr>
          <a:xfrm flipH="1" rot="5400000">
            <a:off x="7869720" y="2754200"/>
            <a:ext cx="292025" cy="292575"/>
            <a:chOff x="7353050" y="316275"/>
            <a:chExt cx="292025" cy="292575"/>
          </a:xfrm>
        </p:grpSpPr>
        <p:sp>
          <p:nvSpPr>
            <p:cNvPr id="2255" name="Google Shape;2255;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9" name="Google Shape;2259;p53"/>
          <p:cNvGrpSpPr/>
          <p:nvPr/>
        </p:nvGrpSpPr>
        <p:grpSpPr>
          <a:xfrm flipH="1" rot="5400000">
            <a:off x="8012458" y="178175"/>
            <a:ext cx="175000" cy="175000"/>
            <a:chOff x="8792300" y="321275"/>
            <a:chExt cx="175000" cy="175000"/>
          </a:xfrm>
        </p:grpSpPr>
        <p:sp>
          <p:nvSpPr>
            <p:cNvPr id="2260" name="Google Shape;2260;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4" name="Google Shape;2264;p53"/>
          <p:cNvGrpSpPr/>
          <p:nvPr/>
        </p:nvGrpSpPr>
        <p:grpSpPr>
          <a:xfrm rot="5400000">
            <a:off x="7551683" y="3879926"/>
            <a:ext cx="293111" cy="293388"/>
            <a:chOff x="3164039" y="430875"/>
            <a:chExt cx="293111" cy="293388"/>
          </a:xfrm>
        </p:grpSpPr>
        <p:sp>
          <p:nvSpPr>
            <p:cNvPr id="2265" name="Google Shape;2265;p5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5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5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5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5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5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1" name="Google Shape;2271;p53"/>
          <p:cNvGrpSpPr/>
          <p:nvPr/>
        </p:nvGrpSpPr>
        <p:grpSpPr>
          <a:xfrm flipH="1" rot="5400000">
            <a:off x="8259052" y="323144"/>
            <a:ext cx="175013" cy="27000"/>
            <a:chOff x="5662375" y="212375"/>
            <a:chExt cx="175013" cy="27000"/>
          </a:xfrm>
        </p:grpSpPr>
        <p:sp>
          <p:nvSpPr>
            <p:cNvPr id="2272" name="Google Shape;2272;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75" name="Google Shape;2275;p53"/>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2276" name="Google Shape;2276;p53"/>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2277" name="Google Shape;2277;p53"/>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2278" name="Google Shape;2278;p53"/>
          <p:cNvGrpSpPr/>
          <p:nvPr/>
        </p:nvGrpSpPr>
        <p:grpSpPr>
          <a:xfrm rot="5400000">
            <a:off x="621475" y="4062025"/>
            <a:ext cx="581800" cy="582350"/>
            <a:chOff x="8064275" y="887850"/>
            <a:chExt cx="581800" cy="582350"/>
          </a:xfrm>
        </p:grpSpPr>
        <p:sp>
          <p:nvSpPr>
            <p:cNvPr id="2279" name="Google Shape;2279;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5" name="Google Shape;2285;p53"/>
          <p:cNvGrpSpPr/>
          <p:nvPr/>
        </p:nvGrpSpPr>
        <p:grpSpPr>
          <a:xfrm rot="5400000">
            <a:off x="1482825" y="3350800"/>
            <a:ext cx="292025" cy="292575"/>
            <a:chOff x="7353050" y="316275"/>
            <a:chExt cx="292025" cy="292575"/>
          </a:xfrm>
        </p:grpSpPr>
        <p:sp>
          <p:nvSpPr>
            <p:cNvPr id="2286" name="Google Shape;2286;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0" name="Google Shape;2290;p53"/>
          <p:cNvGrpSpPr/>
          <p:nvPr/>
        </p:nvGrpSpPr>
        <p:grpSpPr>
          <a:xfrm rot="5400000">
            <a:off x="1595125" y="4790325"/>
            <a:ext cx="175000" cy="175000"/>
            <a:chOff x="8792300" y="321275"/>
            <a:chExt cx="175000" cy="175000"/>
          </a:xfrm>
        </p:grpSpPr>
        <p:sp>
          <p:nvSpPr>
            <p:cNvPr id="2291" name="Google Shape;2291;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5" name="Google Shape;2295;p5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5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5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5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5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5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1" name="Google Shape;2301;p53"/>
          <p:cNvGrpSpPr/>
          <p:nvPr/>
        </p:nvGrpSpPr>
        <p:grpSpPr>
          <a:xfrm rot="5400000">
            <a:off x="1701119" y="1515381"/>
            <a:ext cx="175013" cy="27000"/>
            <a:chOff x="5662375" y="212375"/>
            <a:chExt cx="175013" cy="27000"/>
          </a:xfrm>
        </p:grpSpPr>
        <p:sp>
          <p:nvSpPr>
            <p:cNvPr id="2302" name="Google Shape;2302;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5" name="Google Shape;2305;p53"/>
          <p:cNvGrpSpPr/>
          <p:nvPr/>
        </p:nvGrpSpPr>
        <p:grpSpPr>
          <a:xfrm rot="5400000">
            <a:off x="1819519" y="4562081"/>
            <a:ext cx="175013" cy="27000"/>
            <a:chOff x="5662375" y="212375"/>
            <a:chExt cx="175013" cy="27000"/>
          </a:xfrm>
        </p:grpSpPr>
        <p:sp>
          <p:nvSpPr>
            <p:cNvPr id="2306" name="Google Shape;2306;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9" name="Google Shape;2309;p53"/>
          <p:cNvGrpSpPr/>
          <p:nvPr/>
        </p:nvGrpSpPr>
        <p:grpSpPr>
          <a:xfrm rot="5400000">
            <a:off x="408594" y="4140781"/>
            <a:ext cx="175013" cy="27000"/>
            <a:chOff x="5662375" y="212375"/>
            <a:chExt cx="175013" cy="27000"/>
          </a:xfrm>
        </p:grpSpPr>
        <p:sp>
          <p:nvSpPr>
            <p:cNvPr id="2310" name="Google Shape;2310;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3" name="Google Shape;2313;p53"/>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14" name="Shape 2314"/>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315" name="Shape 2315"/>
        <p:cNvGrpSpPr/>
        <p:nvPr/>
      </p:nvGrpSpPr>
      <p:grpSpPr>
        <a:xfrm>
          <a:off x="0" y="0"/>
          <a:ext cx="0" cy="0"/>
          <a:chOff x="0" y="0"/>
          <a:chExt cx="0" cy="0"/>
        </a:xfrm>
      </p:grpSpPr>
      <p:sp>
        <p:nvSpPr>
          <p:cNvPr id="2316" name="Google Shape;2316;p55"/>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2317" name="Google Shape;2317;p55"/>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18" name="Google Shape;2318;p55"/>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19" name="Google Shape;2319;p55"/>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20" name="Google Shape;2320;p55"/>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21" name="Google Shape;2321;p55"/>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22" name="Google Shape;2322;p55"/>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23" name="Google Shape;2323;p55"/>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24" name="Google Shape;2324;p55"/>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25" name="Google Shape;2325;p55"/>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2326" name="Google Shape;2326;p55"/>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2327" name="Google Shape;2327;p55"/>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2328" name="Google Shape;2328;p55"/>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329" name="Shape 2329"/>
        <p:cNvGrpSpPr/>
        <p:nvPr/>
      </p:nvGrpSpPr>
      <p:grpSpPr>
        <a:xfrm>
          <a:off x="0" y="0"/>
          <a:ext cx="0" cy="0"/>
          <a:chOff x="0" y="0"/>
          <a:chExt cx="0" cy="0"/>
        </a:xfrm>
      </p:grpSpPr>
      <p:sp>
        <p:nvSpPr>
          <p:cNvPr id="2330" name="Google Shape;2330;p56"/>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31" name="Google Shape;2331;p56"/>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32" name="Google Shape;2332;p56"/>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33" name="Google Shape;2333;p56"/>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34" name="Google Shape;2334;p56"/>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35" name="Google Shape;2335;p56"/>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36" name="Google Shape;2336;p56"/>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337" name="Google Shape;2337;p56"/>
          <p:cNvGrpSpPr/>
          <p:nvPr/>
        </p:nvGrpSpPr>
        <p:grpSpPr>
          <a:xfrm>
            <a:off x="261711" y="-1158"/>
            <a:ext cx="8550327" cy="3981600"/>
            <a:chOff x="261711" y="-1158"/>
            <a:chExt cx="8550327" cy="3981600"/>
          </a:xfrm>
        </p:grpSpPr>
        <p:cxnSp>
          <p:nvCxnSpPr>
            <p:cNvPr id="2338" name="Google Shape;2338;p56"/>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339" name="Google Shape;2339;p56"/>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340" name="Google Shape;2340;p56"/>
            <p:cNvGrpSpPr/>
            <p:nvPr/>
          </p:nvGrpSpPr>
          <p:grpSpPr>
            <a:xfrm rot="10800000">
              <a:off x="343275" y="3300779"/>
              <a:ext cx="344736" cy="345385"/>
              <a:chOff x="7353050" y="316275"/>
              <a:chExt cx="292025" cy="292575"/>
            </a:xfrm>
          </p:grpSpPr>
          <p:sp>
            <p:nvSpPr>
              <p:cNvPr id="2341" name="Google Shape;2341;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5" name="Google Shape;2345;p56"/>
            <p:cNvGrpSpPr/>
            <p:nvPr/>
          </p:nvGrpSpPr>
          <p:grpSpPr>
            <a:xfrm rot="10800000">
              <a:off x="8520013" y="714742"/>
              <a:ext cx="292025" cy="292575"/>
              <a:chOff x="7353050" y="316275"/>
              <a:chExt cx="292025" cy="292575"/>
            </a:xfrm>
          </p:grpSpPr>
          <p:sp>
            <p:nvSpPr>
              <p:cNvPr id="2346" name="Google Shape;2346;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0" name="Google Shape;2350;p56"/>
            <p:cNvGrpSpPr/>
            <p:nvPr/>
          </p:nvGrpSpPr>
          <p:grpSpPr>
            <a:xfrm rot="10800000">
              <a:off x="261711" y="465077"/>
              <a:ext cx="507562" cy="507984"/>
              <a:chOff x="8064275" y="887850"/>
              <a:chExt cx="581800" cy="582350"/>
            </a:xfrm>
          </p:grpSpPr>
          <p:sp>
            <p:nvSpPr>
              <p:cNvPr id="2351" name="Google Shape;2351;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357" name="Shape 2357"/>
        <p:cNvGrpSpPr/>
        <p:nvPr/>
      </p:nvGrpSpPr>
      <p:grpSpPr>
        <a:xfrm>
          <a:off x="0" y="0"/>
          <a:ext cx="0" cy="0"/>
          <a:chOff x="0" y="0"/>
          <a:chExt cx="0" cy="0"/>
        </a:xfrm>
      </p:grpSpPr>
      <p:sp>
        <p:nvSpPr>
          <p:cNvPr id="2358" name="Google Shape;2358;p57"/>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59" name="Google Shape;2359;p57"/>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0" name="Google Shape;2360;p57"/>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361" name="Google Shape;2361;p57"/>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2" name="Google Shape;2362;p57"/>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363" name="Google Shape;2363;p57"/>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4" name="Google Shape;2364;p57"/>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365" name="Google Shape;2365;p57"/>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6" name="Google Shape;2366;p57"/>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367" name="Google Shape;2367;p57"/>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368" name="Google Shape;2368;p57"/>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369" name="Google Shape;2369;p57"/>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370" name="Google Shape;2370;p57"/>
          <p:cNvGrpSpPr/>
          <p:nvPr/>
        </p:nvGrpSpPr>
        <p:grpSpPr>
          <a:xfrm flipH="1">
            <a:off x="423750" y="125363"/>
            <a:ext cx="292025" cy="292575"/>
            <a:chOff x="7353050" y="316275"/>
            <a:chExt cx="292025" cy="292575"/>
          </a:xfrm>
        </p:grpSpPr>
        <p:sp>
          <p:nvSpPr>
            <p:cNvPr id="2371" name="Google Shape;2371;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5" name="Google Shape;2375;p57"/>
          <p:cNvGrpSpPr/>
          <p:nvPr/>
        </p:nvGrpSpPr>
        <p:grpSpPr>
          <a:xfrm>
            <a:off x="1638739" y="558163"/>
            <a:ext cx="293111" cy="293388"/>
            <a:chOff x="3164039" y="430875"/>
            <a:chExt cx="293111" cy="293388"/>
          </a:xfrm>
        </p:grpSpPr>
        <p:sp>
          <p:nvSpPr>
            <p:cNvPr id="2376" name="Google Shape;2376;p5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5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5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5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5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5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2" name="Google Shape;2382;p57"/>
          <p:cNvGrpSpPr/>
          <p:nvPr/>
        </p:nvGrpSpPr>
        <p:grpSpPr>
          <a:xfrm>
            <a:off x="1591750" y="362600"/>
            <a:ext cx="175013" cy="27000"/>
            <a:chOff x="5662375" y="212375"/>
            <a:chExt cx="175013" cy="27000"/>
          </a:xfrm>
        </p:grpSpPr>
        <p:sp>
          <p:nvSpPr>
            <p:cNvPr id="2383" name="Google Shape;2383;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386" name="Google Shape;2386;p57"/>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387" name="Google Shape;2387;p57"/>
          <p:cNvGrpSpPr/>
          <p:nvPr/>
        </p:nvGrpSpPr>
        <p:grpSpPr>
          <a:xfrm>
            <a:off x="7823875" y="202375"/>
            <a:ext cx="581800" cy="582350"/>
            <a:chOff x="8064275" y="887850"/>
            <a:chExt cx="581800" cy="582350"/>
          </a:xfrm>
        </p:grpSpPr>
        <p:sp>
          <p:nvSpPr>
            <p:cNvPr id="2388" name="Google Shape;2388;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4" name="Google Shape;2394;p57"/>
          <p:cNvGrpSpPr/>
          <p:nvPr/>
        </p:nvGrpSpPr>
        <p:grpSpPr>
          <a:xfrm flipH="1">
            <a:off x="8698650" y="1117488"/>
            <a:ext cx="292025" cy="292575"/>
            <a:chOff x="7353050" y="316275"/>
            <a:chExt cx="292025" cy="292575"/>
          </a:xfrm>
        </p:grpSpPr>
        <p:sp>
          <p:nvSpPr>
            <p:cNvPr id="2395" name="Google Shape;2395;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9" name="Google Shape;2399;p57"/>
          <p:cNvGrpSpPr/>
          <p:nvPr/>
        </p:nvGrpSpPr>
        <p:grpSpPr>
          <a:xfrm>
            <a:off x="8678350" y="1581800"/>
            <a:ext cx="175013" cy="27000"/>
            <a:chOff x="5662375" y="212375"/>
            <a:chExt cx="175013" cy="27000"/>
          </a:xfrm>
        </p:grpSpPr>
        <p:sp>
          <p:nvSpPr>
            <p:cNvPr id="2400" name="Google Shape;2400;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sp>
        <p:nvSpPr>
          <p:cNvPr id="182" name="Google Shape;182;p12"/>
          <p:cNvSpPr txBox="1"/>
          <p:nvPr>
            <p:ph type="title"/>
          </p:nvPr>
        </p:nvSpPr>
        <p:spPr>
          <a:xfrm>
            <a:off x="1840021" y="338325"/>
            <a:ext cx="54642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83" name="Google Shape;183;p12"/>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84" name="Google Shape;184;p12"/>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85" name="Google Shape;185;p12"/>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86" name="Google Shape;186;p12"/>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87" name="Google Shape;187;p12"/>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88" name="Google Shape;188;p12"/>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89" name="Google Shape;189;p12"/>
          <p:cNvGrpSpPr/>
          <p:nvPr/>
        </p:nvGrpSpPr>
        <p:grpSpPr>
          <a:xfrm>
            <a:off x="432850" y="0"/>
            <a:ext cx="8278300" cy="5165700"/>
            <a:chOff x="432850" y="0"/>
            <a:chExt cx="8278300" cy="5165700"/>
          </a:xfrm>
        </p:grpSpPr>
        <p:cxnSp>
          <p:nvCxnSpPr>
            <p:cNvPr id="190" name="Google Shape;190;p12"/>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91" name="Google Shape;191;p12"/>
            <p:cNvGrpSpPr/>
            <p:nvPr/>
          </p:nvGrpSpPr>
          <p:grpSpPr>
            <a:xfrm>
              <a:off x="8129350" y="4292175"/>
              <a:ext cx="581800" cy="582350"/>
              <a:chOff x="8064275" y="887850"/>
              <a:chExt cx="581800" cy="582350"/>
            </a:xfrm>
          </p:grpSpPr>
          <p:sp>
            <p:nvSpPr>
              <p:cNvPr id="192" name="Google Shape;192;p1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2"/>
            <p:cNvGrpSpPr/>
            <p:nvPr/>
          </p:nvGrpSpPr>
          <p:grpSpPr>
            <a:xfrm>
              <a:off x="8274238" y="3720600"/>
              <a:ext cx="292025" cy="292575"/>
              <a:chOff x="7353050" y="316275"/>
              <a:chExt cx="292025" cy="292575"/>
            </a:xfrm>
          </p:grpSpPr>
          <p:sp>
            <p:nvSpPr>
              <p:cNvPr id="199" name="Google Shape;199;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2"/>
            <p:cNvGrpSpPr/>
            <p:nvPr/>
          </p:nvGrpSpPr>
          <p:grpSpPr>
            <a:xfrm>
              <a:off x="8332763" y="3212475"/>
              <a:ext cx="175000" cy="175000"/>
              <a:chOff x="8792300" y="321275"/>
              <a:chExt cx="175000" cy="175000"/>
            </a:xfrm>
          </p:grpSpPr>
          <p:sp>
            <p:nvSpPr>
              <p:cNvPr id="204" name="Google Shape;204;p1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8" name="Google Shape;208;p12"/>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209" name="Google Shape;209;p12"/>
            <p:cNvGrpSpPr/>
            <p:nvPr/>
          </p:nvGrpSpPr>
          <p:grpSpPr>
            <a:xfrm rot="10800000">
              <a:off x="432850" y="291788"/>
              <a:ext cx="581800" cy="582350"/>
              <a:chOff x="8064275" y="887850"/>
              <a:chExt cx="581800" cy="582350"/>
            </a:xfrm>
          </p:grpSpPr>
          <p:sp>
            <p:nvSpPr>
              <p:cNvPr id="210" name="Google Shape;210;p1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12"/>
            <p:cNvGrpSpPr/>
            <p:nvPr/>
          </p:nvGrpSpPr>
          <p:grpSpPr>
            <a:xfrm rot="10800000">
              <a:off x="577738" y="1153138"/>
              <a:ext cx="292025" cy="292575"/>
              <a:chOff x="7353050" y="316275"/>
              <a:chExt cx="292025" cy="292575"/>
            </a:xfrm>
          </p:grpSpPr>
          <p:sp>
            <p:nvSpPr>
              <p:cNvPr id="217" name="Google Shape;217;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12"/>
            <p:cNvGrpSpPr/>
            <p:nvPr/>
          </p:nvGrpSpPr>
          <p:grpSpPr>
            <a:xfrm rot="10800000">
              <a:off x="636238" y="1778838"/>
              <a:ext cx="175000" cy="175000"/>
              <a:chOff x="8792300" y="321275"/>
              <a:chExt cx="175000" cy="175000"/>
            </a:xfrm>
          </p:grpSpPr>
          <p:sp>
            <p:nvSpPr>
              <p:cNvPr id="222" name="Google Shape;222;p1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12"/>
            <p:cNvGrpSpPr/>
            <p:nvPr/>
          </p:nvGrpSpPr>
          <p:grpSpPr>
            <a:xfrm>
              <a:off x="432850" y="2003163"/>
              <a:ext cx="175013" cy="27000"/>
              <a:chOff x="5662375" y="212375"/>
              <a:chExt cx="175013" cy="27000"/>
            </a:xfrm>
          </p:grpSpPr>
          <p:sp>
            <p:nvSpPr>
              <p:cNvPr id="227" name="Google Shape;227;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12"/>
            <p:cNvGrpSpPr/>
            <p:nvPr/>
          </p:nvGrpSpPr>
          <p:grpSpPr>
            <a:xfrm>
              <a:off x="788100" y="208488"/>
              <a:ext cx="175013" cy="27000"/>
              <a:chOff x="5662375" y="212375"/>
              <a:chExt cx="175013" cy="27000"/>
            </a:xfrm>
          </p:grpSpPr>
          <p:sp>
            <p:nvSpPr>
              <p:cNvPr id="231" name="Google Shape;231;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2"/>
            <p:cNvGrpSpPr/>
            <p:nvPr/>
          </p:nvGrpSpPr>
          <p:grpSpPr>
            <a:xfrm>
              <a:off x="8129350" y="4988725"/>
              <a:ext cx="175013" cy="27000"/>
              <a:chOff x="5662375" y="212375"/>
              <a:chExt cx="175013" cy="27000"/>
            </a:xfrm>
          </p:grpSpPr>
          <p:sp>
            <p:nvSpPr>
              <p:cNvPr id="235" name="Google Shape;235;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12"/>
            <p:cNvGrpSpPr/>
            <p:nvPr/>
          </p:nvGrpSpPr>
          <p:grpSpPr>
            <a:xfrm>
              <a:off x="8497550" y="3429425"/>
              <a:ext cx="175013" cy="27000"/>
              <a:chOff x="5662375" y="212375"/>
              <a:chExt cx="175013" cy="27000"/>
            </a:xfrm>
          </p:grpSpPr>
          <p:sp>
            <p:nvSpPr>
              <p:cNvPr id="239" name="Google Shape;239;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2" name="Google Shape;242;p12"/>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12"/>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44" name="Google Shape;244;p1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2403" name="Shape 2403"/>
        <p:cNvGrpSpPr/>
        <p:nvPr/>
      </p:nvGrpSpPr>
      <p:grpSpPr>
        <a:xfrm>
          <a:off x="0" y="0"/>
          <a:ext cx="0" cy="0"/>
          <a:chOff x="0" y="0"/>
          <a:chExt cx="0" cy="0"/>
        </a:xfrm>
      </p:grpSpPr>
      <p:cxnSp>
        <p:nvCxnSpPr>
          <p:cNvPr id="2404" name="Google Shape;2404;p58"/>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2405" name="Google Shape;2405;p58"/>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2406" name="Google Shape;2406;p58"/>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2407" name="Google Shape;2407;p58"/>
          <p:cNvGrpSpPr/>
          <p:nvPr/>
        </p:nvGrpSpPr>
        <p:grpSpPr>
          <a:xfrm flipH="1">
            <a:off x="431725" y="4183775"/>
            <a:ext cx="292025" cy="292575"/>
            <a:chOff x="7353050" y="316275"/>
            <a:chExt cx="292025" cy="292575"/>
          </a:xfrm>
        </p:grpSpPr>
        <p:sp>
          <p:nvSpPr>
            <p:cNvPr id="2408" name="Google Shape;2408;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2" name="Google Shape;2412;p58"/>
          <p:cNvGrpSpPr/>
          <p:nvPr/>
        </p:nvGrpSpPr>
        <p:grpSpPr>
          <a:xfrm>
            <a:off x="1075789" y="4604675"/>
            <a:ext cx="293111" cy="293388"/>
            <a:chOff x="3164039" y="430875"/>
            <a:chExt cx="293111" cy="293388"/>
          </a:xfrm>
        </p:grpSpPr>
        <p:sp>
          <p:nvSpPr>
            <p:cNvPr id="2413" name="Google Shape;2413;p5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5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5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5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5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5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19" name="Google Shape;2419;p58"/>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2420" name="Google Shape;2420;p58"/>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2421" name="Google Shape;2421;p58"/>
          <p:cNvGrpSpPr/>
          <p:nvPr/>
        </p:nvGrpSpPr>
        <p:grpSpPr>
          <a:xfrm>
            <a:off x="8064275" y="526925"/>
            <a:ext cx="581800" cy="582350"/>
            <a:chOff x="8064275" y="887850"/>
            <a:chExt cx="581800" cy="582350"/>
          </a:xfrm>
        </p:grpSpPr>
        <p:sp>
          <p:nvSpPr>
            <p:cNvPr id="2422" name="Google Shape;2422;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8" name="Google Shape;2428;p58"/>
          <p:cNvGrpSpPr/>
          <p:nvPr/>
        </p:nvGrpSpPr>
        <p:grpSpPr>
          <a:xfrm>
            <a:off x="7033875" y="170875"/>
            <a:ext cx="292025" cy="292575"/>
            <a:chOff x="7353050" y="316275"/>
            <a:chExt cx="292025" cy="292575"/>
          </a:xfrm>
        </p:grpSpPr>
        <p:sp>
          <p:nvSpPr>
            <p:cNvPr id="2429" name="Google Shape;2429;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3" name="Google Shape;2433;p58"/>
          <p:cNvGrpSpPr/>
          <p:nvPr/>
        </p:nvGrpSpPr>
        <p:grpSpPr>
          <a:xfrm>
            <a:off x="8757950" y="229650"/>
            <a:ext cx="175000" cy="175000"/>
            <a:chOff x="8792300" y="321275"/>
            <a:chExt cx="175000" cy="175000"/>
          </a:xfrm>
        </p:grpSpPr>
        <p:sp>
          <p:nvSpPr>
            <p:cNvPr id="2434" name="Google Shape;2434;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8" name="Google Shape;2438;p58"/>
          <p:cNvGrpSpPr/>
          <p:nvPr/>
        </p:nvGrpSpPr>
        <p:grpSpPr>
          <a:xfrm>
            <a:off x="8490050" y="170875"/>
            <a:ext cx="175013" cy="27000"/>
            <a:chOff x="5662375" y="212375"/>
            <a:chExt cx="175013" cy="27000"/>
          </a:xfrm>
        </p:grpSpPr>
        <p:sp>
          <p:nvSpPr>
            <p:cNvPr id="2439" name="Google Shape;2439;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2" name="Google Shape;2442;p58"/>
          <p:cNvGrpSpPr/>
          <p:nvPr/>
        </p:nvGrpSpPr>
        <p:grpSpPr>
          <a:xfrm>
            <a:off x="7916350" y="1124600"/>
            <a:ext cx="175013" cy="27000"/>
            <a:chOff x="5662375" y="212375"/>
            <a:chExt cx="175013" cy="27000"/>
          </a:xfrm>
        </p:grpSpPr>
        <p:sp>
          <p:nvSpPr>
            <p:cNvPr id="2443" name="Google Shape;2443;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6" name="Google Shape;2446;p58"/>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47" name="Google Shape;2447;p58"/>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48" name="Google Shape;2448;p58"/>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49" name="Google Shape;2449;p58"/>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2450" name="Google Shape;2450;p58"/>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51" name="Google Shape;2451;p58"/>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2452" name="Shape 2452"/>
        <p:cNvGrpSpPr/>
        <p:nvPr/>
      </p:nvGrpSpPr>
      <p:grpSpPr>
        <a:xfrm>
          <a:off x="0" y="0"/>
          <a:ext cx="0" cy="0"/>
          <a:chOff x="0" y="0"/>
          <a:chExt cx="0" cy="0"/>
        </a:xfrm>
      </p:grpSpPr>
      <p:sp>
        <p:nvSpPr>
          <p:cNvPr id="2453" name="Google Shape;2453;p59"/>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454" name="Google Shape;2454;p59"/>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55" name="Google Shape;2455;p59"/>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2456" name="Google Shape;2456;p59"/>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57" name="Google Shape;2457;p59"/>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2458" name="Google Shape;2458;p59"/>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59" name="Google Shape;2459;p59"/>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2460" name="Google Shape;2460;p59"/>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61" name="Google Shape;2461;p59"/>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2462" name="Google Shape;2462;p59"/>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63" name="Google Shape;2463;p59"/>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2464" name="Google Shape;2464;p59"/>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65" name="Google Shape;2465;p59"/>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466" name="Google Shape;2466;p59"/>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2467" name="Google Shape;2467;p59"/>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2468" name="Google Shape;2468;p59"/>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2469" name="Google Shape;2469;p59"/>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2470" name="Google Shape;2470;p59"/>
          <p:cNvGrpSpPr/>
          <p:nvPr/>
        </p:nvGrpSpPr>
        <p:grpSpPr>
          <a:xfrm flipH="1">
            <a:off x="1278333" y="4513075"/>
            <a:ext cx="581800" cy="582350"/>
            <a:chOff x="8064275" y="887850"/>
            <a:chExt cx="581800" cy="582350"/>
          </a:xfrm>
        </p:grpSpPr>
        <p:sp>
          <p:nvSpPr>
            <p:cNvPr id="2471" name="Google Shape;2471;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7" name="Google Shape;2477;p59"/>
          <p:cNvGrpSpPr/>
          <p:nvPr/>
        </p:nvGrpSpPr>
        <p:grpSpPr>
          <a:xfrm flipH="1">
            <a:off x="2747608" y="4340463"/>
            <a:ext cx="292025" cy="292575"/>
            <a:chOff x="7353050" y="316275"/>
            <a:chExt cx="292025" cy="292575"/>
          </a:xfrm>
        </p:grpSpPr>
        <p:sp>
          <p:nvSpPr>
            <p:cNvPr id="2478" name="Google Shape;2478;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2" name="Google Shape;2482;p59"/>
          <p:cNvGrpSpPr/>
          <p:nvPr/>
        </p:nvGrpSpPr>
        <p:grpSpPr>
          <a:xfrm flipH="1">
            <a:off x="171308" y="4315025"/>
            <a:ext cx="175000" cy="175000"/>
            <a:chOff x="8792300" y="321275"/>
            <a:chExt cx="175000" cy="175000"/>
          </a:xfrm>
        </p:grpSpPr>
        <p:sp>
          <p:nvSpPr>
            <p:cNvPr id="2483" name="Google Shape;2483;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7" name="Google Shape;2487;p59"/>
          <p:cNvGrpSpPr/>
          <p:nvPr/>
        </p:nvGrpSpPr>
        <p:grpSpPr>
          <a:xfrm>
            <a:off x="3873197" y="4657550"/>
            <a:ext cx="293111" cy="293388"/>
            <a:chOff x="3164039" y="430875"/>
            <a:chExt cx="293111" cy="293388"/>
          </a:xfrm>
        </p:grpSpPr>
        <p:sp>
          <p:nvSpPr>
            <p:cNvPr id="2488" name="Google Shape;2488;p5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5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5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5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5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5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4" name="Google Shape;2494;p59"/>
          <p:cNvGrpSpPr/>
          <p:nvPr/>
        </p:nvGrpSpPr>
        <p:grpSpPr>
          <a:xfrm flipH="1">
            <a:off x="242270" y="4142425"/>
            <a:ext cx="175013" cy="27000"/>
            <a:chOff x="5662375" y="212375"/>
            <a:chExt cx="175013" cy="27000"/>
          </a:xfrm>
        </p:grpSpPr>
        <p:sp>
          <p:nvSpPr>
            <p:cNvPr id="2495" name="Google Shape;2495;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98" name="Google Shape;2498;p59"/>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2499" name="Google Shape;2499;p59"/>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2500" name="Google Shape;2500;p59"/>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2501" name="Google Shape;2501;p59"/>
          <p:cNvGrpSpPr/>
          <p:nvPr/>
        </p:nvGrpSpPr>
        <p:grpSpPr>
          <a:xfrm>
            <a:off x="8064275" y="1040250"/>
            <a:ext cx="581800" cy="582350"/>
            <a:chOff x="8064275" y="887850"/>
            <a:chExt cx="581800" cy="582350"/>
          </a:xfrm>
        </p:grpSpPr>
        <p:sp>
          <p:nvSpPr>
            <p:cNvPr id="2502" name="Google Shape;2502;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8" name="Google Shape;2508;p59"/>
          <p:cNvGrpSpPr/>
          <p:nvPr/>
        </p:nvGrpSpPr>
        <p:grpSpPr>
          <a:xfrm>
            <a:off x="7353050" y="316275"/>
            <a:ext cx="292025" cy="292575"/>
            <a:chOff x="7353050" y="316275"/>
            <a:chExt cx="292025" cy="292575"/>
          </a:xfrm>
        </p:grpSpPr>
        <p:sp>
          <p:nvSpPr>
            <p:cNvPr id="2509" name="Google Shape;2509;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3" name="Google Shape;2513;p59"/>
          <p:cNvGrpSpPr/>
          <p:nvPr/>
        </p:nvGrpSpPr>
        <p:grpSpPr>
          <a:xfrm>
            <a:off x="8792300" y="321275"/>
            <a:ext cx="175000" cy="175000"/>
            <a:chOff x="8792300" y="321275"/>
            <a:chExt cx="175000" cy="175000"/>
          </a:xfrm>
        </p:grpSpPr>
        <p:sp>
          <p:nvSpPr>
            <p:cNvPr id="2514" name="Google Shape;2514;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8" name="Google Shape;2518;p59"/>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59"/>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59"/>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59"/>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59"/>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59"/>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24" name="Google Shape;2524;p59"/>
          <p:cNvGrpSpPr/>
          <p:nvPr/>
        </p:nvGrpSpPr>
        <p:grpSpPr>
          <a:xfrm>
            <a:off x="8490050" y="170875"/>
            <a:ext cx="175013" cy="27000"/>
            <a:chOff x="5662375" y="212375"/>
            <a:chExt cx="175013" cy="27000"/>
          </a:xfrm>
        </p:grpSpPr>
        <p:sp>
          <p:nvSpPr>
            <p:cNvPr id="2525" name="Google Shape;2525;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8" name="Google Shape;2528;p59"/>
          <p:cNvGrpSpPr/>
          <p:nvPr/>
        </p:nvGrpSpPr>
        <p:grpSpPr>
          <a:xfrm>
            <a:off x="8678350" y="1658000"/>
            <a:ext cx="175013" cy="27000"/>
            <a:chOff x="5662375" y="212375"/>
            <a:chExt cx="175013" cy="27000"/>
          </a:xfrm>
        </p:grpSpPr>
        <p:sp>
          <p:nvSpPr>
            <p:cNvPr id="2529" name="Google Shape;2529;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2532" name="Shape 2532"/>
        <p:cNvGrpSpPr/>
        <p:nvPr/>
      </p:nvGrpSpPr>
      <p:grpSpPr>
        <a:xfrm>
          <a:off x="0" y="0"/>
          <a:ext cx="0" cy="0"/>
          <a:chOff x="0" y="0"/>
          <a:chExt cx="0" cy="0"/>
        </a:xfrm>
      </p:grpSpPr>
      <p:sp>
        <p:nvSpPr>
          <p:cNvPr id="2533" name="Google Shape;2533;p60"/>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534" name="Google Shape;2534;p60"/>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535" name="Google Shape;2535;p60"/>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536" name="Google Shape;2536;p60"/>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537" name="Google Shape;2537;p60"/>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538" name="Google Shape;2538;p60"/>
          <p:cNvGrpSpPr/>
          <p:nvPr/>
        </p:nvGrpSpPr>
        <p:grpSpPr>
          <a:xfrm flipH="1">
            <a:off x="423750" y="125363"/>
            <a:ext cx="292025" cy="292575"/>
            <a:chOff x="7353050" y="316275"/>
            <a:chExt cx="292025" cy="292575"/>
          </a:xfrm>
        </p:grpSpPr>
        <p:sp>
          <p:nvSpPr>
            <p:cNvPr id="2539" name="Google Shape;2539;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3" name="Google Shape;2543;p60"/>
          <p:cNvGrpSpPr/>
          <p:nvPr/>
        </p:nvGrpSpPr>
        <p:grpSpPr>
          <a:xfrm>
            <a:off x="1638739" y="558163"/>
            <a:ext cx="293111" cy="293388"/>
            <a:chOff x="3164039" y="430875"/>
            <a:chExt cx="293111" cy="293388"/>
          </a:xfrm>
        </p:grpSpPr>
        <p:sp>
          <p:nvSpPr>
            <p:cNvPr id="2544" name="Google Shape;2544;p6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6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6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6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6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6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0" name="Google Shape;2550;p60"/>
          <p:cNvGrpSpPr/>
          <p:nvPr/>
        </p:nvGrpSpPr>
        <p:grpSpPr>
          <a:xfrm>
            <a:off x="1591750" y="362600"/>
            <a:ext cx="175013" cy="27000"/>
            <a:chOff x="5662375" y="212375"/>
            <a:chExt cx="175013" cy="27000"/>
          </a:xfrm>
        </p:grpSpPr>
        <p:sp>
          <p:nvSpPr>
            <p:cNvPr id="2551" name="Google Shape;2551;p6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6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6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54" name="Google Shape;2554;p60"/>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555" name="Google Shape;2555;p60"/>
          <p:cNvGrpSpPr/>
          <p:nvPr/>
        </p:nvGrpSpPr>
        <p:grpSpPr>
          <a:xfrm>
            <a:off x="7823875" y="202375"/>
            <a:ext cx="581800" cy="582350"/>
            <a:chOff x="8064275" y="887850"/>
            <a:chExt cx="581800" cy="582350"/>
          </a:xfrm>
        </p:grpSpPr>
        <p:sp>
          <p:nvSpPr>
            <p:cNvPr id="2556" name="Google Shape;2556;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2" name="Google Shape;2562;p60"/>
          <p:cNvGrpSpPr/>
          <p:nvPr/>
        </p:nvGrpSpPr>
        <p:grpSpPr>
          <a:xfrm flipH="1">
            <a:off x="8698650" y="1117488"/>
            <a:ext cx="292025" cy="292575"/>
            <a:chOff x="7353050" y="316275"/>
            <a:chExt cx="292025" cy="292575"/>
          </a:xfrm>
        </p:grpSpPr>
        <p:sp>
          <p:nvSpPr>
            <p:cNvPr id="2563" name="Google Shape;2563;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7" name="Google Shape;2567;p60"/>
          <p:cNvGrpSpPr/>
          <p:nvPr/>
        </p:nvGrpSpPr>
        <p:grpSpPr>
          <a:xfrm>
            <a:off x="8678350" y="1581800"/>
            <a:ext cx="175013" cy="27000"/>
            <a:chOff x="5662375" y="212375"/>
            <a:chExt cx="175013" cy="27000"/>
          </a:xfrm>
        </p:grpSpPr>
        <p:sp>
          <p:nvSpPr>
            <p:cNvPr id="2568" name="Google Shape;2568;p6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6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6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71" name="Google Shape;2571;p60"/>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2572" name="Google Shape;2572;p60"/>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2573" name="Google Shape;2573;p60"/>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2574" name="Google Shape;2574;p60"/>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2575" name="Google Shape;2575;p60"/>
          <p:cNvGrpSpPr/>
          <p:nvPr/>
        </p:nvGrpSpPr>
        <p:grpSpPr>
          <a:xfrm>
            <a:off x="7278954" y="4513075"/>
            <a:ext cx="581800" cy="582350"/>
            <a:chOff x="8064275" y="887850"/>
            <a:chExt cx="581800" cy="582350"/>
          </a:xfrm>
        </p:grpSpPr>
        <p:sp>
          <p:nvSpPr>
            <p:cNvPr id="2576" name="Google Shape;2576;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2" name="Google Shape;2582;p60"/>
          <p:cNvGrpSpPr/>
          <p:nvPr/>
        </p:nvGrpSpPr>
        <p:grpSpPr>
          <a:xfrm>
            <a:off x="6099454" y="4340463"/>
            <a:ext cx="292025" cy="292575"/>
            <a:chOff x="7353050" y="316275"/>
            <a:chExt cx="292025" cy="292575"/>
          </a:xfrm>
        </p:grpSpPr>
        <p:sp>
          <p:nvSpPr>
            <p:cNvPr id="2583" name="Google Shape;2583;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7" name="Google Shape;2587;p60"/>
          <p:cNvGrpSpPr/>
          <p:nvPr/>
        </p:nvGrpSpPr>
        <p:grpSpPr>
          <a:xfrm>
            <a:off x="8792779" y="4315025"/>
            <a:ext cx="175000" cy="175000"/>
            <a:chOff x="8792300" y="321275"/>
            <a:chExt cx="175000" cy="175000"/>
          </a:xfrm>
        </p:grpSpPr>
        <p:sp>
          <p:nvSpPr>
            <p:cNvPr id="2588" name="Google Shape;2588;p6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6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6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6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2" name="Google Shape;2592;p60"/>
          <p:cNvGrpSpPr/>
          <p:nvPr/>
        </p:nvGrpSpPr>
        <p:grpSpPr>
          <a:xfrm flipH="1">
            <a:off x="4972779" y="4657550"/>
            <a:ext cx="293111" cy="293388"/>
            <a:chOff x="3164039" y="430875"/>
            <a:chExt cx="293111" cy="293388"/>
          </a:xfrm>
        </p:grpSpPr>
        <p:sp>
          <p:nvSpPr>
            <p:cNvPr id="2593" name="Google Shape;2593;p6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6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6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6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6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6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9" name="Google Shape;2599;p60"/>
          <p:cNvGrpSpPr/>
          <p:nvPr/>
        </p:nvGrpSpPr>
        <p:grpSpPr>
          <a:xfrm>
            <a:off x="8721804" y="4142425"/>
            <a:ext cx="175013" cy="27000"/>
            <a:chOff x="5662375" y="212375"/>
            <a:chExt cx="175013" cy="27000"/>
          </a:xfrm>
        </p:grpSpPr>
        <p:sp>
          <p:nvSpPr>
            <p:cNvPr id="2600" name="Google Shape;2600;p6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6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6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2603" name="Shape 2603"/>
        <p:cNvGrpSpPr/>
        <p:nvPr/>
      </p:nvGrpSpPr>
      <p:grpSpPr>
        <a:xfrm>
          <a:off x="0" y="0"/>
          <a:ext cx="0" cy="0"/>
          <a:chOff x="0" y="0"/>
          <a:chExt cx="0" cy="0"/>
        </a:xfrm>
      </p:grpSpPr>
      <p:sp>
        <p:nvSpPr>
          <p:cNvPr id="2604" name="Google Shape;2604;p61"/>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2605" name="Google Shape;2605;p61"/>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2606" name="Google Shape;2606;p61"/>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2607" name="Google Shape;2607;p61"/>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2608" name="Google Shape;2608;p61"/>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2609" name="Google Shape;2609;p61"/>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2610" name="Google Shape;2610;p61"/>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2611" name="Google Shape;2611;p61"/>
          <p:cNvGrpSpPr/>
          <p:nvPr/>
        </p:nvGrpSpPr>
        <p:grpSpPr>
          <a:xfrm flipH="1" rot="5400000">
            <a:off x="7407333" y="1284925"/>
            <a:ext cx="581800" cy="582350"/>
            <a:chOff x="8064275" y="887850"/>
            <a:chExt cx="581800" cy="582350"/>
          </a:xfrm>
        </p:grpSpPr>
        <p:sp>
          <p:nvSpPr>
            <p:cNvPr id="2612" name="Google Shape;2612;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8" name="Google Shape;2618;p61"/>
          <p:cNvGrpSpPr/>
          <p:nvPr/>
        </p:nvGrpSpPr>
        <p:grpSpPr>
          <a:xfrm flipH="1" rot="5400000">
            <a:off x="7869720" y="2754200"/>
            <a:ext cx="292025" cy="292575"/>
            <a:chOff x="7353050" y="316275"/>
            <a:chExt cx="292025" cy="292575"/>
          </a:xfrm>
        </p:grpSpPr>
        <p:sp>
          <p:nvSpPr>
            <p:cNvPr id="2619" name="Google Shape;2619;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3" name="Google Shape;2623;p61"/>
          <p:cNvGrpSpPr/>
          <p:nvPr/>
        </p:nvGrpSpPr>
        <p:grpSpPr>
          <a:xfrm flipH="1" rot="5400000">
            <a:off x="8012458" y="178175"/>
            <a:ext cx="175000" cy="175000"/>
            <a:chOff x="8792300" y="321275"/>
            <a:chExt cx="175000" cy="175000"/>
          </a:xfrm>
        </p:grpSpPr>
        <p:sp>
          <p:nvSpPr>
            <p:cNvPr id="2624" name="Google Shape;2624;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8" name="Google Shape;2628;p61"/>
          <p:cNvGrpSpPr/>
          <p:nvPr/>
        </p:nvGrpSpPr>
        <p:grpSpPr>
          <a:xfrm rot="5400000">
            <a:off x="7551683" y="3879926"/>
            <a:ext cx="293111" cy="293388"/>
            <a:chOff x="3164039" y="430875"/>
            <a:chExt cx="293111" cy="293388"/>
          </a:xfrm>
        </p:grpSpPr>
        <p:sp>
          <p:nvSpPr>
            <p:cNvPr id="2629" name="Google Shape;2629;p6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6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6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6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6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6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5" name="Google Shape;2635;p61"/>
          <p:cNvGrpSpPr/>
          <p:nvPr/>
        </p:nvGrpSpPr>
        <p:grpSpPr>
          <a:xfrm flipH="1" rot="5400000">
            <a:off x="8259052" y="323144"/>
            <a:ext cx="175013" cy="27000"/>
            <a:chOff x="5662375" y="212375"/>
            <a:chExt cx="175013" cy="27000"/>
          </a:xfrm>
        </p:grpSpPr>
        <p:sp>
          <p:nvSpPr>
            <p:cNvPr id="2636" name="Google Shape;2636;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39" name="Google Shape;2639;p61"/>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2640" name="Google Shape;2640;p61"/>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2641" name="Google Shape;2641;p61"/>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2642" name="Google Shape;2642;p61"/>
          <p:cNvGrpSpPr/>
          <p:nvPr/>
        </p:nvGrpSpPr>
        <p:grpSpPr>
          <a:xfrm rot="5400000">
            <a:off x="621475" y="4062025"/>
            <a:ext cx="581800" cy="582350"/>
            <a:chOff x="8064275" y="887850"/>
            <a:chExt cx="581800" cy="582350"/>
          </a:xfrm>
        </p:grpSpPr>
        <p:sp>
          <p:nvSpPr>
            <p:cNvPr id="2643" name="Google Shape;2643;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9" name="Google Shape;2649;p61"/>
          <p:cNvGrpSpPr/>
          <p:nvPr/>
        </p:nvGrpSpPr>
        <p:grpSpPr>
          <a:xfrm rot="5400000">
            <a:off x="1482825" y="3350800"/>
            <a:ext cx="292025" cy="292575"/>
            <a:chOff x="7353050" y="316275"/>
            <a:chExt cx="292025" cy="292575"/>
          </a:xfrm>
        </p:grpSpPr>
        <p:sp>
          <p:nvSpPr>
            <p:cNvPr id="2650" name="Google Shape;2650;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4" name="Google Shape;2654;p61"/>
          <p:cNvGrpSpPr/>
          <p:nvPr/>
        </p:nvGrpSpPr>
        <p:grpSpPr>
          <a:xfrm rot="5400000">
            <a:off x="1595125" y="4790325"/>
            <a:ext cx="175000" cy="175000"/>
            <a:chOff x="8792300" y="321275"/>
            <a:chExt cx="175000" cy="175000"/>
          </a:xfrm>
        </p:grpSpPr>
        <p:sp>
          <p:nvSpPr>
            <p:cNvPr id="2655" name="Google Shape;2655;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9" name="Google Shape;2659;p6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6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6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6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6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6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5" name="Google Shape;2665;p61"/>
          <p:cNvGrpSpPr/>
          <p:nvPr/>
        </p:nvGrpSpPr>
        <p:grpSpPr>
          <a:xfrm rot="5400000">
            <a:off x="1701119" y="1515381"/>
            <a:ext cx="175013" cy="27000"/>
            <a:chOff x="5662375" y="212375"/>
            <a:chExt cx="175013" cy="27000"/>
          </a:xfrm>
        </p:grpSpPr>
        <p:sp>
          <p:nvSpPr>
            <p:cNvPr id="2666" name="Google Shape;2666;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9" name="Google Shape;2669;p61"/>
          <p:cNvGrpSpPr/>
          <p:nvPr/>
        </p:nvGrpSpPr>
        <p:grpSpPr>
          <a:xfrm rot="5400000">
            <a:off x="1819519" y="4562081"/>
            <a:ext cx="175013" cy="27000"/>
            <a:chOff x="5662375" y="212375"/>
            <a:chExt cx="175013" cy="27000"/>
          </a:xfrm>
        </p:grpSpPr>
        <p:sp>
          <p:nvSpPr>
            <p:cNvPr id="2670" name="Google Shape;2670;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3" name="Google Shape;2673;p61"/>
          <p:cNvGrpSpPr/>
          <p:nvPr/>
        </p:nvGrpSpPr>
        <p:grpSpPr>
          <a:xfrm rot="5400000">
            <a:off x="408594" y="4140781"/>
            <a:ext cx="175013" cy="27000"/>
            <a:chOff x="5662375" y="212375"/>
            <a:chExt cx="175013" cy="27000"/>
          </a:xfrm>
        </p:grpSpPr>
        <p:sp>
          <p:nvSpPr>
            <p:cNvPr id="2674" name="Google Shape;2674;p6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6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6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2677" name="Shape 2677"/>
        <p:cNvGrpSpPr/>
        <p:nvPr/>
      </p:nvGrpSpPr>
      <p:grpSpPr>
        <a:xfrm>
          <a:off x="0" y="0"/>
          <a:ext cx="0" cy="0"/>
          <a:chOff x="0" y="0"/>
          <a:chExt cx="0" cy="0"/>
        </a:xfrm>
      </p:grpSpPr>
      <p:sp>
        <p:nvSpPr>
          <p:cNvPr id="2678" name="Google Shape;2678;p62"/>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2679" name="Google Shape;2679;p62"/>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2680" name="Google Shape;2680;p62"/>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2681" name="Google Shape;2681;p62"/>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2682" name="Google Shape;2682;p62"/>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2683" name="Google Shape;2683;p62"/>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684" name="Google Shape;2684;p62"/>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2685" name="Google Shape;2685;p62"/>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2686" name="Google Shape;2686;p62"/>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2687" name="Google Shape;2687;p62"/>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2688" name="Google Shape;2688;p62"/>
          <p:cNvGrpSpPr/>
          <p:nvPr/>
        </p:nvGrpSpPr>
        <p:grpSpPr>
          <a:xfrm flipH="1" rot="5400000">
            <a:off x="7407333" y="1284925"/>
            <a:ext cx="581800" cy="582350"/>
            <a:chOff x="8064275" y="887850"/>
            <a:chExt cx="581800" cy="582350"/>
          </a:xfrm>
        </p:grpSpPr>
        <p:sp>
          <p:nvSpPr>
            <p:cNvPr id="2689" name="Google Shape;2689;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5" name="Google Shape;2695;p62"/>
          <p:cNvGrpSpPr/>
          <p:nvPr/>
        </p:nvGrpSpPr>
        <p:grpSpPr>
          <a:xfrm flipH="1" rot="5400000">
            <a:off x="7869720" y="2754200"/>
            <a:ext cx="292025" cy="292575"/>
            <a:chOff x="7353050" y="316275"/>
            <a:chExt cx="292025" cy="292575"/>
          </a:xfrm>
        </p:grpSpPr>
        <p:sp>
          <p:nvSpPr>
            <p:cNvPr id="2696" name="Google Shape;2696;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0" name="Google Shape;2700;p62"/>
          <p:cNvGrpSpPr/>
          <p:nvPr/>
        </p:nvGrpSpPr>
        <p:grpSpPr>
          <a:xfrm flipH="1" rot="5400000">
            <a:off x="8012458" y="178175"/>
            <a:ext cx="175000" cy="175000"/>
            <a:chOff x="8792300" y="321275"/>
            <a:chExt cx="175000" cy="175000"/>
          </a:xfrm>
        </p:grpSpPr>
        <p:sp>
          <p:nvSpPr>
            <p:cNvPr id="2701" name="Google Shape;2701;p6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6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6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6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5" name="Google Shape;2705;p62"/>
          <p:cNvGrpSpPr/>
          <p:nvPr/>
        </p:nvGrpSpPr>
        <p:grpSpPr>
          <a:xfrm rot="5400000">
            <a:off x="7551683" y="3879926"/>
            <a:ext cx="293111" cy="293388"/>
            <a:chOff x="3164039" y="430875"/>
            <a:chExt cx="293111" cy="293388"/>
          </a:xfrm>
        </p:grpSpPr>
        <p:sp>
          <p:nvSpPr>
            <p:cNvPr id="2706" name="Google Shape;2706;p6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6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6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6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6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6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2" name="Google Shape;2712;p62"/>
          <p:cNvGrpSpPr/>
          <p:nvPr/>
        </p:nvGrpSpPr>
        <p:grpSpPr>
          <a:xfrm flipH="1" rot="5400000">
            <a:off x="8259052" y="323144"/>
            <a:ext cx="175013" cy="27000"/>
            <a:chOff x="5662375" y="212375"/>
            <a:chExt cx="175013" cy="27000"/>
          </a:xfrm>
        </p:grpSpPr>
        <p:sp>
          <p:nvSpPr>
            <p:cNvPr id="2713" name="Google Shape;2713;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716" name="Google Shape;2716;p62"/>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2717" name="Google Shape;2717;p62"/>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2718" name="Google Shape;2718;p62"/>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2719" name="Google Shape;2719;p62"/>
          <p:cNvGrpSpPr/>
          <p:nvPr/>
        </p:nvGrpSpPr>
        <p:grpSpPr>
          <a:xfrm rot="5400000">
            <a:off x="621475" y="4062025"/>
            <a:ext cx="581800" cy="582350"/>
            <a:chOff x="8064275" y="887850"/>
            <a:chExt cx="581800" cy="582350"/>
          </a:xfrm>
        </p:grpSpPr>
        <p:sp>
          <p:nvSpPr>
            <p:cNvPr id="2720" name="Google Shape;2720;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6" name="Google Shape;2726;p62"/>
          <p:cNvGrpSpPr/>
          <p:nvPr/>
        </p:nvGrpSpPr>
        <p:grpSpPr>
          <a:xfrm rot="5400000">
            <a:off x="1482825" y="3350800"/>
            <a:ext cx="292025" cy="292575"/>
            <a:chOff x="7353050" y="316275"/>
            <a:chExt cx="292025" cy="292575"/>
          </a:xfrm>
        </p:grpSpPr>
        <p:sp>
          <p:nvSpPr>
            <p:cNvPr id="2727" name="Google Shape;2727;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1" name="Google Shape;2731;p62"/>
          <p:cNvGrpSpPr/>
          <p:nvPr/>
        </p:nvGrpSpPr>
        <p:grpSpPr>
          <a:xfrm rot="5400000">
            <a:off x="1595125" y="4790325"/>
            <a:ext cx="175000" cy="175000"/>
            <a:chOff x="8792300" y="321275"/>
            <a:chExt cx="175000" cy="175000"/>
          </a:xfrm>
        </p:grpSpPr>
        <p:sp>
          <p:nvSpPr>
            <p:cNvPr id="2732" name="Google Shape;2732;p6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6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6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6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6" name="Google Shape;2736;p62"/>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62"/>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62"/>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62"/>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62"/>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62"/>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2" name="Google Shape;2742;p62"/>
          <p:cNvGrpSpPr/>
          <p:nvPr/>
        </p:nvGrpSpPr>
        <p:grpSpPr>
          <a:xfrm rot="5400000">
            <a:off x="1701119" y="1515381"/>
            <a:ext cx="175013" cy="27000"/>
            <a:chOff x="5662375" y="212375"/>
            <a:chExt cx="175013" cy="27000"/>
          </a:xfrm>
        </p:grpSpPr>
        <p:sp>
          <p:nvSpPr>
            <p:cNvPr id="2743" name="Google Shape;2743;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6" name="Google Shape;2746;p62"/>
          <p:cNvGrpSpPr/>
          <p:nvPr/>
        </p:nvGrpSpPr>
        <p:grpSpPr>
          <a:xfrm rot="5400000">
            <a:off x="1819519" y="4562081"/>
            <a:ext cx="175013" cy="27000"/>
            <a:chOff x="5662375" y="212375"/>
            <a:chExt cx="175013" cy="27000"/>
          </a:xfrm>
        </p:grpSpPr>
        <p:sp>
          <p:nvSpPr>
            <p:cNvPr id="2747" name="Google Shape;2747;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0" name="Google Shape;2750;p62"/>
          <p:cNvGrpSpPr/>
          <p:nvPr/>
        </p:nvGrpSpPr>
        <p:grpSpPr>
          <a:xfrm rot="5400000">
            <a:off x="408594" y="4140781"/>
            <a:ext cx="175013" cy="27000"/>
            <a:chOff x="5662375" y="212375"/>
            <a:chExt cx="175013" cy="27000"/>
          </a:xfrm>
        </p:grpSpPr>
        <p:sp>
          <p:nvSpPr>
            <p:cNvPr id="2751" name="Google Shape;2751;p6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6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6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2754" name="Shape 2754"/>
        <p:cNvGrpSpPr/>
        <p:nvPr/>
      </p:nvGrpSpPr>
      <p:grpSpPr>
        <a:xfrm>
          <a:off x="0" y="0"/>
          <a:ext cx="0" cy="0"/>
          <a:chOff x="0" y="0"/>
          <a:chExt cx="0" cy="0"/>
        </a:xfrm>
      </p:grpSpPr>
      <p:sp>
        <p:nvSpPr>
          <p:cNvPr id="2755" name="Google Shape;2755;p63"/>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2756" name="Google Shape;2756;p63"/>
          <p:cNvGrpSpPr/>
          <p:nvPr/>
        </p:nvGrpSpPr>
        <p:grpSpPr>
          <a:xfrm>
            <a:off x="261711" y="-1158"/>
            <a:ext cx="8550327" cy="3981600"/>
            <a:chOff x="261711" y="-1158"/>
            <a:chExt cx="8550327" cy="3981600"/>
          </a:xfrm>
        </p:grpSpPr>
        <p:cxnSp>
          <p:nvCxnSpPr>
            <p:cNvPr id="2757" name="Google Shape;2757;p63"/>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2758" name="Google Shape;2758;p63"/>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2759" name="Google Shape;2759;p63"/>
            <p:cNvGrpSpPr/>
            <p:nvPr/>
          </p:nvGrpSpPr>
          <p:grpSpPr>
            <a:xfrm rot="10800000">
              <a:off x="343275" y="3300779"/>
              <a:ext cx="344736" cy="345385"/>
              <a:chOff x="7353050" y="316275"/>
              <a:chExt cx="292025" cy="292575"/>
            </a:xfrm>
          </p:grpSpPr>
          <p:sp>
            <p:nvSpPr>
              <p:cNvPr id="2760" name="Google Shape;2760;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4" name="Google Shape;2764;p63"/>
            <p:cNvGrpSpPr/>
            <p:nvPr/>
          </p:nvGrpSpPr>
          <p:grpSpPr>
            <a:xfrm rot="10800000">
              <a:off x="8520013" y="714742"/>
              <a:ext cx="292025" cy="292575"/>
              <a:chOff x="7353050" y="316275"/>
              <a:chExt cx="292025" cy="292575"/>
            </a:xfrm>
          </p:grpSpPr>
          <p:sp>
            <p:nvSpPr>
              <p:cNvPr id="2765" name="Google Shape;2765;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9" name="Google Shape;2769;p63"/>
            <p:cNvGrpSpPr/>
            <p:nvPr/>
          </p:nvGrpSpPr>
          <p:grpSpPr>
            <a:xfrm rot="10800000">
              <a:off x="261711" y="465077"/>
              <a:ext cx="507562" cy="507984"/>
              <a:chOff x="8064275" y="887850"/>
              <a:chExt cx="581800" cy="582350"/>
            </a:xfrm>
          </p:grpSpPr>
          <p:sp>
            <p:nvSpPr>
              <p:cNvPr id="2770" name="Google Shape;2770;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76" name="Google Shape;2776;p63"/>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77" name="Google Shape;2777;p63"/>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778" name="Google Shape;2778;p63"/>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79" name="Google Shape;2779;p63"/>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780" name="Google Shape;2780;p63"/>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81" name="Google Shape;2781;p63"/>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2782" name="Shape 2782"/>
        <p:cNvGrpSpPr/>
        <p:nvPr/>
      </p:nvGrpSpPr>
      <p:grpSpPr>
        <a:xfrm>
          <a:off x="0" y="0"/>
          <a:ext cx="0" cy="0"/>
          <a:chOff x="0" y="0"/>
          <a:chExt cx="0" cy="0"/>
        </a:xfrm>
      </p:grpSpPr>
      <p:cxnSp>
        <p:nvCxnSpPr>
          <p:cNvPr id="2783" name="Google Shape;2783;p64"/>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2784" name="Google Shape;2784;p64"/>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2785" name="Google Shape;2785;p64"/>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2786" name="Google Shape;2786;p64"/>
          <p:cNvGrpSpPr/>
          <p:nvPr/>
        </p:nvGrpSpPr>
        <p:grpSpPr>
          <a:xfrm flipH="1">
            <a:off x="431725" y="4183775"/>
            <a:ext cx="292025" cy="292575"/>
            <a:chOff x="7353050" y="316275"/>
            <a:chExt cx="292025" cy="292575"/>
          </a:xfrm>
        </p:grpSpPr>
        <p:sp>
          <p:nvSpPr>
            <p:cNvPr id="2787" name="Google Shape;2787;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1" name="Google Shape;2791;p64"/>
          <p:cNvGrpSpPr/>
          <p:nvPr/>
        </p:nvGrpSpPr>
        <p:grpSpPr>
          <a:xfrm>
            <a:off x="1075789" y="4604675"/>
            <a:ext cx="293111" cy="293388"/>
            <a:chOff x="3164039" y="430875"/>
            <a:chExt cx="293111" cy="293388"/>
          </a:xfrm>
        </p:grpSpPr>
        <p:sp>
          <p:nvSpPr>
            <p:cNvPr id="2792" name="Google Shape;2792;p6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6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6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6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6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6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798" name="Google Shape;2798;p64"/>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2799" name="Google Shape;2799;p64"/>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2800" name="Google Shape;2800;p64"/>
          <p:cNvGrpSpPr/>
          <p:nvPr/>
        </p:nvGrpSpPr>
        <p:grpSpPr>
          <a:xfrm>
            <a:off x="8064275" y="526925"/>
            <a:ext cx="581800" cy="582350"/>
            <a:chOff x="8064275" y="887850"/>
            <a:chExt cx="581800" cy="582350"/>
          </a:xfrm>
        </p:grpSpPr>
        <p:sp>
          <p:nvSpPr>
            <p:cNvPr id="2801" name="Google Shape;2801;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7" name="Google Shape;2807;p64"/>
          <p:cNvGrpSpPr/>
          <p:nvPr/>
        </p:nvGrpSpPr>
        <p:grpSpPr>
          <a:xfrm>
            <a:off x="7033875" y="170875"/>
            <a:ext cx="292025" cy="292575"/>
            <a:chOff x="7353050" y="316275"/>
            <a:chExt cx="292025" cy="292575"/>
          </a:xfrm>
        </p:grpSpPr>
        <p:sp>
          <p:nvSpPr>
            <p:cNvPr id="2808" name="Google Shape;2808;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2" name="Google Shape;2812;p64"/>
          <p:cNvGrpSpPr/>
          <p:nvPr/>
        </p:nvGrpSpPr>
        <p:grpSpPr>
          <a:xfrm>
            <a:off x="8757950" y="229650"/>
            <a:ext cx="175000" cy="175000"/>
            <a:chOff x="8792300" y="321275"/>
            <a:chExt cx="175000" cy="175000"/>
          </a:xfrm>
        </p:grpSpPr>
        <p:sp>
          <p:nvSpPr>
            <p:cNvPr id="2813" name="Google Shape;2813;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7" name="Google Shape;2817;p64"/>
          <p:cNvGrpSpPr/>
          <p:nvPr/>
        </p:nvGrpSpPr>
        <p:grpSpPr>
          <a:xfrm>
            <a:off x="8490050" y="170875"/>
            <a:ext cx="175013" cy="27000"/>
            <a:chOff x="5662375" y="212375"/>
            <a:chExt cx="175013" cy="27000"/>
          </a:xfrm>
        </p:grpSpPr>
        <p:sp>
          <p:nvSpPr>
            <p:cNvPr id="2818" name="Google Shape;2818;p6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6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6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1" name="Google Shape;2821;p64"/>
          <p:cNvGrpSpPr/>
          <p:nvPr/>
        </p:nvGrpSpPr>
        <p:grpSpPr>
          <a:xfrm>
            <a:off x="7916350" y="1124600"/>
            <a:ext cx="175013" cy="27000"/>
            <a:chOff x="5662375" y="212375"/>
            <a:chExt cx="175013" cy="27000"/>
          </a:xfrm>
        </p:grpSpPr>
        <p:sp>
          <p:nvSpPr>
            <p:cNvPr id="2822" name="Google Shape;2822;p6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6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6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25" name="Google Shape;2825;p64"/>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826" name="Google Shape;2826;p64"/>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827" name="Google Shape;2827;p64"/>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828" name="Google Shape;2828;p64"/>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829" name="Google Shape;2829;p64"/>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830" name="Google Shape;2830;p64"/>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2831" name="Shape 2831"/>
        <p:cNvGrpSpPr/>
        <p:nvPr/>
      </p:nvGrpSpPr>
      <p:grpSpPr>
        <a:xfrm>
          <a:off x="0" y="0"/>
          <a:ext cx="0" cy="0"/>
          <a:chOff x="0" y="0"/>
          <a:chExt cx="0" cy="0"/>
        </a:xfrm>
      </p:grpSpPr>
      <p:sp>
        <p:nvSpPr>
          <p:cNvPr id="2832" name="Google Shape;2832;p65"/>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833" name="Google Shape;2833;p65"/>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834" name="Google Shape;2834;p65"/>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2835" name="Google Shape;2835;p65"/>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2836" name="Google Shape;2836;p65"/>
          <p:cNvGrpSpPr/>
          <p:nvPr/>
        </p:nvGrpSpPr>
        <p:grpSpPr>
          <a:xfrm flipH="1">
            <a:off x="300738" y="4167800"/>
            <a:ext cx="292025" cy="292575"/>
            <a:chOff x="7353050" y="316275"/>
            <a:chExt cx="292025" cy="292575"/>
          </a:xfrm>
        </p:grpSpPr>
        <p:sp>
          <p:nvSpPr>
            <p:cNvPr id="2837" name="Google Shape;2837;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1" name="Google Shape;2841;p65"/>
          <p:cNvGrpSpPr/>
          <p:nvPr/>
        </p:nvGrpSpPr>
        <p:grpSpPr>
          <a:xfrm>
            <a:off x="148789" y="3224300"/>
            <a:ext cx="293111" cy="293388"/>
            <a:chOff x="3164039" y="430875"/>
            <a:chExt cx="293111" cy="293388"/>
          </a:xfrm>
        </p:grpSpPr>
        <p:sp>
          <p:nvSpPr>
            <p:cNvPr id="2842" name="Google Shape;2842;p6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6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6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6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6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6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848" name="Google Shape;2848;p65"/>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2849" name="Google Shape;2849;p65"/>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2850" name="Google Shape;2850;p65"/>
          <p:cNvGrpSpPr/>
          <p:nvPr/>
        </p:nvGrpSpPr>
        <p:grpSpPr>
          <a:xfrm>
            <a:off x="8064275" y="526925"/>
            <a:ext cx="581800" cy="582350"/>
            <a:chOff x="8064275" y="887850"/>
            <a:chExt cx="581800" cy="582350"/>
          </a:xfrm>
        </p:grpSpPr>
        <p:sp>
          <p:nvSpPr>
            <p:cNvPr id="2851" name="Google Shape;2851;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7" name="Google Shape;2857;p65"/>
          <p:cNvGrpSpPr/>
          <p:nvPr/>
        </p:nvGrpSpPr>
        <p:grpSpPr>
          <a:xfrm>
            <a:off x="7033875" y="170875"/>
            <a:ext cx="292025" cy="292575"/>
            <a:chOff x="7353050" y="316275"/>
            <a:chExt cx="292025" cy="292575"/>
          </a:xfrm>
        </p:grpSpPr>
        <p:sp>
          <p:nvSpPr>
            <p:cNvPr id="2858" name="Google Shape;2858;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2" name="Google Shape;2862;p65"/>
          <p:cNvGrpSpPr/>
          <p:nvPr/>
        </p:nvGrpSpPr>
        <p:grpSpPr>
          <a:xfrm>
            <a:off x="8757950" y="229650"/>
            <a:ext cx="175000" cy="175000"/>
            <a:chOff x="8792300" y="321275"/>
            <a:chExt cx="175000" cy="175000"/>
          </a:xfrm>
        </p:grpSpPr>
        <p:sp>
          <p:nvSpPr>
            <p:cNvPr id="2863" name="Google Shape;2863;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7" name="Google Shape;2867;p65"/>
          <p:cNvGrpSpPr/>
          <p:nvPr/>
        </p:nvGrpSpPr>
        <p:grpSpPr>
          <a:xfrm>
            <a:off x="8490050" y="170875"/>
            <a:ext cx="175013" cy="27000"/>
            <a:chOff x="5662375" y="212375"/>
            <a:chExt cx="175013" cy="27000"/>
          </a:xfrm>
        </p:grpSpPr>
        <p:sp>
          <p:nvSpPr>
            <p:cNvPr id="2868" name="Google Shape;2868;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1" name="Google Shape;2871;p65"/>
          <p:cNvGrpSpPr/>
          <p:nvPr/>
        </p:nvGrpSpPr>
        <p:grpSpPr>
          <a:xfrm>
            <a:off x="7916350" y="1124600"/>
            <a:ext cx="175013" cy="27000"/>
            <a:chOff x="5662375" y="212375"/>
            <a:chExt cx="175013" cy="27000"/>
          </a:xfrm>
        </p:grpSpPr>
        <p:sp>
          <p:nvSpPr>
            <p:cNvPr id="2872" name="Google Shape;2872;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2875" name="Shape 2875"/>
        <p:cNvGrpSpPr/>
        <p:nvPr/>
      </p:nvGrpSpPr>
      <p:grpSpPr>
        <a:xfrm>
          <a:off x="0" y="0"/>
          <a:ext cx="0" cy="0"/>
          <a:chOff x="0" y="0"/>
          <a:chExt cx="0" cy="0"/>
        </a:xfrm>
      </p:grpSpPr>
      <p:sp>
        <p:nvSpPr>
          <p:cNvPr id="2876" name="Google Shape;2876;p66"/>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2877" name="Google Shape;2877;p66"/>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2878" name="Google Shape;2878;p66"/>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2879" name="Google Shape;2879;p66"/>
          <p:cNvGrpSpPr/>
          <p:nvPr/>
        </p:nvGrpSpPr>
        <p:grpSpPr>
          <a:xfrm flipH="1">
            <a:off x="431725" y="4183775"/>
            <a:ext cx="292025" cy="292575"/>
            <a:chOff x="7353050" y="316275"/>
            <a:chExt cx="292025" cy="292575"/>
          </a:xfrm>
        </p:grpSpPr>
        <p:sp>
          <p:nvSpPr>
            <p:cNvPr id="2880" name="Google Shape;2880;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4" name="Google Shape;2884;p66"/>
          <p:cNvGrpSpPr/>
          <p:nvPr/>
        </p:nvGrpSpPr>
        <p:grpSpPr>
          <a:xfrm>
            <a:off x="1075789" y="4604675"/>
            <a:ext cx="293111" cy="293388"/>
            <a:chOff x="3164039" y="430875"/>
            <a:chExt cx="293111" cy="293388"/>
          </a:xfrm>
        </p:grpSpPr>
        <p:sp>
          <p:nvSpPr>
            <p:cNvPr id="2885" name="Google Shape;2885;p6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6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6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6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6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6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891" name="Google Shape;2891;p66"/>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2892" name="Google Shape;2892;p66"/>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2893" name="Google Shape;2893;p66"/>
          <p:cNvGrpSpPr/>
          <p:nvPr/>
        </p:nvGrpSpPr>
        <p:grpSpPr>
          <a:xfrm>
            <a:off x="8064275" y="526925"/>
            <a:ext cx="581800" cy="582350"/>
            <a:chOff x="8064275" y="887850"/>
            <a:chExt cx="581800" cy="582350"/>
          </a:xfrm>
        </p:grpSpPr>
        <p:sp>
          <p:nvSpPr>
            <p:cNvPr id="2894" name="Google Shape;2894;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0" name="Google Shape;2900;p66"/>
          <p:cNvGrpSpPr/>
          <p:nvPr/>
        </p:nvGrpSpPr>
        <p:grpSpPr>
          <a:xfrm>
            <a:off x="7033875" y="170875"/>
            <a:ext cx="292025" cy="292575"/>
            <a:chOff x="7353050" y="316275"/>
            <a:chExt cx="292025" cy="292575"/>
          </a:xfrm>
        </p:grpSpPr>
        <p:sp>
          <p:nvSpPr>
            <p:cNvPr id="2901" name="Google Shape;2901;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5" name="Google Shape;2905;p66"/>
          <p:cNvGrpSpPr/>
          <p:nvPr/>
        </p:nvGrpSpPr>
        <p:grpSpPr>
          <a:xfrm>
            <a:off x="8757950" y="229650"/>
            <a:ext cx="175000" cy="175000"/>
            <a:chOff x="8792300" y="321275"/>
            <a:chExt cx="175000" cy="175000"/>
          </a:xfrm>
        </p:grpSpPr>
        <p:sp>
          <p:nvSpPr>
            <p:cNvPr id="2906" name="Google Shape;2906;p6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6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6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6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0" name="Google Shape;2910;p66"/>
          <p:cNvGrpSpPr/>
          <p:nvPr/>
        </p:nvGrpSpPr>
        <p:grpSpPr>
          <a:xfrm>
            <a:off x="8490050" y="170875"/>
            <a:ext cx="175013" cy="27000"/>
            <a:chOff x="5662375" y="212375"/>
            <a:chExt cx="175013" cy="27000"/>
          </a:xfrm>
        </p:grpSpPr>
        <p:sp>
          <p:nvSpPr>
            <p:cNvPr id="2911" name="Google Shape;2911;p6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6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6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4" name="Google Shape;2914;p66"/>
          <p:cNvGrpSpPr/>
          <p:nvPr/>
        </p:nvGrpSpPr>
        <p:grpSpPr>
          <a:xfrm>
            <a:off x="7916350" y="1124600"/>
            <a:ext cx="175013" cy="27000"/>
            <a:chOff x="5662375" y="212375"/>
            <a:chExt cx="175013" cy="27000"/>
          </a:xfrm>
        </p:grpSpPr>
        <p:sp>
          <p:nvSpPr>
            <p:cNvPr id="2915" name="Google Shape;2915;p6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6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6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2918" name="Shape 2918"/>
        <p:cNvGrpSpPr/>
        <p:nvPr/>
      </p:nvGrpSpPr>
      <p:grpSpPr>
        <a:xfrm>
          <a:off x="0" y="0"/>
          <a:ext cx="0" cy="0"/>
          <a:chOff x="0" y="0"/>
          <a:chExt cx="0" cy="0"/>
        </a:xfrm>
      </p:grpSpPr>
      <p:cxnSp>
        <p:nvCxnSpPr>
          <p:cNvPr id="2919" name="Google Shape;2919;p67"/>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2920" name="Google Shape;2920;p67"/>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2921" name="Google Shape;2921;p67"/>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2922" name="Google Shape;2922;p67"/>
          <p:cNvGrpSpPr/>
          <p:nvPr/>
        </p:nvGrpSpPr>
        <p:grpSpPr>
          <a:xfrm flipH="1">
            <a:off x="499400" y="959675"/>
            <a:ext cx="581800" cy="582350"/>
            <a:chOff x="8064275" y="887850"/>
            <a:chExt cx="581800" cy="582350"/>
          </a:xfrm>
        </p:grpSpPr>
        <p:sp>
          <p:nvSpPr>
            <p:cNvPr id="2923" name="Google Shape;2923;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9" name="Google Shape;2929;p67"/>
          <p:cNvGrpSpPr/>
          <p:nvPr/>
        </p:nvGrpSpPr>
        <p:grpSpPr>
          <a:xfrm flipH="1">
            <a:off x="1500400" y="388100"/>
            <a:ext cx="292025" cy="292575"/>
            <a:chOff x="7353050" y="316275"/>
            <a:chExt cx="292025" cy="292575"/>
          </a:xfrm>
        </p:grpSpPr>
        <p:sp>
          <p:nvSpPr>
            <p:cNvPr id="2930" name="Google Shape;2930;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4" name="Google Shape;2934;p6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6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6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6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6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6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0" name="Google Shape;2940;p67"/>
          <p:cNvGrpSpPr/>
          <p:nvPr/>
        </p:nvGrpSpPr>
        <p:grpSpPr>
          <a:xfrm flipH="1">
            <a:off x="3527112" y="361100"/>
            <a:ext cx="175013" cy="27000"/>
            <a:chOff x="5662375" y="212375"/>
            <a:chExt cx="175013" cy="27000"/>
          </a:xfrm>
        </p:grpSpPr>
        <p:sp>
          <p:nvSpPr>
            <p:cNvPr id="2941" name="Google Shape;2941;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4" name="Google Shape;2944;p67"/>
          <p:cNvGrpSpPr/>
          <p:nvPr/>
        </p:nvGrpSpPr>
        <p:grpSpPr>
          <a:xfrm flipH="1">
            <a:off x="480412" y="242700"/>
            <a:ext cx="175013" cy="27000"/>
            <a:chOff x="5662375" y="212375"/>
            <a:chExt cx="175013" cy="27000"/>
          </a:xfrm>
        </p:grpSpPr>
        <p:sp>
          <p:nvSpPr>
            <p:cNvPr id="2945" name="Google Shape;2945;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8" name="Google Shape;2948;p67"/>
          <p:cNvGrpSpPr/>
          <p:nvPr/>
        </p:nvGrpSpPr>
        <p:grpSpPr>
          <a:xfrm flipH="1">
            <a:off x="901712" y="1653625"/>
            <a:ext cx="175013" cy="27000"/>
            <a:chOff x="5662375" y="212375"/>
            <a:chExt cx="175013" cy="27000"/>
          </a:xfrm>
        </p:grpSpPr>
        <p:sp>
          <p:nvSpPr>
            <p:cNvPr id="2949" name="Google Shape;2949;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52" name="Google Shape;2952;p67"/>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2953" name="Google Shape;2953;p67"/>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2954" name="Google Shape;2954;p67"/>
          <p:cNvGrpSpPr/>
          <p:nvPr/>
        </p:nvGrpSpPr>
        <p:grpSpPr>
          <a:xfrm rot="10800000">
            <a:off x="499400" y="3940925"/>
            <a:ext cx="581800" cy="582350"/>
            <a:chOff x="8064275" y="887850"/>
            <a:chExt cx="581800" cy="582350"/>
          </a:xfrm>
        </p:grpSpPr>
        <p:sp>
          <p:nvSpPr>
            <p:cNvPr id="2955" name="Google Shape;2955;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1" name="Google Shape;2961;p67"/>
          <p:cNvGrpSpPr/>
          <p:nvPr/>
        </p:nvGrpSpPr>
        <p:grpSpPr>
          <a:xfrm rot="10800000">
            <a:off x="1819575" y="4586750"/>
            <a:ext cx="292025" cy="292575"/>
            <a:chOff x="7353050" y="316275"/>
            <a:chExt cx="292025" cy="292575"/>
          </a:xfrm>
        </p:grpSpPr>
        <p:sp>
          <p:nvSpPr>
            <p:cNvPr id="2962" name="Google Shape;2962;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6" name="Google Shape;2966;p67"/>
          <p:cNvGrpSpPr/>
          <p:nvPr/>
        </p:nvGrpSpPr>
        <p:grpSpPr>
          <a:xfrm rot="10800000">
            <a:off x="212525" y="4645550"/>
            <a:ext cx="175000" cy="175000"/>
            <a:chOff x="8792300" y="321275"/>
            <a:chExt cx="175000" cy="175000"/>
          </a:xfrm>
        </p:grpSpPr>
        <p:sp>
          <p:nvSpPr>
            <p:cNvPr id="2967" name="Google Shape;2967;p6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6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6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6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1" name="Google Shape;2971;p67"/>
          <p:cNvGrpSpPr/>
          <p:nvPr/>
        </p:nvGrpSpPr>
        <p:grpSpPr>
          <a:xfrm rot="10800000">
            <a:off x="480412" y="4852325"/>
            <a:ext cx="175013" cy="27000"/>
            <a:chOff x="5662375" y="212375"/>
            <a:chExt cx="175013" cy="27000"/>
          </a:xfrm>
        </p:grpSpPr>
        <p:sp>
          <p:nvSpPr>
            <p:cNvPr id="2972" name="Google Shape;2972;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5" name="Google Shape;2975;p67"/>
          <p:cNvGrpSpPr/>
          <p:nvPr/>
        </p:nvGrpSpPr>
        <p:grpSpPr>
          <a:xfrm rot="10800000">
            <a:off x="1054112" y="3898600"/>
            <a:ext cx="175013" cy="27000"/>
            <a:chOff x="5662375" y="212375"/>
            <a:chExt cx="175013" cy="27000"/>
          </a:xfrm>
        </p:grpSpPr>
        <p:sp>
          <p:nvSpPr>
            <p:cNvPr id="2976" name="Google Shape;2976;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9" name="Google Shape;2979;p67"/>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8" name="Shape 248"/>
        <p:cNvGrpSpPr/>
        <p:nvPr/>
      </p:nvGrpSpPr>
      <p:grpSpPr>
        <a:xfrm>
          <a:off x="0" y="0"/>
          <a:ext cx="0" cy="0"/>
          <a:chOff x="0" y="0"/>
          <a:chExt cx="0" cy="0"/>
        </a:xfrm>
      </p:grpSpPr>
      <p:sp>
        <p:nvSpPr>
          <p:cNvPr id="249" name="Google Shape;249;p13"/>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250" name="Google Shape;250;p13"/>
          <p:cNvGrpSpPr/>
          <p:nvPr/>
        </p:nvGrpSpPr>
        <p:grpSpPr>
          <a:xfrm>
            <a:off x="432850" y="0"/>
            <a:ext cx="8278300" cy="5165700"/>
            <a:chOff x="432850" y="0"/>
            <a:chExt cx="8278300" cy="5165700"/>
          </a:xfrm>
        </p:grpSpPr>
        <p:cxnSp>
          <p:nvCxnSpPr>
            <p:cNvPr id="251" name="Google Shape;251;p13"/>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252" name="Google Shape;252;p13"/>
            <p:cNvGrpSpPr/>
            <p:nvPr/>
          </p:nvGrpSpPr>
          <p:grpSpPr>
            <a:xfrm>
              <a:off x="8129350" y="4292175"/>
              <a:ext cx="581800" cy="582350"/>
              <a:chOff x="8064275" y="887850"/>
              <a:chExt cx="581800" cy="582350"/>
            </a:xfrm>
          </p:grpSpPr>
          <p:sp>
            <p:nvSpPr>
              <p:cNvPr id="253" name="Google Shape;253;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3"/>
            <p:cNvGrpSpPr/>
            <p:nvPr/>
          </p:nvGrpSpPr>
          <p:grpSpPr>
            <a:xfrm>
              <a:off x="8274238" y="3720600"/>
              <a:ext cx="292025" cy="292575"/>
              <a:chOff x="7353050" y="316275"/>
              <a:chExt cx="292025" cy="292575"/>
            </a:xfrm>
          </p:grpSpPr>
          <p:sp>
            <p:nvSpPr>
              <p:cNvPr id="260" name="Google Shape;260;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13"/>
            <p:cNvGrpSpPr/>
            <p:nvPr/>
          </p:nvGrpSpPr>
          <p:grpSpPr>
            <a:xfrm>
              <a:off x="8332763" y="3212475"/>
              <a:ext cx="175000" cy="175000"/>
              <a:chOff x="8792300" y="321275"/>
              <a:chExt cx="175000" cy="175000"/>
            </a:xfrm>
          </p:grpSpPr>
          <p:sp>
            <p:nvSpPr>
              <p:cNvPr id="265" name="Google Shape;265;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9" name="Google Shape;269;p13"/>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270" name="Google Shape;270;p13"/>
            <p:cNvGrpSpPr/>
            <p:nvPr/>
          </p:nvGrpSpPr>
          <p:grpSpPr>
            <a:xfrm rot="10800000">
              <a:off x="432850" y="291788"/>
              <a:ext cx="581800" cy="582350"/>
              <a:chOff x="8064275" y="887850"/>
              <a:chExt cx="581800" cy="582350"/>
            </a:xfrm>
          </p:grpSpPr>
          <p:sp>
            <p:nvSpPr>
              <p:cNvPr id="271" name="Google Shape;271;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p13"/>
            <p:cNvGrpSpPr/>
            <p:nvPr/>
          </p:nvGrpSpPr>
          <p:grpSpPr>
            <a:xfrm rot="10800000">
              <a:off x="577738" y="1153138"/>
              <a:ext cx="292025" cy="292575"/>
              <a:chOff x="7353050" y="316275"/>
              <a:chExt cx="292025" cy="292575"/>
            </a:xfrm>
          </p:grpSpPr>
          <p:sp>
            <p:nvSpPr>
              <p:cNvPr id="278" name="Google Shape;278;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 name="Google Shape;282;p13"/>
            <p:cNvGrpSpPr/>
            <p:nvPr/>
          </p:nvGrpSpPr>
          <p:grpSpPr>
            <a:xfrm rot="10800000">
              <a:off x="636238" y="1778838"/>
              <a:ext cx="175000" cy="175000"/>
              <a:chOff x="8792300" y="321275"/>
              <a:chExt cx="175000" cy="175000"/>
            </a:xfrm>
          </p:grpSpPr>
          <p:sp>
            <p:nvSpPr>
              <p:cNvPr id="283" name="Google Shape;283;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 name="Google Shape;287;p13"/>
            <p:cNvGrpSpPr/>
            <p:nvPr/>
          </p:nvGrpSpPr>
          <p:grpSpPr>
            <a:xfrm>
              <a:off x="432850" y="2003163"/>
              <a:ext cx="175013" cy="27000"/>
              <a:chOff x="5662375" y="212375"/>
              <a:chExt cx="175013" cy="27000"/>
            </a:xfrm>
          </p:grpSpPr>
          <p:sp>
            <p:nvSpPr>
              <p:cNvPr id="288" name="Google Shape;288;p1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 name="Google Shape;291;p13"/>
            <p:cNvGrpSpPr/>
            <p:nvPr/>
          </p:nvGrpSpPr>
          <p:grpSpPr>
            <a:xfrm>
              <a:off x="788100" y="208488"/>
              <a:ext cx="175013" cy="27000"/>
              <a:chOff x="5662375" y="212375"/>
              <a:chExt cx="175013" cy="27000"/>
            </a:xfrm>
          </p:grpSpPr>
          <p:sp>
            <p:nvSpPr>
              <p:cNvPr id="292" name="Google Shape;292;p1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13"/>
            <p:cNvGrpSpPr/>
            <p:nvPr/>
          </p:nvGrpSpPr>
          <p:grpSpPr>
            <a:xfrm>
              <a:off x="8129350" y="4988725"/>
              <a:ext cx="175013" cy="27000"/>
              <a:chOff x="5662375" y="212375"/>
              <a:chExt cx="175013" cy="27000"/>
            </a:xfrm>
          </p:grpSpPr>
          <p:sp>
            <p:nvSpPr>
              <p:cNvPr id="296" name="Google Shape;296;p1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13"/>
            <p:cNvGrpSpPr/>
            <p:nvPr/>
          </p:nvGrpSpPr>
          <p:grpSpPr>
            <a:xfrm>
              <a:off x="8497550" y="3429425"/>
              <a:ext cx="175013" cy="27000"/>
              <a:chOff x="5662375" y="212375"/>
              <a:chExt cx="175013" cy="27000"/>
            </a:xfrm>
          </p:grpSpPr>
          <p:sp>
            <p:nvSpPr>
              <p:cNvPr id="300" name="Google Shape;300;p1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03" name="Google Shape;303;p13"/>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04" name="Google Shape;304;p13"/>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05" name="Google Shape;305;p1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2980" name="Shape 2980"/>
        <p:cNvGrpSpPr/>
        <p:nvPr/>
      </p:nvGrpSpPr>
      <p:grpSpPr>
        <a:xfrm>
          <a:off x="0" y="0"/>
          <a:ext cx="0" cy="0"/>
          <a:chOff x="0" y="0"/>
          <a:chExt cx="0" cy="0"/>
        </a:xfrm>
      </p:grpSpPr>
      <p:sp>
        <p:nvSpPr>
          <p:cNvPr id="2981" name="Google Shape;2981;p68"/>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2982" name="Google Shape;2982;p68"/>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2983" name="Google Shape;2983;p68"/>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2984" name="Google Shape;2984;p68"/>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2985" name="Google Shape;2985;p68"/>
          <p:cNvGrpSpPr/>
          <p:nvPr/>
        </p:nvGrpSpPr>
        <p:grpSpPr>
          <a:xfrm flipH="1">
            <a:off x="423750" y="125363"/>
            <a:ext cx="292025" cy="292575"/>
            <a:chOff x="7353050" y="316275"/>
            <a:chExt cx="292025" cy="292575"/>
          </a:xfrm>
        </p:grpSpPr>
        <p:sp>
          <p:nvSpPr>
            <p:cNvPr id="2986" name="Google Shape;2986;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0" name="Google Shape;2990;p68"/>
          <p:cNvGrpSpPr/>
          <p:nvPr/>
        </p:nvGrpSpPr>
        <p:grpSpPr>
          <a:xfrm>
            <a:off x="1638739" y="558163"/>
            <a:ext cx="293111" cy="293388"/>
            <a:chOff x="3164039" y="430875"/>
            <a:chExt cx="293111" cy="293388"/>
          </a:xfrm>
        </p:grpSpPr>
        <p:sp>
          <p:nvSpPr>
            <p:cNvPr id="2991" name="Google Shape;2991;p6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6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6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6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6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6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7" name="Google Shape;2997;p68"/>
          <p:cNvGrpSpPr/>
          <p:nvPr/>
        </p:nvGrpSpPr>
        <p:grpSpPr>
          <a:xfrm>
            <a:off x="1591750" y="362600"/>
            <a:ext cx="175013" cy="27000"/>
            <a:chOff x="5662375" y="212375"/>
            <a:chExt cx="175013" cy="27000"/>
          </a:xfrm>
        </p:grpSpPr>
        <p:sp>
          <p:nvSpPr>
            <p:cNvPr id="2998" name="Google Shape;2998;p6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6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6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001" name="Google Shape;3001;p68"/>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3002" name="Google Shape;3002;p68"/>
          <p:cNvGrpSpPr/>
          <p:nvPr/>
        </p:nvGrpSpPr>
        <p:grpSpPr>
          <a:xfrm>
            <a:off x="7823875" y="202375"/>
            <a:ext cx="581800" cy="582350"/>
            <a:chOff x="8064275" y="887850"/>
            <a:chExt cx="581800" cy="582350"/>
          </a:xfrm>
        </p:grpSpPr>
        <p:sp>
          <p:nvSpPr>
            <p:cNvPr id="3003" name="Google Shape;3003;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9" name="Google Shape;3009;p68"/>
          <p:cNvGrpSpPr/>
          <p:nvPr/>
        </p:nvGrpSpPr>
        <p:grpSpPr>
          <a:xfrm flipH="1">
            <a:off x="8698650" y="1117488"/>
            <a:ext cx="292025" cy="292575"/>
            <a:chOff x="7353050" y="316275"/>
            <a:chExt cx="292025" cy="292575"/>
          </a:xfrm>
        </p:grpSpPr>
        <p:sp>
          <p:nvSpPr>
            <p:cNvPr id="3010" name="Google Shape;3010;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4" name="Google Shape;3014;p68"/>
          <p:cNvGrpSpPr/>
          <p:nvPr/>
        </p:nvGrpSpPr>
        <p:grpSpPr>
          <a:xfrm>
            <a:off x="8678350" y="1581800"/>
            <a:ext cx="175013" cy="27000"/>
            <a:chOff x="5662375" y="212375"/>
            <a:chExt cx="175013" cy="27000"/>
          </a:xfrm>
        </p:grpSpPr>
        <p:sp>
          <p:nvSpPr>
            <p:cNvPr id="3015" name="Google Shape;3015;p6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6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6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3018" name="Shape 3018"/>
        <p:cNvGrpSpPr/>
        <p:nvPr/>
      </p:nvGrpSpPr>
      <p:grpSpPr>
        <a:xfrm>
          <a:off x="0" y="0"/>
          <a:ext cx="0" cy="0"/>
          <a:chOff x="0" y="0"/>
          <a:chExt cx="0" cy="0"/>
        </a:xfrm>
      </p:grpSpPr>
      <p:cxnSp>
        <p:nvCxnSpPr>
          <p:cNvPr id="3019" name="Google Shape;3019;p69"/>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3020" name="Google Shape;3020;p69"/>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3021" name="Google Shape;3021;p69"/>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3022" name="Google Shape;3022;p69"/>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3023" name="Google Shape;3023;p69"/>
          <p:cNvGrpSpPr/>
          <p:nvPr/>
        </p:nvGrpSpPr>
        <p:grpSpPr>
          <a:xfrm flipH="1" rot="5400000">
            <a:off x="7407333" y="1284925"/>
            <a:ext cx="581800" cy="582350"/>
            <a:chOff x="8064275" y="887850"/>
            <a:chExt cx="581800" cy="582350"/>
          </a:xfrm>
        </p:grpSpPr>
        <p:sp>
          <p:nvSpPr>
            <p:cNvPr id="3024" name="Google Shape;3024;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0" name="Google Shape;3030;p69"/>
          <p:cNvGrpSpPr/>
          <p:nvPr/>
        </p:nvGrpSpPr>
        <p:grpSpPr>
          <a:xfrm flipH="1" rot="5400000">
            <a:off x="7869720" y="2754200"/>
            <a:ext cx="292025" cy="292575"/>
            <a:chOff x="7353050" y="316275"/>
            <a:chExt cx="292025" cy="292575"/>
          </a:xfrm>
        </p:grpSpPr>
        <p:sp>
          <p:nvSpPr>
            <p:cNvPr id="3031" name="Google Shape;3031;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5" name="Google Shape;3035;p69"/>
          <p:cNvGrpSpPr/>
          <p:nvPr/>
        </p:nvGrpSpPr>
        <p:grpSpPr>
          <a:xfrm flipH="1" rot="5400000">
            <a:off x="8012458" y="178175"/>
            <a:ext cx="175000" cy="175000"/>
            <a:chOff x="8792300" y="321275"/>
            <a:chExt cx="175000" cy="175000"/>
          </a:xfrm>
        </p:grpSpPr>
        <p:sp>
          <p:nvSpPr>
            <p:cNvPr id="3036" name="Google Shape;3036;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0" name="Google Shape;3040;p69"/>
          <p:cNvGrpSpPr/>
          <p:nvPr/>
        </p:nvGrpSpPr>
        <p:grpSpPr>
          <a:xfrm rot="5400000">
            <a:off x="7551683" y="3879926"/>
            <a:ext cx="293111" cy="293388"/>
            <a:chOff x="3164039" y="430875"/>
            <a:chExt cx="293111" cy="293388"/>
          </a:xfrm>
        </p:grpSpPr>
        <p:sp>
          <p:nvSpPr>
            <p:cNvPr id="3041" name="Google Shape;3041;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7" name="Google Shape;3047;p69"/>
          <p:cNvGrpSpPr/>
          <p:nvPr/>
        </p:nvGrpSpPr>
        <p:grpSpPr>
          <a:xfrm flipH="1" rot="5400000">
            <a:off x="8259052" y="323144"/>
            <a:ext cx="175013" cy="27000"/>
            <a:chOff x="5662375" y="212375"/>
            <a:chExt cx="175013" cy="27000"/>
          </a:xfrm>
        </p:grpSpPr>
        <p:sp>
          <p:nvSpPr>
            <p:cNvPr id="3048" name="Google Shape;3048;p6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6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6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051" name="Google Shape;3051;p69"/>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3052" name="Google Shape;3052;p69"/>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3053" name="Google Shape;3053;p69"/>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3054" name="Google Shape;3054;p69"/>
          <p:cNvGrpSpPr/>
          <p:nvPr/>
        </p:nvGrpSpPr>
        <p:grpSpPr>
          <a:xfrm rot="5400000">
            <a:off x="621475" y="4062025"/>
            <a:ext cx="581800" cy="582350"/>
            <a:chOff x="8064275" y="887850"/>
            <a:chExt cx="581800" cy="582350"/>
          </a:xfrm>
        </p:grpSpPr>
        <p:sp>
          <p:nvSpPr>
            <p:cNvPr id="3055" name="Google Shape;3055;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1" name="Google Shape;3061;p69"/>
          <p:cNvGrpSpPr/>
          <p:nvPr/>
        </p:nvGrpSpPr>
        <p:grpSpPr>
          <a:xfrm rot="5400000">
            <a:off x="1482825" y="3350800"/>
            <a:ext cx="292025" cy="292575"/>
            <a:chOff x="7353050" y="316275"/>
            <a:chExt cx="292025" cy="292575"/>
          </a:xfrm>
        </p:grpSpPr>
        <p:sp>
          <p:nvSpPr>
            <p:cNvPr id="3062" name="Google Shape;3062;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6" name="Google Shape;3066;p69"/>
          <p:cNvGrpSpPr/>
          <p:nvPr/>
        </p:nvGrpSpPr>
        <p:grpSpPr>
          <a:xfrm rot="5400000">
            <a:off x="1595125" y="4790325"/>
            <a:ext cx="175000" cy="175000"/>
            <a:chOff x="8792300" y="321275"/>
            <a:chExt cx="175000" cy="175000"/>
          </a:xfrm>
        </p:grpSpPr>
        <p:sp>
          <p:nvSpPr>
            <p:cNvPr id="3067" name="Google Shape;3067;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1" name="Google Shape;3071;p6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6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6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6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6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6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7" name="Google Shape;3077;p69"/>
          <p:cNvGrpSpPr/>
          <p:nvPr/>
        </p:nvGrpSpPr>
        <p:grpSpPr>
          <a:xfrm rot="5400000">
            <a:off x="1701119" y="1515381"/>
            <a:ext cx="175013" cy="27000"/>
            <a:chOff x="5662375" y="212375"/>
            <a:chExt cx="175013" cy="27000"/>
          </a:xfrm>
        </p:grpSpPr>
        <p:sp>
          <p:nvSpPr>
            <p:cNvPr id="3078" name="Google Shape;3078;p6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6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6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1" name="Google Shape;3081;p69"/>
          <p:cNvGrpSpPr/>
          <p:nvPr/>
        </p:nvGrpSpPr>
        <p:grpSpPr>
          <a:xfrm rot="5400000">
            <a:off x="1819519" y="4562081"/>
            <a:ext cx="175013" cy="27000"/>
            <a:chOff x="5662375" y="212375"/>
            <a:chExt cx="175013" cy="27000"/>
          </a:xfrm>
        </p:grpSpPr>
        <p:sp>
          <p:nvSpPr>
            <p:cNvPr id="3082" name="Google Shape;3082;p6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6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6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5" name="Google Shape;3085;p69"/>
          <p:cNvGrpSpPr/>
          <p:nvPr/>
        </p:nvGrpSpPr>
        <p:grpSpPr>
          <a:xfrm rot="5400000">
            <a:off x="408594" y="4140781"/>
            <a:ext cx="175013" cy="27000"/>
            <a:chOff x="5662375" y="212375"/>
            <a:chExt cx="175013" cy="27000"/>
          </a:xfrm>
        </p:grpSpPr>
        <p:sp>
          <p:nvSpPr>
            <p:cNvPr id="3086" name="Google Shape;3086;p6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6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6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3089" name="Shape 3089"/>
        <p:cNvGrpSpPr/>
        <p:nvPr/>
      </p:nvGrpSpPr>
      <p:grpSpPr>
        <a:xfrm>
          <a:off x="0" y="0"/>
          <a:ext cx="0" cy="0"/>
          <a:chOff x="0" y="0"/>
          <a:chExt cx="0" cy="0"/>
        </a:xfrm>
      </p:grpSpPr>
      <p:grpSp>
        <p:nvGrpSpPr>
          <p:cNvPr id="3090" name="Google Shape;3090;p70"/>
          <p:cNvGrpSpPr/>
          <p:nvPr/>
        </p:nvGrpSpPr>
        <p:grpSpPr>
          <a:xfrm>
            <a:off x="261711" y="-1158"/>
            <a:ext cx="8550327" cy="3981600"/>
            <a:chOff x="261711" y="-1158"/>
            <a:chExt cx="8550327" cy="3981600"/>
          </a:xfrm>
        </p:grpSpPr>
        <p:cxnSp>
          <p:nvCxnSpPr>
            <p:cNvPr id="3091" name="Google Shape;3091;p7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3092" name="Google Shape;3092;p7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3093" name="Google Shape;3093;p70"/>
            <p:cNvGrpSpPr/>
            <p:nvPr/>
          </p:nvGrpSpPr>
          <p:grpSpPr>
            <a:xfrm rot="10800000">
              <a:off x="343275" y="3300779"/>
              <a:ext cx="344736" cy="345385"/>
              <a:chOff x="7353050" y="316275"/>
              <a:chExt cx="292025" cy="292575"/>
            </a:xfrm>
          </p:grpSpPr>
          <p:sp>
            <p:nvSpPr>
              <p:cNvPr id="3094" name="Google Shape;3094;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8" name="Google Shape;3098;p70"/>
            <p:cNvGrpSpPr/>
            <p:nvPr/>
          </p:nvGrpSpPr>
          <p:grpSpPr>
            <a:xfrm rot="10800000">
              <a:off x="8520013" y="714742"/>
              <a:ext cx="292025" cy="292575"/>
              <a:chOff x="7353050" y="316275"/>
              <a:chExt cx="292025" cy="292575"/>
            </a:xfrm>
          </p:grpSpPr>
          <p:sp>
            <p:nvSpPr>
              <p:cNvPr id="3099" name="Google Shape;3099;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3" name="Google Shape;3103;p70"/>
            <p:cNvGrpSpPr/>
            <p:nvPr/>
          </p:nvGrpSpPr>
          <p:grpSpPr>
            <a:xfrm rot="10800000">
              <a:off x="261711" y="465077"/>
              <a:ext cx="507562" cy="507984"/>
              <a:chOff x="8064275" y="887850"/>
              <a:chExt cx="581800" cy="582350"/>
            </a:xfrm>
          </p:grpSpPr>
          <p:sp>
            <p:nvSpPr>
              <p:cNvPr id="3104" name="Google Shape;3104;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3110" name="Shape 3110"/>
        <p:cNvGrpSpPr/>
        <p:nvPr/>
      </p:nvGrpSpPr>
      <p:grpSpPr>
        <a:xfrm>
          <a:off x="0" y="0"/>
          <a:ext cx="0" cy="0"/>
          <a:chOff x="0" y="0"/>
          <a:chExt cx="0" cy="0"/>
        </a:xfrm>
      </p:grpSpPr>
      <p:grpSp>
        <p:nvGrpSpPr>
          <p:cNvPr id="3111" name="Google Shape;3111;p71"/>
          <p:cNvGrpSpPr/>
          <p:nvPr/>
        </p:nvGrpSpPr>
        <p:grpSpPr>
          <a:xfrm>
            <a:off x="432850" y="0"/>
            <a:ext cx="8278300" cy="5165700"/>
            <a:chOff x="432850" y="0"/>
            <a:chExt cx="8278300" cy="5165700"/>
          </a:xfrm>
        </p:grpSpPr>
        <p:cxnSp>
          <p:nvCxnSpPr>
            <p:cNvPr id="3112" name="Google Shape;3112;p71"/>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3113" name="Google Shape;3113;p71"/>
            <p:cNvGrpSpPr/>
            <p:nvPr/>
          </p:nvGrpSpPr>
          <p:grpSpPr>
            <a:xfrm>
              <a:off x="8129350" y="4292175"/>
              <a:ext cx="581800" cy="582350"/>
              <a:chOff x="8064275" y="887850"/>
              <a:chExt cx="581800" cy="582350"/>
            </a:xfrm>
          </p:grpSpPr>
          <p:sp>
            <p:nvSpPr>
              <p:cNvPr id="3114" name="Google Shape;3114;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0" name="Google Shape;3120;p71"/>
            <p:cNvGrpSpPr/>
            <p:nvPr/>
          </p:nvGrpSpPr>
          <p:grpSpPr>
            <a:xfrm>
              <a:off x="8274238" y="3720600"/>
              <a:ext cx="292025" cy="292575"/>
              <a:chOff x="7353050" y="316275"/>
              <a:chExt cx="292025" cy="292575"/>
            </a:xfrm>
          </p:grpSpPr>
          <p:sp>
            <p:nvSpPr>
              <p:cNvPr id="3121" name="Google Shape;3121;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5" name="Google Shape;3125;p71"/>
            <p:cNvGrpSpPr/>
            <p:nvPr/>
          </p:nvGrpSpPr>
          <p:grpSpPr>
            <a:xfrm>
              <a:off x="8332763" y="3212475"/>
              <a:ext cx="175000" cy="175000"/>
              <a:chOff x="8792300" y="321275"/>
              <a:chExt cx="175000" cy="175000"/>
            </a:xfrm>
          </p:grpSpPr>
          <p:sp>
            <p:nvSpPr>
              <p:cNvPr id="3126" name="Google Shape;3126;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130" name="Google Shape;3130;p71"/>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3131" name="Google Shape;3131;p71"/>
            <p:cNvGrpSpPr/>
            <p:nvPr/>
          </p:nvGrpSpPr>
          <p:grpSpPr>
            <a:xfrm rot="10800000">
              <a:off x="432850" y="291788"/>
              <a:ext cx="581800" cy="582350"/>
              <a:chOff x="8064275" y="887850"/>
              <a:chExt cx="581800" cy="582350"/>
            </a:xfrm>
          </p:grpSpPr>
          <p:sp>
            <p:nvSpPr>
              <p:cNvPr id="3132" name="Google Shape;3132;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8" name="Google Shape;3138;p71"/>
            <p:cNvGrpSpPr/>
            <p:nvPr/>
          </p:nvGrpSpPr>
          <p:grpSpPr>
            <a:xfrm rot="10800000">
              <a:off x="577738" y="1153138"/>
              <a:ext cx="292025" cy="292575"/>
              <a:chOff x="7353050" y="316275"/>
              <a:chExt cx="292025" cy="292575"/>
            </a:xfrm>
          </p:grpSpPr>
          <p:sp>
            <p:nvSpPr>
              <p:cNvPr id="3139" name="Google Shape;3139;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3" name="Google Shape;3143;p71"/>
            <p:cNvGrpSpPr/>
            <p:nvPr/>
          </p:nvGrpSpPr>
          <p:grpSpPr>
            <a:xfrm rot="10800000">
              <a:off x="636238" y="1778838"/>
              <a:ext cx="175000" cy="175000"/>
              <a:chOff x="8792300" y="321275"/>
              <a:chExt cx="175000" cy="175000"/>
            </a:xfrm>
          </p:grpSpPr>
          <p:sp>
            <p:nvSpPr>
              <p:cNvPr id="3144" name="Google Shape;3144;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8" name="Google Shape;3148;p71"/>
            <p:cNvGrpSpPr/>
            <p:nvPr/>
          </p:nvGrpSpPr>
          <p:grpSpPr>
            <a:xfrm>
              <a:off x="432850" y="2003163"/>
              <a:ext cx="175013" cy="27000"/>
              <a:chOff x="5662375" y="212375"/>
              <a:chExt cx="175013" cy="27000"/>
            </a:xfrm>
          </p:grpSpPr>
          <p:sp>
            <p:nvSpPr>
              <p:cNvPr id="3149" name="Google Shape;3149;p7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7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7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2" name="Google Shape;3152;p71"/>
            <p:cNvGrpSpPr/>
            <p:nvPr/>
          </p:nvGrpSpPr>
          <p:grpSpPr>
            <a:xfrm>
              <a:off x="788100" y="208488"/>
              <a:ext cx="175013" cy="27000"/>
              <a:chOff x="5662375" y="212375"/>
              <a:chExt cx="175013" cy="27000"/>
            </a:xfrm>
          </p:grpSpPr>
          <p:sp>
            <p:nvSpPr>
              <p:cNvPr id="3153" name="Google Shape;3153;p7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7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7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6" name="Google Shape;3156;p71"/>
            <p:cNvGrpSpPr/>
            <p:nvPr/>
          </p:nvGrpSpPr>
          <p:grpSpPr>
            <a:xfrm>
              <a:off x="8129350" y="4988725"/>
              <a:ext cx="175013" cy="27000"/>
              <a:chOff x="5662375" y="212375"/>
              <a:chExt cx="175013" cy="27000"/>
            </a:xfrm>
          </p:grpSpPr>
          <p:sp>
            <p:nvSpPr>
              <p:cNvPr id="3157" name="Google Shape;3157;p7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7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7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0" name="Google Shape;3160;p71"/>
            <p:cNvGrpSpPr/>
            <p:nvPr/>
          </p:nvGrpSpPr>
          <p:grpSpPr>
            <a:xfrm>
              <a:off x="8497550" y="3429425"/>
              <a:ext cx="175013" cy="27000"/>
              <a:chOff x="5662375" y="212375"/>
              <a:chExt cx="175013" cy="27000"/>
            </a:xfrm>
          </p:grpSpPr>
          <p:sp>
            <p:nvSpPr>
              <p:cNvPr id="3161" name="Google Shape;3161;p7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7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7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164" name="Google Shape;3164;p71"/>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3165" name="Google Shape;3165;p71"/>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3166" name="Google Shape;3166;p7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7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7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7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3170" name="Shape 3170"/>
        <p:cNvGrpSpPr/>
        <p:nvPr/>
      </p:nvGrpSpPr>
      <p:grpSpPr>
        <a:xfrm>
          <a:off x="0" y="0"/>
          <a:ext cx="0" cy="0"/>
          <a:chOff x="0" y="0"/>
          <a:chExt cx="0" cy="0"/>
        </a:xfrm>
      </p:grpSpPr>
      <p:grpSp>
        <p:nvGrpSpPr>
          <p:cNvPr id="3171" name="Google Shape;3171;p72"/>
          <p:cNvGrpSpPr/>
          <p:nvPr/>
        </p:nvGrpSpPr>
        <p:grpSpPr>
          <a:xfrm>
            <a:off x="-6867" y="-6625"/>
            <a:ext cx="9152342" cy="5102050"/>
            <a:chOff x="-6867" y="-6625"/>
            <a:chExt cx="9152342" cy="5102050"/>
          </a:xfrm>
        </p:grpSpPr>
        <p:cxnSp>
          <p:nvCxnSpPr>
            <p:cNvPr id="3172" name="Google Shape;3172;p72"/>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3173" name="Google Shape;3173;p72"/>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3174" name="Google Shape;3174;p72"/>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3175" name="Google Shape;3175;p72"/>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3176" name="Google Shape;3176;p72"/>
            <p:cNvGrpSpPr/>
            <p:nvPr/>
          </p:nvGrpSpPr>
          <p:grpSpPr>
            <a:xfrm flipH="1">
              <a:off x="1278333" y="4513075"/>
              <a:ext cx="581800" cy="582350"/>
              <a:chOff x="8064275" y="887850"/>
              <a:chExt cx="581800" cy="582350"/>
            </a:xfrm>
          </p:grpSpPr>
          <p:sp>
            <p:nvSpPr>
              <p:cNvPr id="3177" name="Google Shape;3177;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3" name="Google Shape;3183;p72"/>
            <p:cNvGrpSpPr/>
            <p:nvPr/>
          </p:nvGrpSpPr>
          <p:grpSpPr>
            <a:xfrm flipH="1">
              <a:off x="2747608" y="4340463"/>
              <a:ext cx="292025" cy="292575"/>
              <a:chOff x="7353050" y="316275"/>
              <a:chExt cx="292025" cy="292575"/>
            </a:xfrm>
          </p:grpSpPr>
          <p:sp>
            <p:nvSpPr>
              <p:cNvPr id="3184" name="Google Shape;3184;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8" name="Google Shape;3188;p72"/>
            <p:cNvGrpSpPr/>
            <p:nvPr/>
          </p:nvGrpSpPr>
          <p:grpSpPr>
            <a:xfrm flipH="1">
              <a:off x="171308" y="4315025"/>
              <a:ext cx="175000" cy="175000"/>
              <a:chOff x="8792300" y="321275"/>
              <a:chExt cx="175000" cy="175000"/>
            </a:xfrm>
          </p:grpSpPr>
          <p:sp>
            <p:nvSpPr>
              <p:cNvPr id="3189" name="Google Shape;3189;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3" name="Google Shape;3193;p72"/>
            <p:cNvGrpSpPr/>
            <p:nvPr/>
          </p:nvGrpSpPr>
          <p:grpSpPr>
            <a:xfrm>
              <a:off x="3873197" y="4657550"/>
              <a:ext cx="293111" cy="293388"/>
              <a:chOff x="3164039" y="430875"/>
              <a:chExt cx="293111" cy="293388"/>
            </a:xfrm>
          </p:grpSpPr>
          <p:sp>
            <p:nvSpPr>
              <p:cNvPr id="3194" name="Google Shape;3194;p7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7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7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7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7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7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0" name="Google Shape;3200;p72"/>
            <p:cNvGrpSpPr/>
            <p:nvPr/>
          </p:nvGrpSpPr>
          <p:grpSpPr>
            <a:xfrm flipH="1">
              <a:off x="242270" y="4142425"/>
              <a:ext cx="175013" cy="27000"/>
              <a:chOff x="5662375" y="212375"/>
              <a:chExt cx="175013" cy="27000"/>
            </a:xfrm>
          </p:grpSpPr>
          <p:sp>
            <p:nvSpPr>
              <p:cNvPr id="3201" name="Google Shape;3201;p7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7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7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04" name="Google Shape;3204;p72"/>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3205" name="Google Shape;3205;p72"/>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3206" name="Google Shape;3206;p72"/>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3207" name="Google Shape;3207;p72"/>
            <p:cNvGrpSpPr/>
            <p:nvPr/>
          </p:nvGrpSpPr>
          <p:grpSpPr>
            <a:xfrm>
              <a:off x="8064275" y="1040250"/>
              <a:ext cx="581800" cy="582350"/>
              <a:chOff x="8064275" y="887850"/>
              <a:chExt cx="581800" cy="582350"/>
            </a:xfrm>
          </p:grpSpPr>
          <p:sp>
            <p:nvSpPr>
              <p:cNvPr id="3208" name="Google Shape;3208;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4" name="Google Shape;3214;p72"/>
            <p:cNvGrpSpPr/>
            <p:nvPr/>
          </p:nvGrpSpPr>
          <p:grpSpPr>
            <a:xfrm>
              <a:off x="7353050" y="316275"/>
              <a:ext cx="292025" cy="292575"/>
              <a:chOff x="7353050" y="316275"/>
              <a:chExt cx="292025" cy="292575"/>
            </a:xfrm>
          </p:grpSpPr>
          <p:sp>
            <p:nvSpPr>
              <p:cNvPr id="3215" name="Google Shape;3215;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9" name="Google Shape;3219;p72"/>
            <p:cNvGrpSpPr/>
            <p:nvPr/>
          </p:nvGrpSpPr>
          <p:grpSpPr>
            <a:xfrm>
              <a:off x="8792300" y="321275"/>
              <a:ext cx="175000" cy="175000"/>
              <a:chOff x="8792300" y="321275"/>
              <a:chExt cx="175000" cy="175000"/>
            </a:xfrm>
          </p:grpSpPr>
          <p:sp>
            <p:nvSpPr>
              <p:cNvPr id="3220" name="Google Shape;3220;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4" name="Google Shape;3224;p7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7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7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7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7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7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30" name="Google Shape;3230;p72"/>
            <p:cNvGrpSpPr/>
            <p:nvPr/>
          </p:nvGrpSpPr>
          <p:grpSpPr>
            <a:xfrm>
              <a:off x="8490050" y="170875"/>
              <a:ext cx="175013" cy="27000"/>
              <a:chOff x="5662375" y="212375"/>
              <a:chExt cx="175013" cy="27000"/>
            </a:xfrm>
          </p:grpSpPr>
          <p:sp>
            <p:nvSpPr>
              <p:cNvPr id="3231" name="Google Shape;3231;p7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7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7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4" name="Google Shape;3234;p72"/>
            <p:cNvGrpSpPr/>
            <p:nvPr/>
          </p:nvGrpSpPr>
          <p:grpSpPr>
            <a:xfrm>
              <a:off x="8678350" y="1658000"/>
              <a:ext cx="175013" cy="27000"/>
              <a:chOff x="5662375" y="212375"/>
              <a:chExt cx="175013" cy="27000"/>
            </a:xfrm>
          </p:grpSpPr>
          <p:sp>
            <p:nvSpPr>
              <p:cNvPr id="3235" name="Google Shape;3235;p7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7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7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3238" name="Shape 3238"/>
        <p:cNvGrpSpPr/>
        <p:nvPr/>
      </p:nvGrpSpPr>
      <p:grpSpPr>
        <a:xfrm>
          <a:off x="0" y="0"/>
          <a:ext cx="0" cy="0"/>
          <a:chOff x="0" y="0"/>
          <a:chExt cx="0" cy="0"/>
        </a:xfrm>
      </p:grpSpPr>
      <p:grpSp>
        <p:nvGrpSpPr>
          <p:cNvPr id="3239" name="Google Shape;3239;p73"/>
          <p:cNvGrpSpPr/>
          <p:nvPr/>
        </p:nvGrpSpPr>
        <p:grpSpPr>
          <a:xfrm>
            <a:off x="1349626" y="598417"/>
            <a:ext cx="6453730" cy="3631136"/>
            <a:chOff x="365750" y="1285025"/>
            <a:chExt cx="6934275" cy="3315500"/>
          </a:xfrm>
        </p:grpSpPr>
        <p:sp>
          <p:nvSpPr>
            <p:cNvPr id="3240" name="Google Shape;3240;p73"/>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73"/>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42" name="Google Shape;3242;p73"/>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3243" name="Google Shape;3243;p73"/>
          <p:cNvGrpSpPr/>
          <p:nvPr/>
        </p:nvGrpSpPr>
        <p:grpSpPr>
          <a:xfrm>
            <a:off x="-6867" y="-6625"/>
            <a:ext cx="9152342" cy="5102050"/>
            <a:chOff x="-6867" y="-6625"/>
            <a:chExt cx="9152342" cy="5102050"/>
          </a:xfrm>
        </p:grpSpPr>
        <p:cxnSp>
          <p:nvCxnSpPr>
            <p:cNvPr id="3244" name="Google Shape;3244;p73"/>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3245" name="Google Shape;3245;p73"/>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3246" name="Google Shape;3246;p73"/>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3247" name="Google Shape;3247;p73"/>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3248" name="Google Shape;3248;p73"/>
            <p:cNvGrpSpPr/>
            <p:nvPr/>
          </p:nvGrpSpPr>
          <p:grpSpPr>
            <a:xfrm flipH="1">
              <a:off x="1278333" y="4513075"/>
              <a:ext cx="581800" cy="582350"/>
              <a:chOff x="8064275" y="887850"/>
              <a:chExt cx="581800" cy="582350"/>
            </a:xfrm>
          </p:grpSpPr>
          <p:sp>
            <p:nvSpPr>
              <p:cNvPr id="3249" name="Google Shape;3249;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5" name="Google Shape;3255;p73"/>
            <p:cNvGrpSpPr/>
            <p:nvPr/>
          </p:nvGrpSpPr>
          <p:grpSpPr>
            <a:xfrm flipH="1">
              <a:off x="2747608" y="4340463"/>
              <a:ext cx="292025" cy="292575"/>
              <a:chOff x="7353050" y="316275"/>
              <a:chExt cx="292025" cy="292575"/>
            </a:xfrm>
          </p:grpSpPr>
          <p:sp>
            <p:nvSpPr>
              <p:cNvPr id="3256" name="Google Shape;3256;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0" name="Google Shape;3260;p73"/>
            <p:cNvGrpSpPr/>
            <p:nvPr/>
          </p:nvGrpSpPr>
          <p:grpSpPr>
            <a:xfrm flipH="1">
              <a:off x="171308" y="4315025"/>
              <a:ext cx="175000" cy="175000"/>
              <a:chOff x="8792300" y="321275"/>
              <a:chExt cx="175000" cy="175000"/>
            </a:xfrm>
          </p:grpSpPr>
          <p:sp>
            <p:nvSpPr>
              <p:cNvPr id="3261" name="Google Shape;3261;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5" name="Google Shape;3265;p73"/>
            <p:cNvGrpSpPr/>
            <p:nvPr/>
          </p:nvGrpSpPr>
          <p:grpSpPr>
            <a:xfrm>
              <a:off x="3873197" y="4657550"/>
              <a:ext cx="293111" cy="293388"/>
              <a:chOff x="3164039" y="430875"/>
              <a:chExt cx="293111" cy="293388"/>
            </a:xfrm>
          </p:grpSpPr>
          <p:sp>
            <p:nvSpPr>
              <p:cNvPr id="3266" name="Google Shape;3266;p7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7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7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7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7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7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2" name="Google Shape;3272;p73"/>
            <p:cNvGrpSpPr/>
            <p:nvPr/>
          </p:nvGrpSpPr>
          <p:grpSpPr>
            <a:xfrm flipH="1">
              <a:off x="242270" y="4142425"/>
              <a:ext cx="175013" cy="27000"/>
              <a:chOff x="5662375" y="212375"/>
              <a:chExt cx="175013" cy="27000"/>
            </a:xfrm>
          </p:grpSpPr>
          <p:sp>
            <p:nvSpPr>
              <p:cNvPr id="3273" name="Google Shape;3273;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76" name="Google Shape;3276;p73"/>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3277" name="Google Shape;3277;p73"/>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3278" name="Google Shape;3278;p73"/>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3279" name="Google Shape;3279;p73"/>
            <p:cNvGrpSpPr/>
            <p:nvPr/>
          </p:nvGrpSpPr>
          <p:grpSpPr>
            <a:xfrm>
              <a:off x="8064275" y="1040250"/>
              <a:ext cx="581800" cy="582350"/>
              <a:chOff x="8064275" y="887850"/>
              <a:chExt cx="581800" cy="582350"/>
            </a:xfrm>
          </p:grpSpPr>
          <p:sp>
            <p:nvSpPr>
              <p:cNvPr id="3280" name="Google Shape;3280;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6" name="Google Shape;3286;p73"/>
            <p:cNvGrpSpPr/>
            <p:nvPr/>
          </p:nvGrpSpPr>
          <p:grpSpPr>
            <a:xfrm>
              <a:off x="7353050" y="316275"/>
              <a:ext cx="292025" cy="292575"/>
              <a:chOff x="7353050" y="316275"/>
              <a:chExt cx="292025" cy="292575"/>
            </a:xfrm>
          </p:grpSpPr>
          <p:sp>
            <p:nvSpPr>
              <p:cNvPr id="3287" name="Google Shape;3287;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1" name="Google Shape;3291;p73"/>
            <p:cNvGrpSpPr/>
            <p:nvPr/>
          </p:nvGrpSpPr>
          <p:grpSpPr>
            <a:xfrm>
              <a:off x="8792300" y="321275"/>
              <a:ext cx="175000" cy="175000"/>
              <a:chOff x="8792300" y="321275"/>
              <a:chExt cx="175000" cy="175000"/>
            </a:xfrm>
          </p:grpSpPr>
          <p:sp>
            <p:nvSpPr>
              <p:cNvPr id="3292" name="Google Shape;3292;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6" name="Google Shape;3296;p7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7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7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7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7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7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02" name="Google Shape;3302;p73"/>
            <p:cNvGrpSpPr/>
            <p:nvPr/>
          </p:nvGrpSpPr>
          <p:grpSpPr>
            <a:xfrm>
              <a:off x="8490050" y="170875"/>
              <a:ext cx="175013" cy="27000"/>
              <a:chOff x="5662375" y="212375"/>
              <a:chExt cx="175013" cy="27000"/>
            </a:xfrm>
          </p:grpSpPr>
          <p:sp>
            <p:nvSpPr>
              <p:cNvPr id="3303" name="Google Shape;3303;p7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7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7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6" name="Google Shape;3306;p73"/>
            <p:cNvGrpSpPr/>
            <p:nvPr/>
          </p:nvGrpSpPr>
          <p:grpSpPr>
            <a:xfrm>
              <a:off x="8678350" y="1658000"/>
              <a:ext cx="175013" cy="27000"/>
              <a:chOff x="5662375" y="212375"/>
              <a:chExt cx="175013" cy="27000"/>
            </a:xfrm>
          </p:grpSpPr>
          <p:sp>
            <p:nvSpPr>
              <p:cNvPr id="3307" name="Google Shape;3307;p7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7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7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310" name="Google Shape;3310;p73"/>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3311" name="Shape 3311"/>
        <p:cNvGrpSpPr/>
        <p:nvPr/>
      </p:nvGrpSpPr>
      <p:grpSpPr>
        <a:xfrm>
          <a:off x="0" y="0"/>
          <a:ext cx="0" cy="0"/>
          <a:chOff x="0" y="0"/>
          <a:chExt cx="0" cy="0"/>
        </a:xfrm>
      </p:grpSpPr>
      <p:sp>
        <p:nvSpPr>
          <p:cNvPr id="3312" name="Google Shape;3312;p74"/>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3313" name="Google Shape;3313;p74"/>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3314" name="Google Shape;3314;p74"/>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315" name="Google Shape;3315;p74"/>
          <p:cNvGrpSpPr/>
          <p:nvPr/>
        </p:nvGrpSpPr>
        <p:grpSpPr>
          <a:xfrm>
            <a:off x="432850" y="0"/>
            <a:ext cx="8278300" cy="5165700"/>
            <a:chOff x="432850" y="0"/>
            <a:chExt cx="8278300" cy="5165700"/>
          </a:xfrm>
        </p:grpSpPr>
        <p:cxnSp>
          <p:nvCxnSpPr>
            <p:cNvPr id="3316" name="Google Shape;3316;p7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317" name="Google Shape;3317;p74"/>
            <p:cNvGrpSpPr/>
            <p:nvPr/>
          </p:nvGrpSpPr>
          <p:grpSpPr>
            <a:xfrm>
              <a:off x="8129350" y="4292175"/>
              <a:ext cx="581800" cy="582350"/>
              <a:chOff x="8064275" y="887850"/>
              <a:chExt cx="581800" cy="582350"/>
            </a:xfrm>
          </p:grpSpPr>
          <p:sp>
            <p:nvSpPr>
              <p:cNvPr id="3318" name="Google Shape;3318;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4" name="Google Shape;3324;p74"/>
            <p:cNvGrpSpPr/>
            <p:nvPr/>
          </p:nvGrpSpPr>
          <p:grpSpPr>
            <a:xfrm>
              <a:off x="8274238" y="3720600"/>
              <a:ext cx="292025" cy="292575"/>
              <a:chOff x="7353050" y="316275"/>
              <a:chExt cx="292025" cy="292575"/>
            </a:xfrm>
          </p:grpSpPr>
          <p:sp>
            <p:nvSpPr>
              <p:cNvPr id="3325" name="Google Shape;3325;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9" name="Google Shape;3329;p74"/>
            <p:cNvGrpSpPr/>
            <p:nvPr/>
          </p:nvGrpSpPr>
          <p:grpSpPr>
            <a:xfrm>
              <a:off x="8332763" y="3212475"/>
              <a:ext cx="175000" cy="175000"/>
              <a:chOff x="8792300" y="321275"/>
              <a:chExt cx="175000" cy="175000"/>
            </a:xfrm>
          </p:grpSpPr>
          <p:sp>
            <p:nvSpPr>
              <p:cNvPr id="3330" name="Google Shape;3330;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334" name="Google Shape;3334;p7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335" name="Google Shape;3335;p74"/>
            <p:cNvGrpSpPr/>
            <p:nvPr/>
          </p:nvGrpSpPr>
          <p:grpSpPr>
            <a:xfrm rot="10800000">
              <a:off x="432850" y="291788"/>
              <a:ext cx="581800" cy="582350"/>
              <a:chOff x="8064275" y="887850"/>
              <a:chExt cx="581800" cy="582350"/>
            </a:xfrm>
          </p:grpSpPr>
          <p:sp>
            <p:nvSpPr>
              <p:cNvPr id="3336" name="Google Shape;3336;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2" name="Google Shape;3342;p74"/>
            <p:cNvGrpSpPr/>
            <p:nvPr/>
          </p:nvGrpSpPr>
          <p:grpSpPr>
            <a:xfrm rot="10800000">
              <a:off x="577738" y="1153138"/>
              <a:ext cx="292025" cy="292575"/>
              <a:chOff x="7353050" y="316275"/>
              <a:chExt cx="292025" cy="292575"/>
            </a:xfrm>
          </p:grpSpPr>
          <p:sp>
            <p:nvSpPr>
              <p:cNvPr id="3343" name="Google Shape;3343;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7" name="Google Shape;3347;p74"/>
            <p:cNvGrpSpPr/>
            <p:nvPr/>
          </p:nvGrpSpPr>
          <p:grpSpPr>
            <a:xfrm rot="10800000">
              <a:off x="636238" y="1778838"/>
              <a:ext cx="175000" cy="175000"/>
              <a:chOff x="8792300" y="321275"/>
              <a:chExt cx="175000" cy="175000"/>
            </a:xfrm>
          </p:grpSpPr>
          <p:sp>
            <p:nvSpPr>
              <p:cNvPr id="3348" name="Google Shape;3348;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2" name="Google Shape;3352;p74"/>
            <p:cNvGrpSpPr/>
            <p:nvPr/>
          </p:nvGrpSpPr>
          <p:grpSpPr>
            <a:xfrm>
              <a:off x="432850" y="2003163"/>
              <a:ext cx="175013" cy="27000"/>
              <a:chOff x="5662375" y="212375"/>
              <a:chExt cx="175013" cy="27000"/>
            </a:xfrm>
          </p:grpSpPr>
          <p:sp>
            <p:nvSpPr>
              <p:cNvPr id="3353" name="Google Shape;3353;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6" name="Google Shape;3356;p74"/>
            <p:cNvGrpSpPr/>
            <p:nvPr/>
          </p:nvGrpSpPr>
          <p:grpSpPr>
            <a:xfrm>
              <a:off x="788100" y="208488"/>
              <a:ext cx="175013" cy="27000"/>
              <a:chOff x="5662375" y="212375"/>
              <a:chExt cx="175013" cy="27000"/>
            </a:xfrm>
          </p:grpSpPr>
          <p:sp>
            <p:nvSpPr>
              <p:cNvPr id="3357" name="Google Shape;3357;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0" name="Google Shape;3360;p74"/>
            <p:cNvGrpSpPr/>
            <p:nvPr/>
          </p:nvGrpSpPr>
          <p:grpSpPr>
            <a:xfrm>
              <a:off x="8129350" y="4988725"/>
              <a:ext cx="175013" cy="27000"/>
              <a:chOff x="5662375" y="212375"/>
              <a:chExt cx="175013" cy="27000"/>
            </a:xfrm>
          </p:grpSpPr>
          <p:sp>
            <p:nvSpPr>
              <p:cNvPr id="3361" name="Google Shape;3361;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4" name="Google Shape;3364;p74"/>
            <p:cNvGrpSpPr/>
            <p:nvPr/>
          </p:nvGrpSpPr>
          <p:grpSpPr>
            <a:xfrm>
              <a:off x="8497550" y="3429425"/>
              <a:ext cx="175013" cy="27000"/>
              <a:chOff x="5662375" y="212375"/>
              <a:chExt cx="175013" cy="27000"/>
            </a:xfrm>
          </p:grpSpPr>
          <p:sp>
            <p:nvSpPr>
              <p:cNvPr id="3365" name="Google Shape;3365;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368" name="Google Shape;3368;p7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369" name="Google Shape;3369;p7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370" name="Google Shape;3370;p7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7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7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7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74" name="Shape 3374"/>
        <p:cNvGrpSpPr/>
        <p:nvPr/>
      </p:nvGrpSpPr>
      <p:grpSpPr>
        <a:xfrm>
          <a:off x="0" y="0"/>
          <a:ext cx="0" cy="0"/>
          <a:chOff x="0" y="0"/>
          <a:chExt cx="0" cy="0"/>
        </a:xfrm>
      </p:grpSpPr>
      <p:sp>
        <p:nvSpPr>
          <p:cNvPr id="3375" name="Google Shape;3375;p7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76" name="Google Shape;3376;p7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90000"/>
              </a:lnSpc>
              <a:spcBef>
                <a:spcPts val="8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9pPr>
          </a:lstStyle>
          <a:p/>
        </p:txBody>
      </p:sp>
      <p:sp>
        <p:nvSpPr>
          <p:cNvPr id="3377" name="Google Shape;3377;p7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378" name="Google Shape;3378;p7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379" name="Google Shape;3379;p7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3380" name="Shape 3380"/>
        <p:cNvGrpSpPr/>
        <p:nvPr/>
      </p:nvGrpSpPr>
      <p:grpSpPr>
        <a:xfrm>
          <a:off x="0" y="0"/>
          <a:ext cx="0" cy="0"/>
          <a:chOff x="0" y="0"/>
          <a:chExt cx="0" cy="0"/>
        </a:xfrm>
      </p:grpSpPr>
      <p:sp>
        <p:nvSpPr>
          <p:cNvPr id="3381" name="Google Shape;3381;p7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382" name="Google Shape;3382;p7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383" name="Google Shape;3383;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3384" name="Shape 3384"/>
        <p:cNvGrpSpPr/>
        <p:nvPr/>
      </p:nvGrpSpPr>
      <p:grpSpPr>
        <a:xfrm>
          <a:off x="0" y="0"/>
          <a:ext cx="0" cy="0"/>
          <a:chOff x="0" y="0"/>
          <a:chExt cx="0" cy="0"/>
        </a:xfrm>
      </p:grpSpPr>
      <p:sp>
        <p:nvSpPr>
          <p:cNvPr id="3385" name="Google Shape;3385;p7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386" name="Google Shape;3386;p7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387" name="Google Shape;3387;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9" name="Shape 309"/>
        <p:cNvGrpSpPr/>
        <p:nvPr/>
      </p:nvGrpSpPr>
      <p:grpSpPr>
        <a:xfrm>
          <a:off x="0" y="0"/>
          <a:ext cx="0" cy="0"/>
          <a:chOff x="0" y="0"/>
          <a:chExt cx="0" cy="0"/>
        </a:xfrm>
      </p:grpSpPr>
      <p:sp>
        <p:nvSpPr>
          <p:cNvPr id="310" name="Google Shape;310;p14"/>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11" name="Google Shape;311;p14"/>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12" name="Google Shape;312;p14"/>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13" name="Google Shape;313;p14"/>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14" name="Google Shape;314;p14"/>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15" name="Google Shape;315;p14"/>
          <p:cNvGrpSpPr/>
          <p:nvPr/>
        </p:nvGrpSpPr>
        <p:grpSpPr>
          <a:xfrm flipH="1">
            <a:off x="499400" y="959675"/>
            <a:ext cx="581800" cy="582350"/>
            <a:chOff x="8064275" y="887850"/>
            <a:chExt cx="581800" cy="582350"/>
          </a:xfrm>
        </p:grpSpPr>
        <p:sp>
          <p:nvSpPr>
            <p:cNvPr id="316" name="Google Shape;316;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p14"/>
          <p:cNvGrpSpPr/>
          <p:nvPr/>
        </p:nvGrpSpPr>
        <p:grpSpPr>
          <a:xfrm flipH="1">
            <a:off x="1500400" y="388100"/>
            <a:ext cx="292025" cy="292575"/>
            <a:chOff x="7353050" y="316275"/>
            <a:chExt cx="292025" cy="292575"/>
          </a:xfrm>
        </p:grpSpPr>
        <p:sp>
          <p:nvSpPr>
            <p:cNvPr id="323" name="Google Shape;323;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 name="Google Shape;327;p14"/>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4"/>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 name="Google Shape;333;p14"/>
          <p:cNvGrpSpPr/>
          <p:nvPr/>
        </p:nvGrpSpPr>
        <p:grpSpPr>
          <a:xfrm flipH="1">
            <a:off x="3527112" y="361100"/>
            <a:ext cx="175013" cy="27000"/>
            <a:chOff x="5662375" y="212375"/>
            <a:chExt cx="175013" cy="27000"/>
          </a:xfrm>
        </p:grpSpPr>
        <p:sp>
          <p:nvSpPr>
            <p:cNvPr id="334" name="Google Shape;334;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 name="Google Shape;337;p14"/>
          <p:cNvGrpSpPr/>
          <p:nvPr/>
        </p:nvGrpSpPr>
        <p:grpSpPr>
          <a:xfrm flipH="1">
            <a:off x="480412" y="242700"/>
            <a:ext cx="175013" cy="27000"/>
            <a:chOff x="5662375" y="212375"/>
            <a:chExt cx="175013" cy="27000"/>
          </a:xfrm>
        </p:grpSpPr>
        <p:sp>
          <p:nvSpPr>
            <p:cNvPr id="338" name="Google Shape;338;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14"/>
          <p:cNvGrpSpPr/>
          <p:nvPr/>
        </p:nvGrpSpPr>
        <p:grpSpPr>
          <a:xfrm flipH="1">
            <a:off x="901712" y="1653625"/>
            <a:ext cx="175013" cy="27000"/>
            <a:chOff x="5662375" y="212375"/>
            <a:chExt cx="175013" cy="27000"/>
          </a:xfrm>
        </p:grpSpPr>
        <p:sp>
          <p:nvSpPr>
            <p:cNvPr id="342" name="Google Shape;342;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45" name="Google Shape;345;p14"/>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346" name="Google Shape;346;p14"/>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347" name="Google Shape;347;p14"/>
          <p:cNvGrpSpPr/>
          <p:nvPr/>
        </p:nvGrpSpPr>
        <p:grpSpPr>
          <a:xfrm rot="10800000">
            <a:off x="499400" y="3940925"/>
            <a:ext cx="581800" cy="582350"/>
            <a:chOff x="8064275" y="887850"/>
            <a:chExt cx="581800" cy="582350"/>
          </a:xfrm>
        </p:grpSpPr>
        <p:sp>
          <p:nvSpPr>
            <p:cNvPr id="348" name="Google Shape;348;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14"/>
          <p:cNvGrpSpPr/>
          <p:nvPr/>
        </p:nvGrpSpPr>
        <p:grpSpPr>
          <a:xfrm rot="10800000">
            <a:off x="1819575" y="4586750"/>
            <a:ext cx="292025" cy="292575"/>
            <a:chOff x="7353050" y="316275"/>
            <a:chExt cx="292025" cy="292575"/>
          </a:xfrm>
        </p:grpSpPr>
        <p:sp>
          <p:nvSpPr>
            <p:cNvPr id="355" name="Google Shape;355;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14"/>
          <p:cNvGrpSpPr/>
          <p:nvPr/>
        </p:nvGrpSpPr>
        <p:grpSpPr>
          <a:xfrm rot="10800000">
            <a:off x="212525" y="4645550"/>
            <a:ext cx="175000" cy="175000"/>
            <a:chOff x="8792300" y="321275"/>
            <a:chExt cx="175000" cy="175000"/>
          </a:xfrm>
        </p:grpSpPr>
        <p:sp>
          <p:nvSpPr>
            <p:cNvPr id="360" name="Google Shape;360;p1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14"/>
          <p:cNvGrpSpPr/>
          <p:nvPr/>
        </p:nvGrpSpPr>
        <p:grpSpPr>
          <a:xfrm rot="10800000">
            <a:off x="480412" y="4852325"/>
            <a:ext cx="175013" cy="27000"/>
            <a:chOff x="5662375" y="212375"/>
            <a:chExt cx="175013" cy="27000"/>
          </a:xfrm>
        </p:grpSpPr>
        <p:sp>
          <p:nvSpPr>
            <p:cNvPr id="365" name="Google Shape;365;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p14"/>
          <p:cNvGrpSpPr/>
          <p:nvPr/>
        </p:nvGrpSpPr>
        <p:grpSpPr>
          <a:xfrm rot="10800000">
            <a:off x="1054112" y="3898600"/>
            <a:ext cx="175013" cy="27000"/>
            <a:chOff x="5662375" y="212375"/>
            <a:chExt cx="175013" cy="27000"/>
          </a:xfrm>
        </p:grpSpPr>
        <p:sp>
          <p:nvSpPr>
            <p:cNvPr id="369" name="Google Shape;369;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3388" name="Shape 3388"/>
        <p:cNvGrpSpPr/>
        <p:nvPr/>
      </p:nvGrpSpPr>
      <p:grpSpPr>
        <a:xfrm>
          <a:off x="0" y="0"/>
          <a:ext cx="0" cy="0"/>
          <a:chOff x="0" y="0"/>
          <a:chExt cx="0" cy="0"/>
        </a:xfrm>
      </p:grpSpPr>
      <p:sp>
        <p:nvSpPr>
          <p:cNvPr id="3389" name="Google Shape;3389;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90" name="Google Shape;3390;p7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391" name="Google Shape;3391;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3392" name="Shape 3392"/>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3">
    <p:spTree>
      <p:nvGrpSpPr>
        <p:cNvPr id="3393" name="Shape 3393"/>
        <p:cNvGrpSpPr/>
        <p:nvPr/>
      </p:nvGrpSpPr>
      <p:grpSpPr>
        <a:xfrm>
          <a:off x="0" y="0"/>
          <a:ext cx="0" cy="0"/>
          <a:chOff x="0" y="0"/>
          <a:chExt cx="0" cy="0"/>
        </a:xfrm>
      </p:grpSpPr>
      <p:sp>
        <p:nvSpPr>
          <p:cNvPr id="3394" name="Google Shape;3394;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95" name="Google Shape;3395;p80"/>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396" name="Google Shape;3396;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2" name="Shape 372"/>
        <p:cNvGrpSpPr/>
        <p:nvPr/>
      </p:nvGrpSpPr>
      <p:grpSpPr>
        <a:xfrm>
          <a:off x="0" y="0"/>
          <a:ext cx="0" cy="0"/>
          <a:chOff x="0" y="0"/>
          <a:chExt cx="0" cy="0"/>
        </a:xfrm>
      </p:grpSpPr>
      <p:grpSp>
        <p:nvGrpSpPr>
          <p:cNvPr id="373" name="Google Shape;373;p15"/>
          <p:cNvGrpSpPr/>
          <p:nvPr/>
        </p:nvGrpSpPr>
        <p:grpSpPr>
          <a:xfrm>
            <a:off x="1349626" y="598417"/>
            <a:ext cx="6453730" cy="3631136"/>
            <a:chOff x="365750" y="1285025"/>
            <a:chExt cx="6934275" cy="3315500"/>
          </a:xfrm>
        </p:grpSpPr>
        <p:sp>
          <p:nvSpPr>
            <p:cNvPr id="374" name="Google Shape;374;p15"/>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5"/>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6" name="Google Shape;376;p15"/>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377" name="Google Shape;377;p15"/>
          <p:cNvGrpSpPr/>
          <p:nvPr/>
        </p:nvGrpSpPr>
        <p:grpSpPr>
          <a:xfrm>
            <a:off x="-6867" y="-6625"/>
            <a:ext cx="9152342" cy="5102050"/>
            <a:chOff x="-6867" y="-6625"/>
            <a:chExt cx="9152342" cy="5102050"/>
          </a:xfrm>
        </p:grpSpPr>
        <p:cxnSp>
          <p:nvCxnSpPr>
            <p:cNvPr id="378" name="Google Shape;378;p15"/>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379" name="Google Shape;379;p15"/>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380" name="Google Shape;380;p15"/>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381" name="Google Shape;381;p15"/>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382" name="Google Shape;382;p15"/>
            <p:cNvGrpSpPr/>
            <p:nvPr/>
          </p:nvGrpSpPr>
          <p:grpSpPr>
            <a:xfrm flipH="1">
              <a:off x="1278333" y="4513075"/>
              <a:ext cx="581800" cy="582350"/>
              <a:chOff x="8064275" y="887850"/>
              <a:chExt cx="581800" cy="582350"/>
            </a:xfrm>
          </p:grpSpPr>
          <p:sp>
            <p:nvSpPr>
              <p:cNvPr id="383" name="Google Shape;383;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15"/>
            <p:cNvGrpSpPr/>
            <p:nvPr/>
          </p:nvGrpSpPr>
          <p:grpSpPr>
            <a:xfrm flipH="1">
              <a:off x="2747608" y="4340463"/>
              <a:ext cx="292025" cy="292575"/>
              <a:chOff x="7353050" y="316275"/>
              <a:chExt cx="292025" cy="292575"/>
            </a:xfrm>
          </p:grpSpPr>
          <p:sp>
            <p:nvSpPr>
              <p:cNvPr id="390" name="Google Shape;390;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p15"/>
            <p:cNvGrpSpPr/>
            <p:nvPr/>
          </p:nvGrpSpPr>
          <p:grpSpPr>
            <a:xfrm flipH="1">
              <a:off x="171308" y="4315025"/>
              <a:ext cx="175000" cy="175000"/>
              <a:chOff x="8792300" y="321275"/>
              <a:chExt cx="175000" cy="175000"/>
            </a:xfrm>
          </p:grpSpPr>
          <p:sp>
            <p:nvSpPr>
              <p:cNvPr id="395" name="Google Shape;395;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 name="Google Shape;399;p15"/>
            <p:cNvGrpSpPr/>
            <p:nvPr/>
          </p:nvGrpSpPr>
          <p:grpSpPr>
            <a:xfrm>
              <a:off x="3873197" y="4657550"/>
              <a:ext cx="293111" cy="293388"/>
              <a:chOff x="3164039" y="430875"/>
              <a:chExt cx="293111" cy="293388"/>
            </a:xfrm>
          </p:grpSpPr>
          <p:sp>
            <p:nvSpPr>
              <p:cNvPr id="400" name="Google Shape;400;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6" name="Google Shape;406;p15"/>
            <p:cNvGrpSpPr/>
            <p:nvPr/>
          </p:nvGrpSpPr>
          <p:grpSpPr>
            <a:xfrm flipH="1">
              <a:off x="242270" y="4142425"/>
              <a:ext cx="175013" cy="27000"/>
              <a:chOff x="5662375" y="212375"/>
              <a:chExt cx="175013" cy="27000"/>
            </a:xfrm>
          </p:grpSpPr>
          <p:sp>
            <p:nvSpPr>
              <p:cNvPr id="407" name="Google Shape;407;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10" name="Google Shape;410;p15"/>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11" name="Google Shape;411;p15"/>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12" name="Google Shape;412;p15"/>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13" name="Google Shape;413;p15"/>
            <p:cNvGrpSpPr/>
            <p:nvPr/>
          </p:nvGrpSpPr>
          <p:grpSpPr>
            <a:xfrm>
              <a:off x="8064275" y="1040250"/>
              <a:ext cx="581800" cy="582350"/>
              <a:chOff x="8064275" y="887850"/>
              <a:chExt cx="581800" cy="582350"/>
            </a:xfrm>
          </p:grpSpPr>
          <p:sp>
            <p:nvSpPr>
              <p:cNvPr id="414" name="Google Shape;414;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 name="Google Shape;420;p15"/>
            <p:cNvGrpSpPr/>
            <p:nvPr/>
          </p:nvGrpSpPr>
          <p:grpSpPr>
            <a:xfrm>
              <a:off x="7353050" y="316275"/>
              <a:ext cx="292025" cy="292575"/>
              <a:chOff x="7353050" y="316275"/>
              <a:chExt cx="292025" cy="292575"/>
            </a:xfrm>
          </p:grpSpPr>
          <p:sp>
            <p:nvSpPr>
              <p:cNvPr id="421" name="Google Shape;421;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 name="Google Shape;425;p15"/>
            <p:cNvGrpSpPr/>
            <p:nvPr/>
          </p:nvGrpSpPr>
          <p:grpSpPr>
            <a:xfrm>
              <a:off x="8792300" y="321275"/>
              <a:ext cx="175000" cy="175000"/>
              <a:chOff x="8792300" y="321275"/>
              <a:chExt cx="175000" cy="175000"/>
            </a:xfrm>
          </p:grpSpPr>
          <p:sp>
            <p:nvSpPr>
              <p:cNvPr id="426" name="Google Shape;426;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0" name="Google Shape;430;p1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15"/>
            <p:cNvGrpSpPr/>
            <p:nvPr/>
          </p:nvGrpSpPr>
          <p:grpSpPr>
            <a:xfrm>
              <a:off x="8490050" y="170875"/>
              <a:ext cx="175013" cy="27000"/>
              <a:chOff x="5662375" y="212375"/>
              <a:chExt cx="175013" cy="27000"/>
            </a:xfrm>
          </p:grpSpPr>
          <p:sp>
            <p:nvSpPr>
              <p:cNvPr id="437" name="Google Shape;437;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 name="Google Shape;440;p15"/>
            <p:cNvGrpSpPr/>
            <p:nvPr/>
          </p:nvGrpSpPr>
          <p:grpSpPr>
            <a:xfrm>
              <a:off x="8678350" y="1658000"/>
              <a:ext cx="175013" cy="27000"/>
              <a:chOff x="5662375" y="212375"/>
              <a:chExt cx="175013" cy="27000"/>
            </a:xfrm>
          </p:grpSpPr>
          <p:sp>
            <p:nvSpPr>
              <p:cNvPr id="441" name="Google Shape;44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4" name="Shape 444"/>
        <p:cNvGrpSpPr/>
        <p:nvPr/>
      </p:nvGrpSpPr>
      <p:grpSpPr>
        <a:xfrm>
          <a:off x="0" y="0"/>
          <a:ext cx="0" cy="0"/>
          <a:chOff x="0" y="0"/>
          <a:chExt cx="0" cy="0"/>
        </a:xfrm>
      </p:grpSpPr>
      <p:sp>
        <p:nvSpPr>
          <p:cNvPr id="445" name="Google Shape;445;p16"/>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6" name="Google Shape;446;p16"/>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447" name="Google Shape;447;p16"/>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448" name="Google Shape;448;p16"/>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49" name="Google Shape;449;p16"/>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50" name="Google Shape;450;p16"/>
          <p:cNvGrpSpPr/>
          <p:nvPr/>
        </p:nvGrpSpPr>
        <p:grpSpPr>
          <a:xfrm flipH="1">
            <a:off x="499400" y="959675"/>
            <a:ext cx="581800" cy="582350"/>
            <a:chOff x="8064275" y="887850"/>
            <a:chExt cx="581800" cy="582350"/>
          </a:xfrm>
        </p:grpSpPr>
        <p:sp>
          <p:nvSpPr>
            <p:cNvPr id="451" name="Google Shape;451;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p16"/>
          <p:cNvGrpSpPr/>
          <p:nvPr/>
        </p:nvGrpSpPr>
        <p:grpSpPr>
          <a:xfrm flipH="1">
            <a:off x="1500400" y="388100"/>
            <a:ext cx="292025" cy="292575"/>
            <a:chOff x="7353050" y="316275"/>
            <a:chExt cx="292025" cy="292575"/>
          </a:xfrm>
        </p:grpSpPr>
        <p:sp>
          <p:nvSpPr>
            <p:cNvPr id="458" name="Google Shape;458;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2" name="Google Shape;462;p16"/>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6"/>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6"/>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6"/>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6"/>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6"/>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8" name="Google Shape;468;p16"/>
          <p:cNvGrpSpPr/>
          <p:nvPr/>
        </p:nvGrpSpPr>
        <p:grpSpPr>
          <a:xfrm flipH="1">
            <a:off x="3527112" y="361100"/>
            <a:ext cx="175013" cy="27000"/>
            <a:chOff x="5662375" y="212375"/>
            <a:chExt cx="175013" cy="27000"/>
          </a:xfrm>
        </p:grpSpPr>
        <p:sp>
          <p:nvSpPr>
            <p:cNvPr id="469" name="Google Shape;469;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p16"/>
          <p:cNvGrpSpPr/>
          <p:nvPr/>
        </p:nvGrpSpPr>
        <p:grpSpPr>
          <a:xfrm flipH="1">
            <a:off x="480412" y="242700"/>
            <a:ext cx="175013" cy="27000"/>
            <a:chOff x="5662375" y="212375"/>
            <a:chExt cx="175013" cy="27000"/>
          </a:xfrm>
        </p:grpSpPr>
        <p:sp>
          <p:nvSpPr>
            <p:cNvPr id="473" name="Google Shape;473;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16"/>
          <p:cNvGrpSpPr/>
          <p:nvPr/>
        </p:nvGrpSpPr>
        <p:grpSpPr>
          <a:xfrm flipH="1">
            <a:off x="901712" y="1653625"/>
            <a:ext cx="175013" cy="27000"/>
            <a:chOff x="5662375" y="212375"/>
            <a:chExt cx="175013" cy="27000"/>
          </a:xfrm>
        </p:grpSpPr>
        <p:sp>
          <p:nvSpPr>
            <p:cNvPr id="477" name="Google Shape;47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80" name="Google Shape;480;p16"/>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81" name="Google Shape;481;p16"/>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82" name="Google Shape;482;p16"/>
          <p:cNvGrpSpPr/>
          <p:nvPr/>
        </p:nvGrpSpPr>
        <p:grpSpPr>
          <a:xfrm rot="10800000">
            <a:off x="499400" y="3940925"/>
            <a:ext cx="581800" cy="582350"/>
            <a:chOff x="8064275" y="887850"/>
            <a:chExt cx="581800" cy="582350"/>
          </a:xfrm>
        </p:grpSpPr>
        <p:sp>
          <p:nvSpPr>
            <p:cNvPr id="483" name="Google Shape;483;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16"/>
          <p:cNvGrpSpPr/>
          <p:nvPr/>
        </p:nvGrpSpPr>
        <p:grpSpPr>
          <a:xfrm rot="10800000">
            <a:off x="1819575" y="4586750"/>
            <a:ext cx="292025" cy="292575"/>
            <a:chOff x="7353050" y="316275"/>
            <a:chExt cx="292025" cy="292575"/>
          </a:xfrm>
        </p:grpSpPr>
        <p:sp>
          <p:nvSpPr>
            <p:cNvPr id="490" name="Google Shape;490;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16"/>
          <p:cNvGrpSpPr/>
          <p:nvPr/>
        </p:nvGrpSpPr>
        <p:grpSpPr>
          <a:xfrm rot="10800000">
            <a:off x="212525" y="4645550"/>
            <a:ext cx="175000" cy="175000"/>
            <a:chOff x="8792300" y="321275"/>
            <a:chExt cx="175000" cy="175000"/>
          </a:xfrm>
        </p:grpSpPr>
        <p:sp>
          <p:nvSpPr>
            <p:cNvPr id="495" name="Google Shape;495;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16"/>
          <p:cNvGrpSpPr/>
          <p:nvPr/>
        </p:nvGrpSpPr>
        <p:grpSpPr>
          <a:xfrm rot="10800000">
            <a:off x="480412" y="4852325"/>
            <a:ext cx="175013" cy="27000"/>
            <a:chOff x="5662375" y="212375"/>
            <a:chExt cx="175013" cy="27000"/>
          </a:xfrm>
        </p:grpSpPr>
        <p:sp>
          <p:nvSpPr>
            <p:cNvPr id="500" name="Google Shape;500;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3" name="Google Shape;503;p16"/>
          <p:cNvGrpSpPr/>
          <p:nvPr/>
        </p:nvGrpSpPr>
        <p:grpSpPr>
          <a:xfrm rot="10800000">
            <a:off x="1054112" y="3898600"/>
            <a:ext cx="175013" cy="27000"/>
            <a:chOff x="5662375" y="212375"/>
            <a:chExt cx="175013" cy="27000"/>
          </a:xfrm>
        </p:grpSpPr>
        <p:sp>
          <p:nvSpPr>
            <p:cNvPr id="504" name="Google Shape;504;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image" Target="../media/image1.png"/><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theme" Target="../theme/theme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1697" name="Shape 1697"/>
        <p:cNvGrpSpPr/>
        <p:nvPr/>
      </p:nvGrpSpPr>
      <p:grpSpPr>
        <a:xfrm>
          <a:off x="0" y="0"/>
          <a:ext cx="0" cy="0"/>
          <a:chOff x="0" y="0"/>
          <a:chExt cx="0" cy="0"/>
        </a:xfrm>
      </p:grpSpPr>
      <p:sp>
        <p:nvSpPr>
          <p:cNvPr id="1698" name="Google Shape;1698;p43"/>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1" name="Shape 3401"/>
        <p:cNvGrpSpPr/>
        <p:nvPr/>
      </p:nvGrpSpPr>
      <p:grpSpPr>
        <a:xfrm>
          <a:off x="0" y="0"/>
          <a:ext cx="0" cy="0"/>
          <a:chOff x="0" y="0"/>
          <a:chExt cx="0" cy="0"/>
        </a:xfrm>
      </p:grpSpPr>
      <p:sp>
        <p:nvSpPr>
          <p:cNvPr id="3402" name="Google Shape;3402;p1"/>
          <p:cNvSpPr txBox="1"/>
          <p:nvPr/>
        </p:nvSpPr>
        <p:spPr>
          <a:xfrm>
            <a:off x="3225475" y="866700"/>
            <a:ext cx="4963800" cy="1884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500"/>
              </a:spcBef>
              <a:spcAft>
                <a:spcPts val="0"/>
              </a:spcAft>
              <a:buClr>
                <a:srgbClr val="000000"/>
              </a:buClr>
              <a:buSzPts val="1700"/>
              <a:buFont typeface="Arial"/>
              <a:buNone/>
            </a:pPr>
            <a:r>
              <a:rPr b="1" i="0" lang="en" sz="6000" u="none" cap="none" strike="noStrike">
                <a:solidFill>
                  <a:srgbClr val="0198A3"/>
                </a:solidFill>
                <a:latin typeface="Poppins"/>
                <a:ea typeface="Poppins"/>
                <a:cs typeface="Poppins"/>
                <a:sym typeface="Poppins"/>
              </a:rPr>
              <a:t>Final Project Rakamin</a:t>
            </a:r>
            <a:endParaRPr b="0" i="0" sz="6000" u="none" cap="none" strike="noStrike">
              <a:solidFill>
                <a:srgbClr val="0198A3"/>
              </a:solidFill>
              <a:latin typeface="Poppins"/>
              <a:ea typeface="Poppins"/>
              <a:cs typeface="Poppins"/>
              <a:sym typeface="Poppins"/>
            </a:endParaRPr>
          </a:p>
        </p:txBody>
      </p:sp>
      <p:pic>
        <p:nvPicPr>
          <p:cNvPr id="3403" name="Google Shape;3403;p1"/>
          <p:cNvPicPr preferRelativeResize="0"/>
          <p:nvPr/>
        </p:nvPicPr>
        <p:blipFill rotWithShape="1">
          <a:blip r:embed="rId3">
            <a:alphaModFix/>
          </a:blip>
          <a:srcRect b="0" l="0" r="0" t="0"/>
          <a:stretch/>
        </p:blipFill>
        <p:spPr>
          <a:xfrm>
            <a:off x="954725" y="786375"/>
            <a:ext cx="2044650" cy="2044650"/>
          </a:xfrm>
          <a:prstGeom prst="rect">
            <a:avLst/>
          </a:prstGeom>
          <a:noFill/>
          <a:ln>
            <a:noFill/>
          </a:ln>
        </p:spPr>
      </p:pic>
      <p:sp>
        <p:nvSpPr>
          <p:cNvPr id="3404" name="Google Shape;3404;p1"/>
          <p:cNvSpPr txBox="1"/>
          <p:nvPr/>
        </p:nvSpPr>
        <p:spPr>
          <a:xfrm>
            <a:off x="954725" y="3061125"/>
            <a:ext cx="8189400" cy="772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500"/>
              </a:spcBef>
              <a:spcAft>
                <a:spcPts val="0"/>
              </a:spcAft>
              <a:buClr>
                <a:srgbClr val="000000"/>
              </a:buClr>
              <a:buSzPts val="2400"/>
              <a:buFont typeface="Arial"/>
              <a:buNone/>
            </a:pPr>
            <a:r>
              <a:rPr b="0" i="0" lang="en" sz="1700" u="none" cap="none" strike="noStrike">
                <a:solidFill>
                  <a:srgbClr val="000000"/>
                </a:solidFill>
                <a:latin typeface="Poppins"/>
                <a:ea typeface="Poppins"/>
                <a:cs typeface="Poppins"/>
                <a:sym typeface="Poppins"/>
              </a:rPr>
              <a:t>Case 	: </a:t>
            </a:r>
            <a:r>
              <a:rPr lang="en" sz="1700">
                <a:latin typeface="Poppins"/>
                <a:ea typeface="Poppins"/>
                <a:cs typeface="Poppins"/>
                <a:sym typeface="Poppins"/>
              </a:rPr>
              <a:t>Insurance Upselling Intelligence: Predicting Customer Interest</a:t>
            </a:r>
            <a:endParaRPr b="0" i="0" sz="1700" u="none" cap="none" strike="noStrike">
              <a:solidFill>
                <a:srgbClr val="000000"/>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2400"/>
              <a:buFont typeface="Arial"/>
              <a:buNone/>
            </a:pPr>
            <a:r>
              <a:rPr b="0" i="0" lang="en" sz="1700" u="none" cap="none" strike="noStrike">
                <a:solidFill>
                  <a:srgbClr val="000000"/>
                </a:solidFill>
                <a:latin typeface="Poppins"/>
                <a:ea typeface="Poppins"/>
                <a:cs typeface="Poppins"/>
                <a:sym typeface="Poppins"/>
              </a:rPr>
              <a:t>Domain : </a:t>
            </a:r>
            <a:r>
              <a:rPr lang="en" sz="1700">
                <a:latin typeface="Poppins"/>
                <a:ea typeface="Poppins"/>
                <a:cs typeface="Poppins"/>
                <a:sym typeface="Poppins"/>
              </a:rPr>
              <a:t>Insurance</a:t>
            </a:r>
            <a:endParaRPr b="0" i="0" sz="1700" u="none" cap="none" strike="noStrike">
              <a:solidFill>
                <a:srgbClr val="00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9" name="Shape 3409"/>
        <p:cNvGrpSpPr/>
        <p:nvPr/>
      </p:nvGrpSpPr>
      <p:grpSpPr>
        <a:xfrm>
          <a:off x="0" y="0"/>
          <a:ext cx="0" cy="0"/>
          <a:chOff x="0" y="0"/>
          <a:chExt cx="0" cy="0"/>
        </a:xfrm>
      </p:grpSpPr>
      <p:sp>
        <p:nvSpPr>
          <p:cNvPr id="3410" name="Google Shape;3410;g2a1dc47ba19_0_2"/>
          <p:cNvSpPr txBox="1"/>
          <p:nvPr/>
        </p:nvSpPr>
        <p:spPr>
          <a:xfrm>
            <a:off x="233175" y="322325"/>
            <a:ext cx="4686000" cy="46821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500"/>
              </a:spcBef>
              <a:spcAft>
                <a:spcPts val="0"/>
              </a:spcAft>
              <a:buClr>
                <a:srgbClr val="000000"/>
              </a:buClr>
              <a:buSzPts val="1700"/>
              <a:buFont typeface="Arial"/>
              <a:buNone/>
            </a:pPr>
            <a:r>
              <a:rPr b="1" i="0" lang="en" sz="2400" u="none" cap="none" strike="noStrike">
                <a:solidFill>
                  <a:srgbClr val="0198A3"/>
                </a:solidFill>
                <a:latin typeface="Poppins"/>
                <a:ea typeface="Poppins"/>
                <a:cs typeface="Poppins"/>
                <a:sym typeface="Poppins"/>
              </a:rPr>
              <a:t>Data  :</a:t>
            </a:r>
            <a:endParaRPr b="1" i="0" sz="2400" u="none" cap="none" strike="noStrike">
              <a:solidFill>
                <a:srgbClr val="0198A3"/>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200"/>
              <a:buFont typeface="Arial"/>
              <a:buNone/>
            </a:pPr>
            <a:r>
              <a:t/>
            </a:r>
            <a:endParaRPr b="0" i="0" sz="12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400"/>
              <a:buFont typeface="Arial"/>
              <a:buNone/>
            </a:pPr>
            <a:r>
              <a:rPr lang="en">
                <a:solidFill>
                  <a:srgbClr val="033047"/>
                </a:solidFill>
                <a:latin typeface="Poppins"/>
                <a:ea typeface="Poppins"/>
                <a:cs typeface="Poppins"/>
                <a:sym typeface="Poppins"/>
              </a:rPr>
              <a:t>Data yang digunakan berasal dari perusahaan asuransi klien yang mencari bantuan dalam membangun model prediksi. Data ini kemungkinan besar merupakan data internal dari perusahaan yang digunakan untuk menganalisis perilaku pelanggan dan memprediksi minat pelanggan terhadap Asuransi Kendaraan.</a:t>
            </a:r>
            <a:endParaRPr b="1" i="0" sz="1400" u="none" cap="none" strike="noStrike">
              <a:solidFill>
                <a:srgbClr val="033047"/>
              </a:solidFill>
              <a:latin typeface="Poppins"/>
              <a:ea typeface="Poppins"/>
              <a:cs typeface="Poppins"/>
              <a:sym typeface="Poppins"/>
            </a:endParaRPr>
          </a:p>
        </p:txBody>
      </p:sp>
      <p:pic>
        <p:nvPicPr>
          <p:cNvPr id="3411" name="Google Shape;3411;g2a1dc47ba19_0_2"/>
          <p:cNvPicPr preferRelativeResize="0"/>
          <p:nvPr/>
        </p:nvPicPr>
        <p:blipFill rotWithShape="1">
          <a:blip r:embed="rId3">
            <a:alphaModFix/>
          </a:blip>
          <a:srcRect b="20360" l="0" r="0" t="6266"/>
          <a:stretch/>
        </p:blipFill>
        <p:spPr>
          <a:xfrm>
            <a:off x="5090500" y="1047075"/>
            <a:ext cx="3978149" cy="291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6" name="Shape 3416"/>
        <p:cNvGrpSpPr/>
        <p:nvPr/>
      </p:nvGrpSpPr>
      <p:grpSpPr>
        <a:xfrm>
          <a:off x="0" y="0"/>
          <a:ext cx="0" cy="0"/>
          <a:chOff x="0" y="0"/>
          <a:chExt cx="0" cy="0"/>
        </a:xfrm>
      </p:grpSpPr>
      <p:sp>
        <p:nvSpPr>
          <p:cNvPr id="3417" name="Google Shape;3417;g2a1dc47ba19_0_8"/>
          <p:cNvSpPr txBox="1"/>
          <p:nvPr/>
        </p:nvSpPr>
        <p:spPr>
          <a:xfrm>
            <a:off x="219925" y="161100"/>
            <a:ext cx="8572500" cy="614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500"/>
              </a:spcBef>
              <a:spcAft>
                <a:spcPts val="0"/>
              </a:spcAft>
              <a:buClr>
                <a:srgbClr val="000000"/>
              </a:buClr>
              <a:buSzPts val="1700"/>
              <a:buFont typeface="Arial"/>
              <a:buNone/>
            </a:pPr>
            <a:r>
              <a:rPr b="1" i="0" lang="en" sz="2400" u="none" cap="none" strike="noStrike">
                <a:solidFill>
                  <a:srgbClr val="0198A3"/>
                </a:solidFill>
                <a:latin typeface="Poppins"/>
                <a:ea typeface="Poppins"/>
                <a:cs typeface="Poppins"/>
                <a:sym typeface="Poppins"/>
              </a:rPr>
              <a:t>Penjelasan Fitur </a:t>
            </a:r>
            <a:endParaRPr b="1" i="0" sz="1200" u="none" cap="none" strike="noStrike">
              <a:solidFill>
                <a:srgbClr val="0198A3"/>
              </a:solidFill>
              <a:latin typeface="Poppins"/>
              <a:ea typeface="Poppins"/>
              <a:cs typeface="Poppins"/>
              <a:sym typeface="Poppins"/>
            </a:endParaRPr>
          </a:p>
          <a:p>
            <a:pPr indent="0" lvl="0" marL="457200" marR="0" rtl="0" algn="just">
              <a:lnSpc>
                <a:spcPct val="100000"/>
              </a:lnSpc>
              <a:spcBef>
                <a:spcPts val="500"/>
              </a:spcBef>
              <a:spcAft>
                <a:spcPts val="0"/>
              </a:spcAft>
              <a:buClr>
                <a:srgbClr val="000000"/>
              </a:buClr>
              <a:buSzPts val="1100"/>
              <a:buFont typeface="Arial"/>
              <a:buNone/>
            </a:pPr>
            <a:r>
              <a:t/>
            </a:r>
            <a:endParaRPr b="0" i="0" sz="11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100"/>
              <a:buFont typeface="Arial"/>
              <a:buNone/>
            </a:pPr>
            <a:r>
              <a:t/>
            </a:r>
            <a:endParaRPr b="0" i="0" sz="11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100"/>
              <a:buFont typeface="Arial"/>
              <a:buNone/>
            </a:pPr>
            <a:r>
              <a:t/>
            </a:r>
            <a:endParaRPr b="0" i="0" sz="11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800"/>
              <a:buFont typeface="Arial"/>
              <a:buNone/>
            </a:pPr>
            <a:r>
              <a:t/>
            </a:r>
            <a:endParaRPr b="0" i="0" sz="800" u="none" cap="none" strike="noStrike">
              <a:solidFill>
                <a:srgbClr val="033047"/>
              </a:solidFill>
              <a:latin typeface="Poppins"/>
              <a:ea typeface="Poppins"/>
              <a:cs typeface="Poppins"/>
              <a:sym typeface="Poppins"/>
            </a:endParaRPr>
          </a:p>
        </p:txBody>
      </p:sp>
      <p:sp>
        <p:nvSpPr>
          <p:cNvPr id="3418" name="Google Shape;3418;g2a1dc47ba19_0_8"/>
          <p:cNvSpPr txBox="1"/>
          <p:nvPr/>
        </p:nvSpPr>
        <p:spPr>
          <a:xfrm>
            <a:off x="0" y="619800"/>
            <a:ext cx="47658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Gender: Jenis kelamin pelanggan, dapat berupa "Male" atau "Female".</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Age: Usia pelanggan, adalah variabel numerik yang mewakili usia pelanggan.</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Driving_License: Variabel biner yang menunjukkan apakah pelanggan sudah memiliki SIM atau tidak.</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Region_Code: Kode wilayah unik untuk pelanggan, digunakan untuk mengidentifikasi wilayah pelanggan.</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Previously_Insured: Variabel biner yang menunjukkan apakah pelanggan sudah memiliki Asuransi Kendaraan atau tidak.</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Vehicle_Age: Usia kendaraan pelanggan, mungkin berupa "1-2 Years", "&lt; 1 Year", atau "&gt; 2 Years".</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Vehicle_Damage: Variabel biner yang menunjukkan apakah kendaraan pelanggan pernah mengalami kerusakan atau tidak.</a:t>
            </a:r>
            <a:endParaRPr sz="1000">
              <a:solidFill>
                <a:srgbClr val="033047"/>
              </a:solidFill>
              <a:latin typeface="Poppins"/>
              <a:ea typeface="Poppins"/>
              <a:cs typeface="Poppins"/>
              <a:sym typeface="Poppins"/>
            </a:endParaRPr>
          </a:p>
        </p:txBody>
      </p:sp>
      <p:sp>
        <p:nvSpPr>
          <p:cNvPr id="3419" name="Google Shape;3419;g2a1dc47ba19_0_8"/>
          <p:cNvSpPr txBox="1"/>
          <p:nvPr/>
        </p:nvSpPr>
        <p:spPr>
          <a:xfrm>
            <a:off x="4765800" y="619800"/>
            <a:ext cx="43215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Annual_Premium: Jumlah premi yang harus dibayar pelanggan dalam setahun.</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Policy_Sales_Channel: Kode anonim yang menggambarkan saluran komunikasi dengan pelanggan.</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Vintage: Jumlah hari pelanggan telah menjadi pelanggan perusahaan.</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t/>
            </a:r>
            <a:endParaRPr sz="1000">
              <a:solidFill>
                <a:srgbClr val="033047"/>
              </a:solidFill>
              <a:latin typeface="Poppins"/>
              <a:ea typeface="Poppins"/>
              <a:cs typeface="Poppins"/>
              <a:sym typeface="Poppins"/>
            </a:endParaRPr>
          </a:p>
          <a:p>
            <a:pPr indent="0" lvl="0" marL="0" marR="0" rtl="0" algn="l">
              <a:lnSpc>
                <a:spcPct val="100000"/>
              </a:lnSpc>
              <a:spcBef>
                <a:spcPts val="0"/>
              </a:spcBef>
              <a:spcAft>
                <a:spcPts val="0"/>
              </a:spcAft>
              <a:buNone/>
            </a:pPr>
            <a:r>
              <a:rPr lang="en" sz="1000">
                <a:solidFill>
                  <a:srgbClr val="033047"/>
                </a:solidFill>
                <a:latin typeface="Poppins"/>
                <a:ea typeface="Poppins"/>
                <a:cs typeface="Poppins"/>
                <a:sym typeface="Poppins"/>
              </a:rPr>
              <a:t>Response: Variabel target yang menunjukkan apakah pelanggan tertarik pada Asuransi Kendaraan atau tidak (1 untuk tertarik, 0 untuk tidak tertarik).</a:t>
            </a:r>
            <a:endParaRPr sz="1000">
              <a:solidFill>
                <a:srgbClr val="033047"/>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4" name="Shape 3424"/>
        <p:cNvGrpSpPr/>
        <p:nvPr/>
      </p:nvGrpSpPr>
      <p:grpSpPr>
        <a:xfrm>
          <a:off x="0" y="0"/>
          <a:ext cx="0" cy="0"/>
          <a:chOff x="0" y="0"/>
          <a:chExt cx="0" cy="0"/>
        </a:xfrm>
      </p:grpSpPr>
      <p:sp>
        <p:nvSpPr>
          <p:cNvPr id="3425" name="Google Shape;3425;p2"/>
          <p:cNvSpPr txBox="1"/>
          <p:nvPr/>
        </p:nvSpPr>
        <p:spPr>
          <a:xfrm>
            <a:off x="233175" y="322325"/>
            <a:ext cx="8572500" cy="501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500"/>
              </a:spcBef>
              <a:spcAft>
                <a:spcPts val="0"/>
              </a:spcAft>
              <a:buClr>
                <a:srgbClr val="000000"/>
              </a:buClr>
              <a:buSzPts val="1700"/>
              <a:buFont typeface="Arial"/>
              <a:buNone/>
            </a:pPr>
            <a:r>
              <a:rPr b="1" i="0" lang="en" sz="2400" u="none" cap="none" strike="noStrike">
                <a:solidFill>
                  <a:srgbClr val="0198A3"/>
                </a:solidFill>
                <a:latin typeface="Poppins"/>
                <a:ea typeface="Poppins"/>
                <a:cs typeface="Poppins"/>
                <a:sym typeface="Poppins"/>
              </a:rPr>
              <a:t>Latar Belakang :</a:t>
            </a:r>
            <a:endParaRPr b="1" i="0" sz="2400" u="none" cap="none" strike="noStrike">
              <a:solidFill>
                <a:srgbClr val="0198A3"/>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700"/>
              <a:buFont typeface="Arial"/>
              <a:buNone/>
            </a:pPr>
            <a:r>
              <a:t/>
            </a:r>
            <a:endParaRPr b="0" i="0" sz="14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700"/>
              <a:buFont typeface="Arial"/>
              <a:buNone/>
            </a:pPr>
            <a:r>
              <a:t/>
            </a:r>
            <a:endParaRPr b="0" i="0" sz="14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700"/>
              <a:buFont typeface="Arial"/>
              <a:buNone/>
            </a:pPr>
            <a:r>
              <a:t/>
            </a:r>
            <a:endParaRPr b="0" i="0" sz="1400" u="none" cap="none" strike="noStrike">
              <a:solidFill>
                <a:srgbClr val="033047"/>
              </a:solidFill>
              <a:latin typeface="Poppins"/>
              <a:ea typeface="Poppins"/>
              <a:cs typeface="Poppins"/>
              <a:sym typeface="Poppins"/>
            </a:endParaRPr>
          </a:p>
        </p:txBody>
      </p:sp>
      <p:sp>
        <p:nvSpPr>
          <p:cNvPr id="3426" name="Google Shape;3426;p2"/>
          <p:cNvSpPr txBox="1"/>
          <p:nvPr/>
        </p:nvSpPr>
        <p:spPr>
          <a:xfrm>
            <a:off x="233175" y="823325"/>
            <a:ext cx="86709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500"/>
              </a:spcBef>
              <a:spcAft>
                <a:spcPts val="0"/>
              </a:spcAft>
              <a:buClr>
                <a:srgbClr val="000000"/>
              </a:buClr>
              <a:buSzPts val="1400"/>
              <a:buFont typeface="Arial"/>
              <a:buNone/>
            </a:pPr>
            <a:r>
              <a:rPr b="0" i="0" lang="en" sz="1400" u="none" cap="none" strike="noStrike">
                <a:solidFill>
                  <a:srgbClr val="033047"/>
                </a:solidFill>
                <a:latin typeface="Poppins"/>
                <a:ea typeface="Poppins"/>
                <a:cs typeface="Poppins"/>
                <a:sym typeface="Poppins"/>
              </a:rPr>
              <a:t>Asuransi adalah perjanjian di mana sebuah perusahaan menjanjikan untuk memberikan jaminan kompensasi atas kerugian, kerusakan, penyakit, atau kematian tertentu sebagai imbalan atas pembayaran premi yang ditentukan. Premi adalah sejumlah uang yang harus dibayarkan secara berkala oleh pelanggan kepada perusahaan asuransi untuk jaminan ini.</a:t>
            </a:r>
            <a:endParaRPr b="0" i="0" sz="1400" u="none" cap="none" strike="noStrike">
              <a:solidFill>
                <a:srgbClr val="033047"/>
              </a:solidFill>
              <a:latin typeface="Poppins"/>
              <a:ea typeface="Poppins"/>
              <a:cs typeface="Poppins"/>
              <a:sym typeface="Poppins"/>
            </a:endParaRPr>
          </a:p>
        </p:txBody>
      </p:sp>
      <p:sp>
        <p:nvSpPr>
          <p:cNvPr id="3427" name="Google Shape;3427;p2"/>
          <p:cNvSpPr txBox="1"/>
          <p:nvPr/>
        </p:nvSpPr>
        <p:spPr>
          <a:xfrm>
            <a:off x="236550" y="2460975"/>
            <a:ext cx="8572500" cy="501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500"/>
              </a:spcBef>
              <a:spcAft>
                <a:spcPts val="0"/>
              </a:spcAft>
              <a:buClr>
                <a:srgbClr val="000000"/>
              </a:buClr>
              <a:buSzPts val="1700"/>
              <a:buFont typeface="Arial"/>
              <a:buNone/>
            </a:pPr>
            <a:r>
              <a:rPr b="1" i="0" lang="en" sz="2400" u="none" cap="none" strike="noStrike">
                <a:solidFill>
                  <a:srgbClr val="0198A3"/>
                </a:solidFill>
                <a:latin typeface="Poppins"/>
                <a:ea typeface="Poppins"/>
                <a:cs typeface="Poppins"/>
                <a:sym typeface="Poppins"/>
              </a:rPr>
              <a:t>Tujuan :</a:t>
            </a:r>
            <a:endParaRPr b="1" i="0" sz="2400" u="none" cap="none" strike="noStrike">
              <a:solidFill>
                <a:srgbClr val="0198A3"/>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700"/>
              <a:buFont typeface="Arial"/>
              <a:buNone/>
            </a:pPr>
            <a:r>
              <a:t/>
            </a:r>
            <a:endParaRPr b="0" i="0" sz="14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700"/>
              <a:buFont typeface="Arial"/>
              <a:buNone/>
            </a:pPr>
            <a:r>
              <a:t/>
            </a:r>
            <a:endParaRPr b="0" i="0" sz="14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700"/>
              <a:buFont typeface="Arial"/>
              <a:buNone/>
            </a:pPr>
            <a:r>
              <a:t/>
            </a:r>
            <a:endParaRPr b="0" i="0" sz="1400" u="none" cap="none" strike="noStrike">
              <a:solidFill>
                <a:srgbClr val="033047"/>
              </a:solidFill>
              <a:latin typeface="Poppins"/>
              <a:ea typeface="Poppins"/>
              <a:cs typeface="Poppins"/>
              <a:sym typeface="Poppins"/>
            </a:endParaRPr>
          </a:p>
        </p:txBody>
      </p:sp>
      <p:sp>
        <p:nvSpPr>
          <p:cNvPr id="3428" name="Google Shape;3428;p2"/>
          <p:cNvSpPr txBox="1"/>
          <p:nvPr/>
        </p:nvSpPr>
        <p:spPr>
          <a:xfrm>
            <a:off x="236550" y="2961975"/>
            <a:ext cx="8670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500"/>
              </a:spcBef>
              <a:spcAft>
                <a:spcPts val="0"/>
              </a:spcAft>
              <a:buClr>
                <a:srgbClr val="000000"/>
              </a:buClr>
              <a:buSzPts val="1400"/>
              <a:buFont typeface="Arial"/>
              <a:buNone/>
            </a:pPr>
            <a:r>
              <a:rPr b="0" i="0" lang="en" sz="1400" u="none" cap="none" strike="noStrike">
                <a:solidFill>
                  <a:srgbClr val="033047"/>
                </a:solidFill>
                <a:latin typeface="Poppins"/>
                <a:ea typeface="Poppins"/>
                <a:cs typeface="Poppins"/>
                <a:sym typeface="Poppins"/>
              </a:rPr>
              <a:t>Tujuan dari proyek ini adalah untuk membangun model prediksi yang dapat menentukan apakah seorang pelanggan akan tertarik pada Asuransi Kendaraan yang disediakan oleh perusahaan berdasarkan data yang diberikan.</a:t>
            </a:r>
            <a:endParaRPr b="0" i="0" sz="1400" u="none" cap="none" strike="noStrike">
              <a:solidFill>
                <a:srgbClr val="033047"/>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3" name="Shape 3433"/>
        <p:cNvGrpSpPr/>
        <p:nvPr/>
      </p:nvGrpSpPr>
      <p:grpSpPr>
        <a:xfrm>
          <a:off x="0" y="0"/>
          <a:ext cx="0" cy="0"/>
          <a:chOff x="0" y="0"/>
          <a:chExt cx="0" cy="0"/>
        </a:xfrm>
      </p:grpSpPr>
      <p:sp>
        <p:nvSpPr>
          <p:cNvPr id="3434" name="Google Shape;3434;p3"/>
          <p:cNvSpPr txBox="1"/>
          <p:nvPr/>
        </p:nvSpPr>
        <p:spPr>
          <a:xfrm>
            <a:off x="233175" y="322325"/>
            <a:ext cx="8572500" cy="48213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500"/>
              </a:spcBef>
              <a:spcAft>
                <a:spcPts val="0"/>
              </a:spcAft>
              <a:buClr>
                <a:srgbClr val="000000"/>
              </a:buClr>
              <a:buSzPts val="1700"/>
              <a:buFont typeface="Arial"/>
              <a:buNone/>
            </a:pPr>
            <a:r>
              <a:rPr b="1" i="0" lang="en" sz="2400" u="none" cap="none" strike="noStrike">
                <a:solidFill>
                  <a:srgbClr val="0198A3"/>
                </a:solidFill>
                <a:latin typeface="Poppins"/>
                <a:ea typeface="Poppins"/>
                <a:cs typeface="Poppins"/>
                <a:sym typeface="Poppins"/>
              </a:rPr>
              <a:t>Metodologi :</a:t>
            </a:r>
            <a:endParaRPr b="1" i="0" sz="2400" u="none" cap="none" strike="noStrike">
              <a:solidFill>
                <a:srgbClr val="0198A3"/>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700"/>
              <a:buFont typeface="Arial"/>
              <a:buNone/>
            </a:pPr>
            <a:r>
              <a:t/>
            </a:r>
            <a:endParaRPr b="1" i="0" sz="2400" u="none" cap="none" strike="noStrike">
              <a:solidFill>
                <a:srgbClr val="0198A3"/>
              </a:solidFill>
              <a:latin typeface="Poppins"/>
              <a:ea typeface="Poppins"/>
              <a:cs typeface="Poppins"/>
              <a:sym typeface="Poppins"/>
            </a:endParaRPr>
          </a:p>
          <a:p>
            <a:pPr indent="-317500" lvl="0" marL="457200" marR="0" rtl="0" algn="just">
              <a:lnSpc>
                <a:spcPct val="100000"/>
              </a:lnSpc>
              <a:spcBef>
                <a:spcPts val="500"/>
              </a:spcBef>
              <a:spcAft>
                <a:spcPts val="0"/>
              </a:spcAft>
              <a:buClr>
                <a:srgbClr val="033047"/>
              </a:buClr>
              <a:buSzPts val="1400"/>
              <a:buFont typeface="Poppins"/>
              <a:buChar char="●"/>
            </a:pPr>
            <a:r>
              <a:rPr b="0" i="0" lang="en" sz="1400" u="none" cap="none" strike="noStrike">
                <a:solidFill>
                  <a:srgbClr val="033047"/>
                </a:solidFill>
                <a:latin typeface="Poppins"/>
                <a:ea typeface="Poppins"/>
                <a:cs typeface="Poppins"/>
                <a:sym typeface="Poppins"/>
              </a:rPr>
              <a:t>Pengumpulan dan Pemahaman Data: Mengeksplorasi data dan memahami struktur serta karakteristiknya.</a:t>
            </a:r>
            <a:endParaRPr b="0" i="0" sz="1400" u="none" cap="none" strike="noStrike">
              <a:solidFill>
                <a:srgbClr val="033047"/>
              </a:solidFill>
              <a:latin typeface="Poppins"/>
              <a:ea typeface="Poppins"/>
              <a:cs typeface="Poppins"/>
              <a:sym typeface="Poppins"/>
            </a:endParaRPr>
          </a:p>
          <a:p>
            <a:pPr indent="-317500" lvl="0" marL="457200" marR="0" rtl="0" algn="just">
              <a:lnSpc>
                <a:spcPct val="100000"/>
              </a:lnSpc>
              <a:spcBef>
                <a:spcPts val="0"/>
              </a:spcBef>
              <a:spcAft>
                <a:spcPts val="0"/>
              </a:spcAft>
              <a:buClr>
                <a:srgbClr val="033047"/>
              </a:buClr>
              <a:buSzPts val="1400"/>
              <a:buFont typeface="Poppins"/>
              <a:buChar char="●"/>
            </a:pPr>
            <a:r>
              <a:rPr b="0" i="0" lang="en" sz="1400" u="none" cap="none" strike="noStrike">
                <a:solidFill>
                  <a:srgbClr val="033047"/>
                </a:solidFill>
                <a:latin typeface="Poppins"/>
                <a:ea typeface="Poppins"/>
                <a:cs typeface="Poppins"/>
                <a:sym typeface="Poppins"/>
              </a:rPr>
              <a:t>Pembersihan dan Preprocessing Data: Membersihkan data dari nilai yang hilang, outlier, atau noise. Melakukan preprocessing seperti encoding variabel kategorikal, normalisasi, dan lainnya.</a:t>
            </a:r>
            <a:endParaRPr b="0" i="0" sz="1400" u="none" cap="none" strike="noStrike">
              <a:solidFill>
                <a:srgbClr val="033047"/>
              </a:solidFill>
              <a:latin typeface="Poppins"/>
              <a:ea typeface="Poppins"/>
              <a:cs typeface="Poppins"/>
              <a:sym typeface="Poppins"/>
            </a:endParaRPr>
          </a:p>
          <a:p>
            <a:pPr indent="-317500" lvl="0" marL="457200" marR="0" rtl="0" algn="just">
              <a:lnSpc>
                <a:spcPct val="100000"/>
              </a:lnSpc>
              <a:spcBef>
                <a:spcPts val="0"/>
              </a:spcBef>
              <a:spcAft>
                <a:spcPts val="0"/>
              </a:spcAft>
              <a:buClr>
                <a:srgbClr val="033047"/>
              </a:buClr>
              <a:buSzPts val="1400"/>
              <a:buFont typeface="Poppins"/>
              <a:buChar char="●"/>
            </a:pPr>
            <a:r>
              <a:rPr b="0" i="0" lang="en" sz="1400" u="none" cap="none" strike="noStrike">
                <a:solidFill>
                  <a:srgbClr val="033047"/>
                </a:solidFill>
                <a:latin typeface="Poppins"/>
                <a:ea typeface="Poppins"/>
                <a:cs typeface="Poppins"/>
                <a:sym typeface="Poppins"/>
              </a:rPr>
              <a:t>Eksplorasi Data: Menganalisis distribusi variabel, korelasi, dan hubungan antara variabel untuk mendapatkan wawasan tambahan.</a:t>
            </a:r>
            <a:endParaRPr b="0" i="0" sz="1400" u="none" cap="none" strike="noStrike">
              <a:solidFill>
                <a:srgbClr val="033047"/>
              </a:solidFill>
              <a:latin typeface="Poppins"/>
              <a:ea typeface="Poppins"/>
              <a:cs typeface="Poppins"/>
              <a:sym typeface="Poppins"/>
            </a:endParaRPr>
          </a:p>
          <a:p>
            <a:pPr indent="-317500" lvl="0" marL="457200" marR="0" rtl="0" algn="just">
              <a:lnSpc>
                <a:spcPct val="100000"/>
              </a:lnSpc>
              <a:spcBef>
                <a:spcPts val="0"/>
              </a:spcBef>
              <a:spcAft>
                <a:spcPts val="0"/>
              </a:spcAft>
              <a:buClr>
                <a:srgbClr val="033047"/>
              </a:buClr>
              <a:buSzPts val="1400"/>
              <a:buFont typeface="Poppins"/>
              <a:buChar char="●"/>
            </a:pPr>
            <a:r>
              <a:rPr b="0" i="0" lang="en" sz="1400" u="none" cap="none" strike="noStrike">
                <a:solidFill>
                  <a:srgbClr val="033047"/>
                </a:solidFill>
                <a:latin typeface="Poppins"/>
                <a:ea typeface="Poppins"/>
                <a:cs typeface="Poppins"/>
                <a:sym typeface="Poppins"/>
              </a:rPr>
              <a:t>Pemodelan: Membangun model prediksi menggunakan berbagai algoritma Machine Learning seperti Logistic Regression, Decision Trees, Random Forest, dan lainnya.</a:t>
            </a:r>
            <a:endParaRPr b="0" i="0" sz="1400" u="none" cap="none" strike="noStrike">
              <a:solidFill>
                <a:srgbClr val="033047"/>
              </a:solidFill>
              <a:latin typeface="Poppins"/>
              <a:ea typeface="Poppins"/>
              <a:cs typeface="Poppins"/>
              <a:sym typeface="Poppins"/>
            </a:endParaRPr>
          </a:p>
          <a:p>
            <a:pPr indent="-317500" lvl="0" marL="457200" marR="0" rtl="0" algn="just">
              <a:lnSpc>
                <a:spcPct val="100000"/>
              </a:lnSpc>
              <a:spcBef>
                <a:spcPts val="0"/>
              </a:spcBef>
              <a:spcAft>
                <a:spcPts val="0"/>
              </a:spcAft>
              <a:buClr>
                <a:srgbClr val="033047"/>
              </a:buClr>
              <a:buSzPts val="1400"/>
              <a:buFont typeface="Poppins"/>
              <a:buChar char="●"/>
            </a:pPr>
            <a:r>
              <a:rPr b="0" i="0" lang="en" sz="1400" u="none" cap="none" strike="noStrike">
                <a:solidFill>
                  <a:srgbClr val="033047"/>
                </a:solidFill>
                <a:latin typeface="Poppins"/>
                <a:ea typeface="Poppins"/>
                <a:cs typeface="Poppins"/>
                <a:sym typeface="Poppins"/>
              </a:rPr>
              <a:t>Evaluasi Model: Mengevaluasi kinerja model menggunakan metrik yang sesuai seperti akurasi, presisi, recall, dan F1-score.</a:t>
            </a:r>
            <a:endParaRPr b="0" i="0" sz="1400" u="none" cap="none" strike="noStrike">
              <a:solidFill>
                <a:srgbClr val="033047"/>
              </a:solidFill>
              <a:latin typeface="Poppins"/>
              <a:ea typeface="Poppins"/>
              <a:cs typeface="Poppins"/>
              <a:sym typeface="Poppins"/>
            </a:endParaRPr>
          </a:p>
          <a:p>
            <a:pPr indent="-317500" lvl="0" marL="457200" marR="0" rtl="0" algn="just">
              <a:lnSpc>
                <a:spcPct val="100000"/>
              </a:lnSpc>
              <a:spcBef>
                <a:spcPts val="0"/>
              </a:spcBef>
              <a:spcAft>
                <a:spcPts val="0"/>
              </a:spcAft>
              <a:buClr>
                <a:srgbClr val="033047"/>
              </a:buClr>
              <a:buSzPts val="1400"/>
              <a:buFont typeface="Poppins"/>
              <a:buChar char="●"/>
            </a:pPr>
            <a:r>
              <a:rPr b="0" i="0" lang="en" sz="1400" u="none" cap="none" strike="noStrike">
                <a:solidFill>
                  <a:srgbClr val="033047"/>
                </a:solidFill>
                <a:latin typeface="Poppins"/>
                <a:ea typeface="Poppins"/>
                <a:cs typeface="Poppins"/>
                <a:sym typeface="Poppins"/>
              </a:rPr>
              <a:t>Optimisasi dan Fine-Tuning: Melakukan fine-tuning pada model untuk meningkatkan performa.</a:t>
            </a:r>
            <a:endParaRPr b="0" i="0" sz="14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400"/>
              <a:buFont typeface="Arial"/>
              <a:buNone/>
            </a:pPr>
            <a:r>
              <a:t/>
            </a:r>
            <a:endParaRPr b="0" i="0" sz="14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700"/>
              <a:buFont typeface="Arial"/>
              <a:buNone/>
            </a:pPr>
            <a:r>
              <a:t/>
            </a:r>
            <a:endParaRPr b="0" i="0" sz="14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700"/>
              <a:buFont typeface="Arial"/>
              <a:buNone/>
            </a:pPr>
            <a:r>
              <a:t/>
            </a:r>
            <a:endParaRPr b="1" i="0" sz="1400" u="none" cap="none" strike="noStrike">
              <a:solidFill>
                <a:srgbClr val="033047"/>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9" name="Shape 3439"/>
        <p:cNvGrpSpPr/>
        <p:nvPr/>
      </p:nvGrpSpPr>
      <p:grpSpPr>
        <a:xfrm>
          <a:off x="0" y="0"/>
          <a:ext cx="0" cy="0"/>
          <a:chOff x="0" y="0"/>
          <a:chExt cx="0" cy="0"/>
        </a:xfrm>
      </p:grpSpPr>
      <p:sp>
        <p:nvSpPr>
          <p:cNvPr id="3440" name="Google Shape;3440;p4"/>
          <p:cNvSpPr txBox="1"/>
          <p:nvPr/>
        </p:nvSpPr>
        <p:spPr>
          <a:xfrm>
            <a:off x="233175" y="322325"/>
            <a:ext cx="8565600" cy="48213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500"/>
              </a:spcBef>
              <a:spcAft>
                <a:spcPts val="0"/>
              </a:spcAft>
              <a:buClr>
                <a:srgbClr val="000000"/>
              </a:buClr>
              <a:buSzPts val="1700"/>
              <a:buFont typeface="Arial"/>
              <a:buNone/>
            </a:pPr>
            <a:r>
              <a:rPr b="1" i="0" lang="en" sz="2400" u="none" cap="none" strike="noStrike">
                <a:solidFill>
                  <a:srgbClr val="0198A3"/>
                </a:solidFill>
                <a:latin typeface="Poppins"/>
                <a:ea typeface="Poppins"/>
                <a:cs typeface="Poppins"/>
                <a:sym typeface="Poppins"/>
              </a:rPr>
              <a:t>Exploratory Data Analysis:</a:t>
            </a:r>
            <a:endParaRPr b="1" i="0" sz="2400" u="none" cap="none" strike="noStrike">
              <a:solidFill>
                <a:srgbClr val="0198A3"/>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700"/>
              <a:buFont typeface="Arial"/>
              <a:buNone/>
            </a:pPr>
            <a:r>
              <a:t/>
            </a:r>
            <a:endParaRPr b="1" i="0" sz="2400" u="none" cap="none" strike="noStrike">
              <a:solidFill>
                <a:schemeClr val="accent1"/>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400"/>
              <a:buFont typeface="Arial"/>
              <a:buNone/>
            </a:pPr>
            <a:r>
              <a:rPr b="0" i="0" lang="en" sz="1400" u="none" cap="none" strike="noStrike">
                <a:solidFill>
                  <a:srgbClr val="033047"/>
                </a:solidFill>
                <a:latin typeface="Poppins"/>
                <a:ea typeface="Poppins"/>
                <a:cs typeface="Poppins"/>
                <a:sym typeface="Poppins"/>
              </a:rPr>
              <a:t>Seorang data scientist butuh melakukan </a:t>
            </a:r>
            <a:r>
              <a:rPr b="1" i="0" lang="en" sz="1400" u="none" cap="none" strike="noStrike">
                <a:solidFill>
                  <a:srgbClr val="033047"/>
                </a:solidFill>
                <a:latin typeface="Poppins"/>
                <a:ea typeface="Poppins"/>
                <a:cs typeface="Poppins"/>
                <a:sym typeface="Poppins"/>
              </a:rPr>
              <a:t>Exploratory Data Analysis</a:t>
            </a:r>
            <a:r>
              <a:rPr b="0" i="0" lang="en" sz="1400" u="none" cap="none" strike="noStrike">
                <a:solidFill>
                  <a:srgbClr val="033047"/>
                </a:solidFill>
                <a:latin typeface="Poppins"/>
                <a:ea typeface="Poppins"/>
                <a:cs typeface="Poppins"/>
                <a:sym typeface="Poppins"/>
              </a:rPr>
              <a:t> untuk mendapatkan </a:t>
            </a:r>
            <a:r>
              <a:rPr b="1" i="0" lang="en" sz="1400" u="none" cap="none" strike="noStrike">
                <a:solidFill>
                  <a:srgbClr val="033047"/>
                </a:solidFill>
                <a:latin typeface="Poppins"/>
                <a:ea typeface="Poppins"/>
                <a:cs typeface="Poppins"/>
                <a:sym typeface="Poppins"/>
              </a:rPr>
              <a:t>pemahaman yang mendalam</a:t>
            </a:r>
            <a:r>
              <a:rPr b="0" i="0" lang="en" sz="1400" u="none" cap="none" strike="noStrike">
                <a:solidFill>
                  <a:srgbClr val="033047"/>
                </a:solidFill>
                <a:latin typeface="Poppins"/>
                <a:ea typeface="Poppins"/>
                <a:cs typeface="Poppins"/>
                <a:sym typeface="Poppins"/>
              </a:rPr>
              <a:t> terkait data yang dimiliki, serta sebagai acuan dalam menentukan metode apa saja yang akan digunakan pada tahap data preparation hingga modeling.</a:t>
            </a:r>
            <a:endParaRPr b="1" i="0" sz="1400" u="none" cap="none" strike="noStrike">
              <a:solidFill>
                <a:srgbClr val="033047"/>
              </a:solidFill>
              <a:latin typeface="Poppins"/>
              <a:ea typeface="Poppins"/>
              <a:cs typeface="Poppins"/>
              <a:sym typeface="Poppins"/>
            </a:endParaRPr>
          </a:p>
        </p:txBody>
      </p:sp>
      <p:pic>
        <p:nvPicPr>
          <p:cNvPr id="3441" name="Google Shape;3441;p4"/>
          <p:cNvPicPr preferRelativeResize="0"/>
          <p:nvPr/>
        </p:nvPicPr>
        <p:blipFill rotWithShape="1">
          <a:blip r:embed="rId3">
            <a:alphaModFix/>
          </a:blip>
          <a:srcRect b="0" l="0" r="0" t="0"/>
          <a:stretch/>
        </p:blipFill>
        <p:spPr>
          <a:xfrm>
            <a:off x="4250500" y="2381705"/>
            <a:ext cx="4607925" cy="2549725"/>
          </a:xfrm>
          <a:prstGeom prst="rect">
            <a:avLst/>
          </a:prstGeom>
          <a:noFill/>
          <a:ln>
            <a:noFill/>
          </a:ln>
        </p:spPr>
      </p:pic>
      <p:sp>
        <p:nvSpPr>
          <p:cNvPr id="3442" name="Google Shape;3442;p4"/>
          <p:cNvSpPr txBox="1"/>
          <p:nvPr/>
        </p:nvSpPr>
        <p:spPr>
          <a:xfrm>
            <a:off x="233175" y="2531900"/>
            <a:ext cx="38433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500"/>
              </a:spcBef>
              <a:spcAft>
                <a:spcPts val="0"/>
              </a:spcAft>
              <a:buClr>
                <a:srgbClr val="000000"/>
              </a:buClr>
              <a:buSzPts val="1400"/>
              <a:buFont typeface="Arial"/>
              <a:buNone/>
            </a:pPr>
            <a:r>
              <a:rPr b="0" i="0" lang="en" sz="1400" u="none" cap="none" strike="noStrike">
                <a:solidFill>
                  <a:srgbClr val="033047"/>
                </a:solidFill>
                <a:latin typeface="Poppins"/>
                <a:ea typeface="Poppins"/>
                <a:cs typeface="Poppins"/>
                <a:sym typeface="Poppins"/>
              </a:rPr>
              <a:t>Stakeholders cukup memahami hal tersebut karena telah beberapa kali berkolaborasi dalam project data science, sehingga mereka </a:t>
            </a:r>
            <a:r>
              <a:rPr b="1" i="0" lang="en" sz="1400" u="none" cap="none" strike="noStrike">
                <a:solidFill>
                  <a:srgbClr val="033047"/>
                </a:solidFill>
                <a:latin typeface="Poppins"/>
                <a:ea typeface="Poppins"/>
                <a:cs typeface="Poppins"/>
                <a:sym typeface="Poppins"/>
              </a:rPr>
              <a:t>mengajukan beberapa business question terkait dengan student performance</a:t>
            </a:r>
            <a:r>
              <a:rPr b="0" i="0" lang="en" sz="1400" u="none" cap="none" strike="noStrike">
                <a:solidFill>
                  <a:srgbClr val="033047"/>
                </a:solidFill>
                <a:latin typeface="Poppins"/>
                <a:ea typeface="Poppins"/>
                <a:cs typeface="Poppins"/>
                <a:sym typeface="Poppins"/>
              </a:rPr>
              <a:t> untuk dijawab pada tahap Exploratory Data Analysis sebagai penunjang proses pengambilan keputusan.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7" name="Shape 3447"/>
        <p:cNvGrpSpPr/>
        <p:nvPr/>
      </p:nvGrpSpPr>
      <p:grpSpPr>
        <a:xfrm>
          <a:off x="0" y="0"/>
          <a:ext cx="0" cy="0"/>
          <a:chOff x="0" y="0"/>
          <a:chExt cx="0" cy="0"/>
        </a:xfrm>
      </p:grpSpPr>
      <p:sp>
        <p:nvSpPr>
          <p:cNvPr id="3448" name="Google Shape;3448;p5"/>
          <p:cNvSpPr txBox="1"/>
          <p:nvPr/>
        </p:nvSpPr>
        <p:spPr>
          <a:xfrm>
            <a:off x="219925" y="161100"/>
            <a:ext cx="5132700" cy="48678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500"/>
              </a:spcBef>
              <a:spcAft>
                <a:spcPts val="0"/>
              </a:spcAft>
              <a:buClr>
                <a:srgbClr val="000000"/>
              </a:buClr>
              <a:buSzPts val="1700"/>
              <a:buFont typeface="Arial"/>
              <a:buNone/>
            </a:pPr>
            <a:r>
              <a:rPr b="1" i="0" lang="en" sz="2400" u="none" cap="none" strike="noStrike">
                <a:solidFill>
                  <a:srgbClr val="0198A3"/>
                </a:solidFill>
                <a:latin typeface="Poppins"/>
                <a:ea typeface="Poppins"/>
                <a:cs typeface="Poppins"/>
                <a:sym typeface="Poppins"/>
              </a:rPr>
              <a:t>Machine Learning</a:t>
            </a:r>
            <a:endParaRPr b="1" i="0" sz="1200" u="none" cap="none" strike="noStrike">
              <a:solidFill>
                <a:srgbClr val="0198A3"/>
              </a:solidFill>
              <a:latin typeface="Poppins"/>
              <a:ea typeface="Poppins"/>
              <a:cs typeface="Poppins"/>
              <a:sym typeface="Poppins"/>
            </a:endParaRPr>
          </a:p>
          <a:p>
            <a:pPr indent="0" lvl="0" marL="457200" marR="0" rtl="0" algn="just">
              <a:lnSpc>
                <a:spcPct val="100000"/>
              </a:lnSpc>
              <a:spcBef>
                <a:spcPts val="500"/>
              </a:spcBef>
              <a:spcAft>
                <a:spcPts val="0"/>
              </a:spcAft>
              <a:buClr>
                <a:srgbClr val="000000"/>
              </a:buClr>
              <a:buSzPts val="1100"/>
              <a:buFont typeface="Arial"/>
              <a:buNone/>
            </a:pPr>
            <a:r>
              <a:t/>
            </a:r>
            <a:endParaRPr b="0" i="0" sz="11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400"/>
              <a:buFont typeface="Arial"/>
              <a:buNone/>
            </a:pPr>
            <a:r>
              <a:rPr b="0" i="0" lang="en" sz="1400" u="none" cap="none" strike="noStrike">
                <a:solidFill>
                  <a:srgbClr val="033047"/>
                </a:solidFill>
                <a:latin typeface="Poppins"/>
                <a:ea typeface="Poppins"/>
                <a:cs typeface="Poppins"/>
                <a:sym typeface="Poppins"/>
              </a:rPr>
              <a:t>Machine Learning adalah pendekatan komputasional yang memungkinkan para data scientist untuk memanfaatkan algoritma dan teknik statistik untuk menghasilkan model yang dapat memprediksi atau mengambil tindakan cerdas berdasarkan pola dan struktur yang teridentifikasi dalam data.</a:t>
            </a:r>
            <a:endParaRPr b="0" i="0" sz="14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400"/>
              <a:buFont typeface="Arial"/>
              <a:buNone/>
            </a:pPr>
            <a:r>
              <a:t/>
            </a:r>
            <a:endParaRPr b="0" i="0" sz="1400" u="none" cap="none" strike="noStrike">
              <a:solidFill>
                <a:srgbClr val="033047"/>
              </a:solidFill>
              <a:latin typeface="Poppins"/>
              <a:ea typeface="Poppins"/>
              <a:cs typeface="Poppins"/>
              <a:sym typeface="Poppins"/>
            </a:endParaRPr>
          </a:p>
          <a:p>
            <a:pPr indent="0" lvl="0" marL="0" marR="0" rtl="0" algn="just">
              <a:lnSpc>
                <a:spcPct val="100000"/>
              </a:lnSpc>
              <a:spcBef>
                <a:spcPts val="500"/>
              </a:spcBef>
              <a:spcAft>
                <a:spcPts val="0"/>
              </a:spcAft>
              <a:buClr>
                <a:srgbClr val="000000"/>
              </a:buClr>
              <a:buSzPts val="1400"/>
              <a:buFont typeface="Arial"/>
              <a:buNone/>
            </a:pPr>
            <a:r>
              <a:rPr b="0" i="0" lang="en" sz="1400" u="none" cap="none" strike="noStrike">
                <a:solidFill>
                  <a:srgbClr val="033047"/>
                </a:solidFill>
                <a:latin typeface="Poppins"/>
                <a:ea typeface="Poppins"/>
                <a:cs typeface="Poppins"/>
                <a:sym typeface="Poppins"/>
              </a:rPr>
              <a:t>Pemilihan metode Machine Learning bebas sesuai dengan ide Kelompok masing-masing, namun ini didasarkan pada pemahaman mendalam atas data yang diperoleh selama tahap EDA. Dengan demikian, kamu dapat mengambil keputusan yang tepat terkait persiapan data dan penggunaan model machine learning yang optimal.</a:t>
            </a:r>
            <a:endParaRPr b="0" i="0" sz="1400" u="none" cap="none" strike="noStrike">
              <a:solidFill>
                <a:srgbClr val="033047"/>
              </a:solidFill>
              <a:latin typeface="Poppins"/>
              <a:ea typeface="Poppins"/>
              <a:cs typeface="Poppins"/>
              <a:sym typeface="Poppins"/>
            </a:endParaRPr>
          </a:p>
        </p:txBody>
      </p:sp>
      <p:pic>
        <p:nvPicPr>
          <p:cNvPr id="3449" name="Google Shape;3449;p5"/>
          <p:cNvPicPr preferRelativeResize="0"/>
          <p:nvPr/>
        </p:nvPicPr>
        <p:blipFill rotWithShape="1">
          <a:blip r:embed="rId3">
            <a:alphaModFix/>
          </a:blip>
          <a:srcRect b="0" l="0" r="0" t="0"/>
          <a:stretch/>
        </p:blipFill>
        <p:spPr>
          <a:xfrm>
            <a:off x="5487750" y="810700"/>
            <a:ext cx="3555000" cy="233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4" name="Shape 3454"/>
        <p:cNvGrpSpPr/>
        <p:nvPr/>
      </p:nvGrpSpPr>
      <p:grpSpPr>
        <a:xfrm>
          <a:off x="0" y="0"/>
          <a:ext cx="0" cy="0"/>
          <a:chOff x="0" y="0"/>
          <a:chExt cx="0" cy="0"/>
        </a:xfrm>
      </p:grpSpPr>
      <p:sp>
        <p:nvSpPr>
          <p:cNvPr id="3455" name="Google Shape;3455;p6"/>
          <p:cNvSpPr txBox="1"/>
          <p:nvPr/>
        </p:nvSpPr>
        <p:spPr>
          <a:xfrm>
            <a:off x="3222100" y="2053350"/>
            <a:ext cx="4963800" cy="1036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500"/>
              </a:spcBef>
              <a:spcAft>
                <a:spcPts val="0"/>
              </a:spcAft>
              <a:buClr>
                <a:srgbClr val="000000"/>
              </a:buClr>
              <a:buSzPts val="1700"/>
              <a:buFont typeface="Arial"/>
              <a:buNone/>
            </a:pPr>
            <a:r>
              <a:rPr b="1" i="0" lang="en" sz="6000" u="none" cap="none" strike="noStrike">
                <a:solidFill>
                  <a:srgbClr val="0198A3"/>
                </a:solidFill>
                <a:latin typeface="Poppins"/>
                <a:ea typeface="Poppins"/>
                <a:cs typeface="Poppins"/>
                <a:sym typeface="Poppins"/>
              </a:rPr>
              <a:t>Good Luck</a:t>
            </a:r>
            <a:endParaRPr b="1" i="0" sz="6000" u="none" cap="none" strike="noStrike">
              <a:solidFill>
                <a:srgbClr val="0198A3"/>
              </a:solidFill>
              <a:latin typeface="Poppins"/>
              <a:ea typeface="Poppins"/>
              <a:cs typeface="Poppins"/>
              <a:sym typeface="Poppins"/>
            </a:endParaRPr>
          </a:p>
        </p:txBody>
      </p:sp>
      <p:pic>
        <p:nvPicPr>
          <p:cNvPr id="3456" name="Google Shape;3456;p6"/>
          <p:cNvPicPr preferRelativeResize="0"/>
          <p:nvPr/>
        </p:nvPicPr>
        <p:blipFill rotWithShape="1">
          <a:blip r:embed="rId3">
            <a:alphaModFix/>
          </a:blip>
          <a:srcRect b="0" l="0" r="0" t="0"/>
          <a:stretch/>
        </p:blipFill>
        <p:spPr>
          <a:xfrm>
            <a:off x="958100" y="1549425"/>
            <a:ext cx="2044650" cy="204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FF4500"/>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FF4500"/>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