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75D8B-43D8-0A2A-05B1-78E7AADE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A955E-2FDF-4BEE-BE19-079665A8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D7F58-19B6-E1EF-90FB-7B173838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82675-41FD-5238-8302-144E6BB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14D2C-39E0-6357-2782-C7B6D5E5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E98BB-B796-65F0-D0B5-F235D363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A7902D-C691-EAA0-0188-8169EC1D2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88C70-3963-5176-6F97-CFE7BBE2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BF34-90E2-A18D-34FC-17D66790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DCB84-7B0D-0C7F-B5FA-C0C20269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0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9F3DEF-1A50-246F-09FF-2F49A9E50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7C6C8-72B9-9976-881B-B16974407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B249BB-899D-297E-20D6-309E7217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AA141-C969-E482-585B-DA1E177B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149E9-6FBF-F9BE-EE1D-D20D3DA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339B-1D3E-4628-CE81-B07C758D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93554-C1D1-21AE-9A6C-B464DB20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C95DB-AE39-FF5A-61DC-E3F9C08C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6A257-373D-8A6D-C57A-3EDA3826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1BDD-3F1C-F68B-A6C7-73E53103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9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23261-2B8C-9535-1A0D-DF6F2371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EB9A1-728E-C480-3305-03DE696B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6D535-FA24-A7FF-56AC-CFBB9A69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00E6D-B297-982E-6F62-775DCCFA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AAA37-0631-66AE-2B5A-0C61D87C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F18CB-24C3-201A-F769-C0DECFD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C8440-F6ED-C39D-4172-149F98C86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A1BD7-C997-9A25-7F05-0F0C3171F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68E37-EF9E-D8A8-1B37-76A28445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BE31-F20B-4B10-3081-8ACA7AC1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A22D7-76C5-09BF-5A5D-A1EB3B73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7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4DC79-9456-FF3A-7337-12580E81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D62D0-0B3F-B55A-6727-AE4111276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6C9C5-17C3-2850-9B01-79F9E1DAD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D8D62-F55E-652B-A312-5C2140FA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F11C10-5851-27B0-FD54-51D4F0FAF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116FB6-1292-981C-DB44-E0A703ED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DA11B-4234-4BA3-A861-5C905446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898EB-D59F-CB1A-B7C0-09C9B3B3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F959A-6CEF-90FC-C2E8-184091A7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253C68-36A7-D1FA-2281-60230812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1FC30B-85D8-AB59-6267-D534D6AD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A1F80-6FC8-5A11-4709-21EAF299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9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2C9D5-E50B-DE02-B6CD-2F3B81E8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03063C-9678-AD69-EA32-3912E3A2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C922E-B435-D3CE-E515-62381731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30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5D23A-D813-4C33-B767-097A14A5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30135-48E7-42ED-3F3F-C3DE81A8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54557-6829-F62A-E7D8-7C795AD14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99177-41D7-7FB6-AE72-515FBB10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0D53E2-CB49-FE04-76F0-F5704139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1BB50-96E4-2BA7-E71F-BF2D1F80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4AEC-DC74-2EAB-A529-F06CC896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95F7DF-1B9F-ECE4-1750-20F63270B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82F52F-27C8-78C3-71ED-4E7979BE6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7A51F-2331-16FA-6B59-4489A3B6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A65E2D-2A15-30F9-AAF2-B6C32016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65513-BD93-A2D5-61F9-77F77D6F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8FE99F-5E33-8BAA-E695-D15ADB52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6FA17-ADC3-959E-3E55-AAA18FEA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38D91-9AB5-A015-9440-C7B9B3646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DF15-5FCC-4808-83B7-E1EF24FF3EA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114EE-E921-1A11-99F5-DF2C1F5CA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800F7-2E94-2198-18AC-FF60C9D2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79FE-229F-4C47-A6CF-FC6C06184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5CFBF1-D613-8CD6-B541-AA07331DB482}"/>
              </a:ext>
            </a:extLst>
          </p:cNvPr>
          <p:cNvSpPr/>
          <p:nvPr/>
        </p:nvSpPr>
        <p:spPr>
          <a:xfrm>
            <a:off x="372595" y="2867025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연봉 </a:t>
            </a:r>
            <a:r>
              <a:rPr lang="en-US" altLang="ko-KR" dirty="0"/>
              <a:t>0 </a:t>
            </a:r>
            <a:r>
              <a:rPr lang="ko-KR" altLang="en-US" dirty="0"/>
              <a:t>행 제거</a:t>
            </a:r>
            <a:endParaRPr lang="en-US" altLang="ko-KR" dirty="0"/>
          </a:p>
          <a:p>
            <a:pPr algn="ctr"/>
            <a:r>
              <a:rPr lang="en-US" altLang="ko-KR" dirty="0"/>
              <a:t>2</a:t>
            </a:r>
            <a:r>
              <a:rPr lang="ko-KR" altLang="en-US" dirty="0"/>
              <a:t>타</a:t>
            </a:r>
            <a:r>
              <a:rPr lang="en-US" altLang="ko-KR" dirty="0"/>
              <a:t>, 3</a:t>
            </a:r>
            <a:r>
              <a:rPr lang="ko-KR" altLang="en-US" dirty="0"/>
              <a:t>타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44528D-5675-6A84-8387-9CBE8F04E494}"/>
              </a:ext>
            </a:extLst>
          </p:cNvPr>
          <p:cNvSpPr/>
          <p:nvPr/>
        </p:nvSpPr>
        <p:spPr>
          <a:xfrm>
            <a:off x="3622301" y="1230405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스케일링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A8E694-7E41-DED9-11A3-3A69A957BDC7}"/>
              </a:ext>
            </a:extLst>
          </p:cNvPr>
          <p:cNvSpPr/>
          <p:nvPr/>
        </p:nvSpPr>
        <p:spPr>
          <a:xfrm>
            <a:off x="3622302" y="4503645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스케일링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E58150-5E4C-1CED-1F12-508592D71042}"/>
              </a:ext>
            </a:extLst>
          </p:cNvPr>
          <p:cNvSpPr/>
          <p:nvPr/>
        </p:nvSpPr>
        <p:spPr>
          <a:xfrm>
            <a:off x="6916831" y="126626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원 핫 인코딩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2688E6-5B75-622E-FAB4-C128E6876A43}"/>
              </a:ext>
            </a:extLst>
          </p:cNvPr>
          <p:cNvSpPr/>
          <p:nvPr/>
        </p:nvSpPr>
        <p:spPr>
          <a:xfrm>
            <a:off x="6916831" y="2084294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EA0FE-12C3-6D1B-82A9-00A51725C0C3}"/>
              </a:ext>
            </a:extLst>
          </p:cNvPr>
          <p:cNvSpPr/>
          <p:nvPr/>
        </p:nvSpPr>
        <p:spPr>
          <a:xfrm>
            <a:off x="6916831" y="3429000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원 핫 인코딩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39782F-6B25-7A0A-36F6-EAF6C9FA4BFF}"/>
              </a:ext>
            </a:extLst>
          </p:cNvPr>
          <p:cNvSpPr/>
          <p:nvPr/>
        </p:nvSpPr>
        <p:spPr>
          <a:xfrm>
            <a:off x="6916831" y="5386668"/>
            <a:ext cx="2307851" cy="1123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D492876-4F96-8359-24A0-E79DABCF1A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80446" y="1792380"/>
            <a:ext cx="941855" cy="163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1F0DEE-D3E8-C7AE-61A6-62004C22D72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680446" y="3429000"/>
            <a:ext cx="941856" cy="163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3F6AE1F-F30F-1480-21D8-AD489F891F70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930152" y="688601"/>
            <a:ext cx="986679" cy="1103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5020BC-E2D8-E02E-E214-D259433D7ED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5930152" y="1792380"/>
            <a:ext cx="986679" cy="85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D94B981-C63C-EC42-B48D-480D675B070C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5930153" y="3990975"/>
            <a:ext cx="986678" cy="10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85E045C-DC1E-5229-7952-980131E0F49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 flipV="1">
            <a:off x="5930153" y="5065620"/>
            <a:ext cx="986678" cy="88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2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정해성(P0441)</dc:creator>
  <cp:lastModifiedBy>정해성(P0441)</cp:lastModifiedBy>
  <cp:revision>1</cp:revision>
  <dcterms:created xsi:type="dcterms:W3CDTF">2023-09-02T09:32:24Z</dcterms:created>
  <dcterms:modified xsi:type="dcterms:W3CDTF">2023-09-02T09:44:03Z</dcterms:modified>
</cp:coreProperties>
</file>