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24B7FB-ED34-4214-AC7A-0E0633D0CDE8}" v="357" dt="2023-09-14T16:31:47.5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om3242@gmail.com" userId="174ff27d09610dc1" providerId="LiveId" clId="{AD24B7FB-ED34-4214-AC7A-0E0633D0CDE8}"/>
    <pc:docChg chg="undo custSel addSld delSld modSld sldOrd">
      <pc:chgData name="room3242@gmail.com" userId="174ff27d09610dc1" providerId="LiveId" clId="{AD24B7FB-ED34-4214-AC7A-0E0633D0CDE8}" dt="2023-09-14T16:31:52.505" v="4563" actId="1076"/>
      <pc:docMkLst>
        <pc:docMk/>
      </pc:docMkLst>
      <pc:sldChg chg="modSp mod">
        <pc:chgData name="room3242@gmail.com" userId="174ff27d09610dc1" providerId="LiveId" clId="{AD24B7FB-ED34-4214-AC7A-0E0633D0CDE8}" dt="2023-09-14T16:31:52.505" v="4563" actId="1076"/>
        <pc:sldMkLst>
          <pc:docMk/>
          <pc:sldMk cId="3178696425" sldId="256"/>
        </pc:sldMkLst>
        <pc:spChg chg="mod">
          <ac:chgData name="room3242@gmail.com" userId="174ff27d09610dc1" providerId="LiveId" clId="{AD24B7FB-ED34-4214-AC7A-0E0633D0CDE8}" dt="2023-09-14T16:31:52.505" v="4563" actId="1076"/>
          <ac:spMkLst>
            <pc:docMk/>
            <pc:sldMk cId="3178696425" sldId="256"/>
            <ac:spMk id="2" creationId="{80EEEAE2-4A9C-1ECF-49C8-F98A43BC53EA}"/>
          </ac:spMkLst>
        </pc:spChg>
      </pc:sldChg>
      <pc:sldChg chg="addSp delSp modSp mod">
        <pc:chgData name="room3242@gmail.com" userId="174ff27d09610dc1" providerId="LiveId" clId="{AD24B7FB-ED34-4214-AC7A-0E0633D0CDE8}" dt="2023-09-14T15:33:16.328" v="1630" actId="20577"/>
        <pc:sldMkLst>
          <pc:docMk/>
          <pc:sldMk cId="1187030632" sldId="257"/>
        </pc:sldMkLst>
        <pc:spChg chg="mod">
          <ac:chgData name="room3242@gmail.com" userId="174ff27d09610dc1" providerId="LiveId" clId="{AD24B7FB-ED34-4214-AC7A-0E0633D0CDE8}" dt="2023-09-14T15:13:29.370" v="243" actId="20577"/>
          <ac:spMkLst>
            <pc:docMk/>
            <pc:sldMk cId="1187030632" sldId="257"/>
            <ac:spMk id="2" creationId="{5570F381-3C51-4B46-8F04-6B6D7570AFFA}"/>
          </ac:spMkLst>
        </pc:spChg>
        <pc:spChg chg="mod">
          <ac:chgData name="room3242@gmail.com" userId="174ff27d09610dc1" providerId="LiveId" clId="{AD24B7FB-ED34-4214-AC7A-0E0633D0CDE8}" dt="2023-09-14T15:33:16.328" v="1630" actId="20577"/>
          <ac:spMkLst>
            <pc:docMk/>
            <pc:sldMk cId="1187030632" sldId="257"/>
            <ac:spMk id="8" creationId="{F9CFA1AD-7868-C7D5-448E-ABFFF3A2CC16}"/>
          </ac:spMkLst>
        </pc:spChg>
        <pc:spChg chg="add mod">
          <ac:chgData name="room3242@gmail.com" userId="174ff27d09610dc1" providerId="LiveId" clId="{AD24B7FB-ED34-4214-AC7A-0E0633D0CDE8}" dt="2023-09-14T15:10:47.961" v="138" actId="164"/>
          <ac:spMkLst>
            <pc:docMk/>
            <pc:sldMk cId="1187030632" sldId="257"/>
            <ac:spMk id="11" creationId="{384D6F69-1645-8083-1D92-62EA9CCC1B00}"/>
          </ac:spMkLst>
        </pc:spChg>
        <pc:spChg chg="add mod">
          <ac:chgData name="room3242@gmail.com" userId="174ff27d09610dc1" providerId="LiveId" clId="{AD24B7FB-ED34-4214-AC7A-0E0633D0CDE8}" dt="2023-09-14T15:23:58.659" v="918" actId="14100"/>
          <ac:spMkLst>
            <pc:docMk/>
            <pc:sldMk cId="1187030632" sldId="257"/>
            <ac:spMk id="21" creationId="{CAD1E309-7C1A-5FBA-7DF0-9AB16D0C9F94}"/>
          </ac:spMkLst>
        </pc:spChg>
        <pc:spChg chg="add mod">
          <ac:chgData name="room3242@gmail.com" userId="174ff27d09610dc1" providerId="LiveId" clId="{AD24B7FB-ED34-4214-AC7A-0E0633D0CDE8}" dt="2023-09-14T15:24:56.828" v="957" actId="164"/>
          <ac:spMkLst>
            <pc:docMk/>
            <pc:sldMk cId="1187030632" sldId="257"/>
            <ac:spMk id="22" creationId="{43968E51-51DD-18D9-1EFD-5AA9DF988462}"/>
          </ac:spMkLst>
        </pc:spChg>
        <pc:spChg chg="add mod">
          <ac:chgData name="room3242@gmail.com" userId="174ff27d09610dc1" providerId="LiveId" clId="{AD24B7FB-ED34-4214-AC7A-0E0633D0CDE8}" dt="2023-09-14T15:25:12.826" v="965"/>
          <ac:spMkLst>
            <pc:docMk/>
            <pc:sldMk cId="1187030632" sldId="257"/>
            <ac:spMk id="26" creationId="{C71275E9-C928-387E-94B9-FD1F5BFAA1F7}"/>
          </ac:spMkLst>
        </pc:spChg>
        <pc:grpChg chg="add del mod">
          <ac:chgData name="room3242@gmail.com" userId="174ff27d09610dc1" providerId="LiveId" clId="{AD24B7FB-ED34-4214-AC7A-0E0633D0CDE8}" dt="2023-09-14T15:13:31.569" v="244" actId="478"/>
          <ac:grpSpMkLst>
            <pc:docMk/>
            <pc:sldMk cId="1187030632" sldId="257"/>
            <ac:grpSpMk id="12" creationId="{089B8E69-2209-B303-9E2E-D3B268DD2B27}"/>
          </ac:grpSpMkLst>
        </pc:grpChg>
        <pc:grpChg chg="add mod">
          <ac:chgData name="room3242@gmail.com" userId="174ff27d09610dc1" providerId="LiveId" clId="{AD24B7FB-ED34-4214-AC7A-0E0633D0CDE8}" dt="2023-09-14T15:25:00.910" v="958" actId="1076"/>
          <ac:grpSpMkLst>
            <pc:docMk/>
            <pc:sldMk cId="1187030632" sldId="257"/>
            <ac:grpSpMk id="27" creationId="{D2CA7675-EC2D-E097-5394-DE894C222FEC}"/>
          </ac:grpSpMkLst>
        </pc:grpChg>
        <pc:picChg chg="del">
          <ac:chgData name="room3242@gmail.com" userId="174ff27d09610dc1" providerId="LiveId" clId="{AD24B7FB-ED34-4214-AC7A-0E0633D0CDE8}" dt="2023-09-14T15:09:09.683" v="28" actId="478"/>
          <ac:picMkLst>
            <pc:docMk/>
            <pc:sldMk cId="1187030632" sldId="257"/>
            <ac:picMk id="5" creationId="{115E25D2-A1E7-833A-7FB1-1EC2C982037B}"/>
          </ac:picMkLst>
        </pc:picChg>
        <pc:picChg chg="del">
          <ac:chgData name="room3242@gmail.com" userId="174ff27d09610dc1" providerId="LiveId" clId="{AD24B7FB-ED34-4214-AC7A-0E0633D0CDE8}" dt="2023-09-14T15:09:10.484" v="29" actId="478"/>
          <ac:picMkLst>
            <pc:docMk/>
            <pc:sldMk cId="1187030632" sldId="257"/>
            <ac:picMk id="7" creationId="{84C0020E-29F5-9507-EEE9-13D1A9E66945}"/>
          </ac:picMkLst>
        </pc:picChg>
        <pc:picChg chg="add mod">
          <ac:chgData name="room3242@gmail.com" userId="174ff27d09610dc1" providerId="LiveId" clId="{AD24B7FB-ED34-4214-AC7A-0E0633D0CDE8}" dt="2023-09-14T15:10:47.961" v="138" actId="164"/>
          <ac:picMkLst>
            <pc:docMk/>
            <pc:sldMk cId="1187030632" sldId="257"/>
            <ac:picMk id="10" creationId="{0A58A184-42CB-6716-A817-E53B3B39EE33}"/>
          </ac:picMkLst>
        </pc:picChg>
        <pc:picChg chg="add del mod">
          <ac:chgData name="room3242@gmail.com" userId="174ff27d09610dc1" providerId="LiveId" clId="{AD24B7FB-ED34-4214-AC7A-0E0633D0CDE8}" dt="2023-09-14T15:12:02.157" v="197" actId="478"/>
          <ac:picMkLst>
            <pc:docMk/>
            <pc:sldMk cId="1187030632" sldId="257"/>
            <ac:picMk id="14" creationId="{F964AD10-74E6-EDF6-8792-61B236488774}"/>
          </ac:picMkLst>
        </pc:picChg>
        <pc:picChg chg="add mod">
          <ac:chgData name="room3242@gmail.com" userId="174ff27d09610dc1" providerId="LiveId" clId="{AD24B7FB-ED34-4214-AC7A-0E0633D0CDE8}" dt="2023-09-14T15:13:55.450" v="246" actId="1076"/>
          <ac:picMkLst>
            <pc:docMk/>
            <pc:sldMk cId="1187030632" sldId="257"/>
            <ac:picMk id="16" creationId="{B8D32E6D-B41A-186D-801B-54BEBC6080A6}"/>
          </ac:picMkLst>
        </pc:picChg>
        <pc:picChg chg="add del mod">
          <ac:chgData name="room3242@gmail.com" userId="174ff27d09610dc1" providerId="LiveId" clId="{AD24B7FB-ED34-4214-AC7A-0E0633D0CDE8}" dt="2023-09-14T15:14:24.194" v="250" actId="478"/>
          <ac:picMkLst>
            <pc:docMk/>
            <pc:sldMk cId="1187030632" sldId="257"/>
            <ac:picMk id="18" creationId="{5A44995A-9B8F-AC57-F6CF-3F8A187FB09C}"/>
          </ac:picMkLst>
        </pc:picChg>
        <pc:picChg chg="add mod">
          <ac:chgData name="room3242@gmail.com" userId="174ff27d09610dc1" providerId="LiveId" clId="{AD24B7FB-ED34-4214-AC7A-0E0633D0CDE8}" dt="2023-09-14T15:24:56.828" v="957" actId="164"/>
          <ac:picMkLst>
            <pc:docMk/>
            <pc:sldMk cId="1187030632" sldId="257"/>
            <ac:picMk id="20" creationId="{F348D15E-CF29-AA43-B62C-68763EC25570}"/>
          </ac:picMkLst>
        </pc:picChg>
        <pc:cxnChg chg="add mod">
          <ac:chgData name="room3242@gmail.com" userId="174ff27d09610dc1" providerId="LiveId" clId="{AD24B7FB-ED34-4214-AC7A-0E0633D0CDE8}" dt="2023-09-14T15:25:00.910" v="958" actId="1076"/>
          <ac:cxnSpMkLst>
            <pc:docMk/>
            <pc:sldMk cId="1187030632" sldId="257"/>
            <ac:cxnSpMk id="24" creationId="{589F7022-9F6D-B2DF-1EEA-45A1E634520E}"/>
          </ac:cxnSpMkLst>
        </pc:cxnChg>
      </pc:sldChg>
      <pc:sldChg chg="modSp mod ord">
        <pc:chgData name="room3242@gmail.com" userId="174ff27d09610dc1" providerId="LiveId" clId="{AD24B7FB-ED34-4214-AC7A-0E0633D0CDE8}" dt="2023-09-14T15:08:58.034" v="15" actId="20577"/>
        <pc:sldMkLst>
          <pc:docMk/>
          <pc:sldMk cId="3394902096" sldId="258"/>
        </pc:sldMkLst>
        <pc:spChg chg="mod">
          <ac:chgData name="room3242@gmail.com" userId="174ff27d09610dc1" providerId="LiveId" clId="{AD24B7FB-ED34-4214-AC7A-0E0633D0CDE8}" dt="2023-09-14T15:08:58.034" v="15" actId="20577"/>
          <ac:spMkLst>
            <pc:docMk/>
            <pc:sldMk cId="3394902096" sldId="258"/>
            <ac:spMk id="2" creationId="{5570F381-3C51-4B46-8F04-6B6D7570AFFA}"/>
          </ac:spMkLst>
        </pc:spChg>
      </pc:sldChg>
      <pc:sldChg chg="addSp modSp add mod ord">
        <pc:chgData name="room3242@gmail.com" userId="174ff27d09610dc1" providerId="LiveId" clId="{AD24B7FB-ED34-4214-AC7A-0E0633D0CDE8}" dt="2023-09-14T15:13:05.434" v="227" actId="20577"/>
        <pc:sldMkLst>
          <pc:docMk/>
          <pc:sldMk cId="3861196547" sldId="259"/>
        </pc:sldMkLst>
        <pc:spChg chg="mod">
          <ac:chgData name="room3242@gmail.com" userId="174ff27d09610dc1" providerId="LiveId" clId="{AD24B7FB-ED34-4214-AC7A-0E0633D0CDE8}" dt="2023-09-14T15:13:05.434" v="227" actId="20577"/>
          <ac:spMkLst>
            <pc:docMk/>
            <pc:sldMk cId="3861196547" sldId="259"/>
            <ac:spMk id="8" creationId="{F9CFA1AD-7868-C7D5-448E-ABFFF3A2CC16}"/>
          </ac:spMkLst>
        </pc:spChg>
        <pc:grpChg chg="mod">
          <ac:chgData name="room3242@gmail.com" userId="174ff27d09610dc1" providerId="LiveId" clId="{AD24B7FB-ED34-4214-AC7A-0E0633D0CDE8}" dt="2023-09-14T15:12:23.445" v="201" actId="1076"/>
          <ac:grpSpMkLst>
            <pc:docMk/>
            <pc:sldMk cId="3861196547" sldId="259"/>
            <ac:grpSpMk id="12" creationId="{089B8E69-2209-B303-9E2E-D3B268DD2B27}"/>
          </ac:grpSpMkLst>
        </pc:grpChg>
        <pc:picChg chg="add mod">
          <ac:chgData name="room3242@gmail.com" userId="174ff27d09610dc1" providerId="LiveId" clId="{AD24B7FB-ED34-4214-AC7A-0E0633D0CDE8}" dt="2023-09-14T15:12:46.708" v="208" actId="1076"/>
          <ac:picMkLst>
            <pc:docMk/>
            <pc:sldMk cId="3861196547" sldId="259"/>
            <ac:picMk id="4" creationId="{D8A7239E-3272-9828-53C0-EC5EBF9D909E}"/>
          </ac:picMkLst>
        </pc:picChg>
      </pc:sldChg>
      <pc:sldChg chg="add del">
        <pc:chgData name="room3242@gmail.com" userId="174ff27d09610dc1" providerId="LiveId" clId="{AD24B7FB-ED34-4214-AC7A-0E0633D0CDE8}" dt="2023-09-14T15:12:26.538" v="203"/>
        <pc:sldMkLst>
          <pc:docMk/>
          <pc:sldMk cId="235694021" sldId="260"/>
        </pc:sldMkLst>
      </pc:sldChg>
      <pc:sldChg chg="addSp delSp modSp add mod">
        <pc:chgData name="room3242@gmail.com" userId="174ff27d09610dc1" providerId="LiveId" clId="{AD24B7FB-ED34-4214-AC7A-0E0633D0CDE8}" dt="2023-09-14T15:33:34.372" v="1641"/>
        <pc:sldMkLst>
          <pc:docMk/>
          <pc:sldMk cId="2889360707" sldId="260"/>
        </pc:sldMkLst>
        <pc:spChg chg="mod">
          <ac:chgData name="room3242@gmail.com" userId="174ff27d09610dc1" providerId="LiveId" clId="{AD24B7FB-ED34-4214-AC7A-0E0633D0CDE8}" dt="2023-09-14T15:26:10.953" v="1008" actId="1076"/>
          <ac:spMkLst>
            <pc:docMk/>
            <pc:sldMk cId="2889360707" sldId="260"/>
            <ac:spMk id="2" creationId="{5570F381-3C51-4B46-8F04-6B6D7570AFFA}"/>
          </ac:spMkLst>
        </pc:spChg>
        <pc:spChg chg="mod">
          <ac:chgData name="room3242@gmail.com" userId="174ff27d09610dc1" providerId="LiveId" clId="{AD24B7FB-ED34-4214-AC7A-0E0633D0CDE8}" dt="2023-09-14T15:33:34.372" v="1641"/>
          <ac:spMkLst>
            <pc:docMk/>
            <pc:sldMk cId="2889360707" sldId="260"/>
            <ac:spMk id="8" creationId="{F9CFA1AD-7868-C7D5-448E-ABFFF3A2CC16}"/>
          </ac:spMkLst>
        </pc:spChg>
        <pc:spChg chg="del">
          <ac:chgData name="room3242@gmail.com" userId="174ff27d09610dc1" providerId="LiveId" clId="{AD24B7FB-ED34-4214-AC7A-0E0633D0CDE8}" dt="2023-09-14T15:26:13.852" v="1009" actId="478"/>
          <ac:spMkLst>
            <pc:docMk/>
            <pc:sldMk cId="2889360707" sldId="260"/>
            <ac:spMk id="21" creationId="{CAD1E309-7C1A-5FBA-7DF0-9AB16D0C9F94}"/>
          </ac:spMkLst>
        </pc:spChg>
        <pc:spChg chg="del">
          <ac:chgData name="room3242@gmail.com" userId="174ff27d09610dc1" providerId="LiveId" clId="{AD24B7FB-ED34-4214-AC7A-0E0633D0CDE8}" dt="2023-09-14T15:26:13.852" v="1009" actId="478"/>
          <ac:spMkLst>
            <pc:docMk/>
            <pc:sldMk cId="2889360707" sldId="260"/>
            <ac:spMk id="26" creationId="{C71275E9-C928-387E-94B9-FD1F5BFAA1F7}"/>
          </ac:spMkLst>
        </pc:spChg>
        <pc:grpChg chg="del">
          <ac:chgData name="room3242@gmail.com" userId="174ff27d09610dc1" providerId="LiveId" clId="{AD24B7FB-ED34-4214-AC7A-0E0633D0CDE8}" dt="2023-09-14T15:26:13.852" v="1009" actId="478"/>
          <ac:grpSpMkLst>
            <pc:docMk/>
            <pc:sldMk cId="2889360707" sldId="260"/>
            <ac:grpSpMk id="27" creationId="{D2CA7675-EC2D-E097-5394-DE894C222FEC}"/>
          </ac:grpSpMkLst>
        </pc:grpChg>
        <pc:picChg chg="add mod">
          <ac:chgData name="room3242@gmail.com" userId="174ff27d09610dc1" providerId="LiveId" clId="{AD24B7FB-ED34-4214-AC7A-0E0633D0CDE8}" dt="2023-09-14T15:26:27.031" v="1015" actId="14100"/>
          <ac:picMkLst>
            <pc:docMk/>
            <pc:sldMk cId="2889360707" sldId="260"/>
            <ac:picMk id="4" creationId="{457E878C-8682-DBA3-BE1D-C366BBA8BAF9}"/>
          </ac:picMkLst>
        </pc:picChg>
        <pc:picChg chg="del">
          <ac:chgData name="room3242@gmail.com" userId="174ff27d09610dc1" providerId="LiveId" clId="{AD24B7FB-ED34-4214-AC7A-0E0633D0CDE8}" dt="2023-09-14T15:26:16.853" v="1010" actId="478"/>
          <ac:picMkLst>
            <pc:docMk/>
            <pc:sldMk cId="2889360707" sldId="260"/>
            <ac:picMk id="16" creationId="{B8D32E6D-B41A-186D-801B-54BEBC6080A6}"/>
          </ac:picMkLst>
        </pc:picChg>
        <pc:cxnChg chg="del mod">
          <ac:chgData name="room3242@gmail.com" userId="174ff27d09610dc1" providerId="LiveId" clId="{AD24B7FB-ED34-4214-AC7A-0E0633D0CDE8}" dt="2023-09-14T15:26:13.852" v="1009" actId="478"/>
          <ac:cxnSpMkLst>
            <pc:docMk/>
            <pc:sldMk cId="2889360707" sldId="260"/>
            <ac:cxnSpMk id="24" creationId="{589F7022-9F6D-B2DF-1EEA-45A1E634520E}"/>
          </ac:cxnSpMkLst>
        </pc:cxnChg>
      </pc:sldChg>
      <pc:sldChg chg="addSp delSp modSp add mod">
        <pc:chgData name="room3242@gmail.com" userId="174ff27d09610dc1" providerId="LiveId" clId="{AD24B7FB-ED34-4214-AC7A-0E0633D0CDE8}" dt="2023-09-14T16:31:13.633" v="4496"/>
        <pc:sldMkLst>
          <pc:docMk/>
          <pc:sldMk cId="2637537911" sldId="261"/>
        </pc:sldMkLst>
        <pc:spChg chg="mod">
          <ac:chgData name="room3242@gmail.com" userId="174ff27d09610dc1" providerId="LiveId" clId="{AD24B7FB-ED34-4214-AC7A-0E0633D0CDE8}" dt="2023-09-14T16:31:13.633" v="4496"/>
          <ac:spMkLst>
            <pc:docMk/>
            <pc:sldMk cId="2637537911" sldId="261"/>
            <ac:spMk id="2" creationId="{5570F381-3C51-4B46-8F04-6B6D7570AFFA}"/>
          </ac:spMkLst>
        </pc:spChg>
        <pc:spChg chg="mod">
          <ac:chgData name="room3242@gmail.com" userId="174ff27d09610dc1" providerId="LiveId" clId="{AD24B7FB-ED34-4214-AC7A-0E0633D0CDE8}" dt="2023-09-14T16:00:16.101" v="1979"/>
          <ac:spMkLst>
            <pc:docMk/>
            <pc:sldMk cId="2637537911" sldId="261"/>
            <ac:spMk id="8" creationId="{F9CFA1AD-7868-C7D5-448E-ABFFF3A2CC16}"/>
          </ac:spMkLst>
        </pc:spChg>
        <pc:picChg chg="del">
          <ac:chgData name="room3242@gmail.com" userId="174ff27d09610dc1" providerId="LiveId" clId="{AD24B7FB-ED34-4214-AC7A-0E0633D0CDE8}" dt="2023-09-14T15:30:14.502" v="1150" actId="478"/>
          <ac:picMkLst>
            <pc:docMk/>
            <pc:sldMk cId="2637537911" sldId="261"/>
            <ac:picMk id="4" creationId="{457E878C-8682-DBA3-BE1D-C366BBA8BAF9}"/>
          </ac:picMkLst>
        </pc:picChg>
        <pc:picChg chg="add mod">
          <ac:chgData name="room3242@gmail.com" userId="174ff27d09610dc1" providerId="LiveId" clId="{AD24B7FB-ED34-4214-AC7A-0E0633D0CDE8}" dt="2023-09-14T15:30:29.421" v="1159" actId="14100"/>
          <ac:picMkLst>
            <pc:docMk/>
            <pc:sldMk cId="2637537911" sldId="261"/>
            <ac:picMk id="5" creationId="{6D5DD395-8B36-49C1-9EC6-AF5635A005DF}"/>
          </ac:picMkLst>
        </pc:picChg>
        <pc:picChg chg="add del mod">
          <ac:chgData name="room3242@gmail.com" userId="174ff27d09610dc1" providerId="LiveId" clId="{AD24B7FB-ED34-4214-AC7A-0E0633D0CDE8}" dt="2023-09-14T15:58:39.154" v="1682" actId="478"/>
          <ac:picMkLst>
            <pc:docMk/>
            <pc:sldMk cId="2637537911" sldId="261"/>
            <ac:picMk id="7" creationId="{F1F8D409-3484-FCE3-D5DE-B6200790A874}"/>
          </ac:picMkLst>
        </pc:picChg>
        <pc:picChg chg="add del mod">
          <ac:chgData name="room3242@gmail.com" userId="174ff27d09610dc1" providerId="LiveId" clId="{AD24B7FB-ED34-4214-AC7A-0E0633D0CDE8}" dt="2023-09-14T15:58:39.565" v="1683" actId="478"/>
          <ac:picMkLst>
            <pc:docMk/>
            <pc:sldMk cId="2637537911" sldId="261"/>
            <ac:picMk id="10" creationId="{43164366-5B76-F884-68E8-01F9199A1616}"/>
          </ac:picMkLst>
        </pc:picChg>
      </pc:sldChg>
      <pc:sldChg chg="addSp delSp modSp add mod setBg">
        <pc:chgData name="room3242@gmail.com" userId="174ff27d09610dc1" providerId="LiveId" clId="{AD24B7FB-ED34-4214-AC7A-0E0633D0CDE8}" dt="2023-09-14T16:31:18.981" v="4513"/>
        <pc:sldMkLst>
          <pc:docMk/>
          <pc:sldMk cId="2470041410" sldId="262"/>
        </pc:sldMkLst>
        <pc:spChg chg="mod">
          <ac:chgData name="room3242@gmail.com" userId="174ff27d09610dc1" providerId="LiveId" clId="{AD24B7FB-ED34-4214-AC7A-0E0633D0CDE8}" dt="2023-09-14T16:31:18.981" v="4513"/>
          <ac:spMkLst>
            <pc:docMk/>
            <pc:sldMk cId="2470041410" sldId="262"/>
            <ac:spMk id="2" creationId="{5570F381-3C51-4B46-8F04-6B6D7570AFFA}"/>
          </ac:spMkLst>
        </pc:spChg>
        <pc:spChg chg="mod">
          <ac:chgData name="room3242@gmail.com" userId="174ff27d09610dc1" providerId="LiveId" clId="{AD24B7FB-ED34-4214-AC7A-0E0633D0CDE8}" dt="2023-09-14T16:16:30.957" v="2753"/>
          <ac:spMkLst>
            <pc:docMk/>
            <pc:sldMk cId="2470041410" sldId="262"/>
            <ac:spMk id="8" creationId="{F9CFA1AD-7868-C7D5-448E-ABFFF3A2CC16}"/>
          </ac:spMkLst>
        </pc:spChg>
        <pc:graphicFrameChg chg="add mod modGraphic">
          <ac:chgData name="room3242@gmail.com" userId="174ff27d09610dc1" providerId="LiveId" clId="{AD24B7FB-ED34-4214-AC7A-0E0633D0CDE8}" dt="2023-09-14T16:04:20.882" v="2503" actId="14100"/>
          <ac:graphicFrameMkLst>
            <pc:docMk/>
            <pc:sldMk cId="2470041410" sldId="262"/>
            <ac:graphicFrameMk id="3" creationId="{F0F616DE-9DCB-B59B-5A43-BC4A69904E6E}"/>
          </ac:graphicFrameMkLst>
        </pc:graphicFrameChg>
        <pc:graphicFrameChg chg="add del mod">
          <ac:chgData name="room3242@gmail.com" userId="174ff27d09610dc1" providerId="LiveId" clId="{AD24B7FB-ED34-4214-AC7A-0E0633D0CDE8}" dt="2023-09-14T16:04:24.640" v="2504" actId="478"/>
          <ac:graphicFrameMkLst>
            <pc:docMk/>
            <pc:sldMk cId="2470041410" sldId="262"/>
            <ac:graphicFrameMk id="4" creationId="{9A769B53-9AD6-5051-C5AD-F573F5D77FDF}"/>
          </ac:graphicFrameMkLst>
        </pc:graphicFrameChg>
        <pc:graphicFrameChg chg="add mod modGraphic">
          <ac:chgData name="room3242@gmail.com" userId="174ff27d09610dc1" providerId="LiveId" clId="{AD24B7FB-ED34-4214-AC7A-0E0633D0CDE8}" dt="2023-09-14T16:05:50.893" v="2530"/>
          <ac:graphicFrameMkLst>
            <pc:docMk/>
            <pc:sldMk cId="2470041410" sldId="262"/>
            <ac:graphicFrameMk id="6" creationId="{8AF64AE5-AA31-28C6-F01C-A3DFBD11E3D4}"/>
          </ac:graphicFrameMkLst>
        </pc:graphicFrameChg>
        <pc:graphicFrameChg chg="add mod modGraphic">
          <ac:chgData name="room3242@gmail.com" userId="174ff27d09610dc1" providerId="LiveId" clId="{AD24B7FB-ED34-4214-AC7A-0E0633D0CDE8}" dt="2023-09-14T16:07:59.277" v="2532"/>
          <ac:graphicFrameMkLst>
            <pc:docMk/>
            <pc:sldMk cId="2470041410" sldId="262"/>
            <ac:graphicFrameMk id="9" creationId="{2A7D67DC-C818-CF7B-8D11-62A44A868CCB}"/>
          </ac:graphicFrameMkLst>
        </pc:graphicFrameChg>
        <pc:graphicFrameChg chg="add mod modGraphic">
          <ac:chgData name="room3242@gmail.com" userId="174ff27d09610dc1" providerId="LiveId" clId="{AD24B7FB-ED34-4214-AC7A-0E0633D0CDE8}" dt="2023-09-14T16:11:21.397" v="2545"/>
          <ac:graphicFrameMkLst>
            <pc:docMk/>
            <pc:sldMk cId="2470041410" sldId="262"/>
            <ac:graphicFrameMk id="13" creationId="{59968E1B-EA5D-5638-B6C5-25E86A0B8739}"/>
          </ac:graphicFrameMkLst>
        </pc:graphicFrameChg>
        <pc:graphicFrameChg chg="add mod modGraphic">
          <ac:chgData name="room3242@gmail.com" userId="174ff27d09610dc1" providerId="LiveId" clId="{AD24B7FB-ED34-4214-AC7A-0E0633D0CDE8}" dt="2023-09-14T16:13:31.106" v="2546"/>
          <ac:graphicFrameMkLst>
            <pc:docMk/>
            <pc:sldMk cId="2470041410" sldId="262"/>
            <ac:graphicFrameMk id="14" creationId="{09225E6B-7209-831B-2640-AD9185EF2C5A}"/>
          </ac:graphicFrameMkLst>
        </pc:graphicFrameChg>
        <pc:graphicFrameChg chg="add mod modGraphic">
          <ac:chgData name="room3242@gmail.com" userId="174ff27d09610dc1" providerId="LiveId" clId="{AD24B7FB-ED34-4214-AC7A-0E0633D0CDE8}" dt="2023-09-14T16:15:08.597" v="2547"/>
          <ac:graphicFrameMkLst>
            <pc:docMk/>
            <pc:sldMk cId="2470041410" sldId="262"/>
            <ac:graphicFrameMk id="15" creationId="{0681CDEF-8C1F-E452-2751-9C5560918C08}"/>
          </ac:graphicFrameMkLst>
        </pc:graphicFrameChg>
        <pc:picChg chg="del">
          <ac:chgData name="room3242@gmail.com" userId="174ff27d09610dc1" providerId="LiveId" clId="{AD24B7FB-ED34-4214-AC7A-0E0633D0CDE8}" dt="2023-09-14T16:00:22.077" v="1980" actId="478"/>
          <ac:picMkLst>
            <pc:docMk/>
            <pc:sldMk cId="2470041410" sldId="262"/>
            <ac:picMk id="5" creationId="{6D5DD395-8B36-49C1-9EC6-AF5635A005DF}"/>
          </ac:picMkLst>
        </pc:picChg>
        <pc:picChg chg="mod">
          <ac:chgData name="room3242@gmail.com" userId="174ff27d09610dc1" providerId="LiveId" clId="{AD24B7FB-ED34-4214-AC7A-0E0633D0CDE8}" dt="2023-09-14T16:04:20.882" v="2503" actId="14100"/>
          <ac:picMkLst>
            <pc:docMk/>
            <pc:sldMk cId="2470041410" sldId="262"/>
            <ac:picMk id="7" creationId="{F1F8D409-3484-FCE3-D5DE-B6200790A874}"/>
          </ac:picMkLst>
        </pc:picChg>
        <pc:picChg chg="del mod">
          <ac:chgData name="room3242@gmail.com" userId="174ff27d09610dc1" providerId="LiveId" clId="{AD24B7FB-ED34-4214-AC7A-0E0633D0CDE8}" dt="2023-09-14T16:04:01.764" v="2498" actId="478"/>
          <ac:picMkLst>
            <pc:docMk/>
            <pc:sldMk cId="2470041410" sldId="262"/>
            <ac:picMk id="10" creationId="{43164366-5B76-F884-68E8-01F9199A1616}"/>
          </ac:picMkLst>
        </pc:picChg>
        <pc:picChg chg="add del mod">
          <ac:chgData name="room3242@gmail.com" userId="174ff27d09610dc1" providerId="LiveId" clId="{AD24B7FB-ED34-4214-AC7A-0E0633D0CDE8}" dt="2023-09-14T16:04:55.001" v="2516" actId="478"/>
          <ac:picMkLst>
            <pc:docMk/>
            <pc:sldMk cId="2470041410" sldId="262"/>
            <ac:picMk id="12" creationId="{EE6745AB-8965-9722-2B5F-CE4E9FD92E35}"/>
          </ac:picMkLst>
        </pc:picChg>
      </pc:sldChg>
      <pc:sldChg chg="addSp delSp modSp add mod">
        <pc:chgData name="room3242@gmail.com" userId="174ff27d09610dc1" providerId="LiveId" clId="{AD24B7FB-ED34-4214-AC7A-0E0633D0CDE8}" dt="2023-09-14T16:30:57.840" v="4475" actId="1076"/>
        <pc:sldMkLst>
          <pc:docMk/>
          <pc:sldMk cId="1229808125" sldId="263"/>
        </pc:sldMkLst>
        <pc:spChg chg="mod">
          <ac:chgData name="room3242@gmail.com" userId="174ff27d09610dc1" providerId="LiveId" clId="{AD24B7FB-ED34-4214-AC7A-0E0633D0CDE8}" dt="2023-09-14T16:30:57.840" v="4475" actId="1076"/>
          <ac:spMkLst>
            <pc:docMk/>
            <pc:sldMk cId="1229808125" sldId="263"/>
            <ac:spMk id="8" creationId="{F9CFA1AD-7868-C7D5-448E-ABFFF3A2CC16}"/>
          </ac:spMkLst>
        </pc:spChg>
        <pc:picChg chg="add del mod">
          <ac:chgData name="room3242@gmail.com" userId="174ff27d09610dc1" providerId="LiveId" clId="{AD24B7FB-ED34-4214-AC7A-0E0633D0CDE8}" dt="2023-09-14T16:25:10.030" v="3365" actId="478"/>
          <ac:picMkLst>
            <pc:docMk/>
            <pc:sldMk cId="1229808125" sldId="263"/>
            <ac:picMk id="4" creationId="{80DF6B51-83C7-4F75-8D6E-21D2E995C56F}"/>
          </ac:picMkLst>
        </pc:picChg>
        <pc:picChg chg="del">
          <ac:chgData name="room3242@gmail.com" userId="174ff27d09610dc1" providerId="LiveId" clId="{AD24B7FB-ED34-4214-AC7A-0E0633D0CDE8}" dt="2023-09-14T16:18:27.207" v="2755" actId="478"/>
          <ac:picMkLst>
            <pc:docMk/>
            <pc:sldMk cId="1229808125" sldId="263"/>
            <ac:picMk id="5" creationId="{6D5DD395-8B36-49C1-9EC6-AF5635A005DF}"/>
          </ac:picMkLst>
        </pc:picChg>
        <pc:picChg chg="add mod">
          <ac:chgData name="room3242@gmail.com" userId="174ff27d09610dc1" providerId="LiveId" clId="{AD24B7FB-ED34-4214-AC7A-0E0633D0CDE8}" dt="2023-09-14T16:25:14.448" v="3368" actId="1076"/>
          <ac:picMkLst>
            <pc:docMk/>
            <pc:sldMk cId="1229808125" sldId="263"/>
            <ac:picMk id="7" creationId="{CFF6E689-6875-D46D-6572-7E6FCC6D6E8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A43F4-2D1E-F36A-8614-43B8B19F0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314E5D-CD38-0E8B-B2C0-8B35C576E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E6A098-FC66-6651-9A4F-226DB061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0C34-C072-4931-8F5D-38BBD143A749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0E7EB3-435E-7CAC-3C68-6C64DAAE3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614CF-670E-EC16-2B3A-1BAE89596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337F-B44E-4C08-BBE4-37401B9E7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943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FE285-B79D-CEF3-9A4A-D0848B35A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02C844-8F47-780C-D109-4F6504102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3FC34C-77B3-FEEF-C6CC-85E6D639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0C34-C072-4931-8F5D-38BBD143A749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2B9E3C-7E14-2023-E6C9-88E31F9E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F5AC33-202D-397B-800A-6E6E7C1F3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337F-B44E-4C08-BBE4-37401B9E7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3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57F450-E76B-C533-6E6C-A4154F857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0BD047-73F7-66E7-395E-DB0DB433D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D7FB3-9A44-155F-F02E-F7FF50D90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0C34-C072-4931-8F5D-38BBD143A749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8D354F-C925-EA7E-638B-0BC964FC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AD6C73-EE58-AB40-9F20-D9F3C74E5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337F-B44E-4C08-BBE4-37401B9E7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6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26D90-4818-8E73-01CD-1FE082B7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1B3383-AC27-A104-E95D-301101457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69870B-6F4E-7DA2-DEF6-2B022B301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0C34-C072-4931-8F5D-38BBD143A749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BE0598-6E86-A48F-5CF8-48189E126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52E2D4-2EFD-CEB4-AE8F-AD1CDD69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337F-B44E-4C08-BBE4-37401B9E7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39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C47EE-D913-B8C2-6E23-78371F773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590C83-36F5-75BC-1269-7ACA4A9AA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5C357D-F447-3BFB-7679-45E8E3AD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0C34-C072-4931-8F5D-38BBD143A749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61F845-ED5B-6C18-82EE-3930A5F9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2C7FB-DFAC-6F98-C064-D024E44D2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337F-B44E-4C08-BBE4-37401B9E7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73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924DF-9C4B-521C-ED66-0684B71B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E40125-D43C-AEE9-5C23-2B339BDEE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B20BB9-72E2-FCB6-E06A-BD112A5CF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F48EFE-1755-457A-0E1F-D8D2010E7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0C34-C072-4931-8F5D-38BBD143A749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59E043-E989-1A01-CFE4-B569F8157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C48F3F-C84C-E5C4-D9F7-C7AAAE88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337F-B44E-4C08-BBE4-37401B9E7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B463B-A4B6-ED3A-BE70-EF76CF469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BAB90E-DA01-BDA9-C942-9ABD3B6F4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C22029-49C0-8935-CDD1-E280AC391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4D57E8-A714-22C6-C390-AD0C146BA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DEC685-E47F-5C56-E1BE-078E06E66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6A4250-FE85-2224-632C-D427F181D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0C34-C072-4931-8F5D-38BBD143A749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281729-C6C8-519F-0A72-D4E2E0AD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26691E-DCCB-28E4-6E4D-603E8467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337F-B44E-4C08-BBE4-37401B9E7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14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FB77A-AB9E-C88D-CF46-61CCF21A4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B1619C-F433-F75F-9268-EDBAD23C1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0C34-C072-4931-8F5D-38BBD143A749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C10753-7554-8105-7645-5276BDD5E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E198A-1CDB-133C-5327-BD7115A79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337F-B44E-4C08-BBE4-37401B9E7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1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EE1B84-351A-F131-D8D9-6E38F94F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0C34-C072-4931-8F5D-38BBD143A749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94E1B8-A194-8F9A-8D8E-48811402E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7DE6F7-06A0-4F3D-8185-E9338079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337F-B44E-4C08-BBE4-37401B9E7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81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DBB34-4748-2609-9356-62E66EC86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F426B5-4472-48D4-3655-8F6514726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C0B3DE-45C5-871D-90FA-1E9E8816C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A95571-5F9F-ACA2-091B-60CB18C5F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0C34-C072-4931-8F5D-38BBD143A749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40FF0C-6575-4471-376A-B98E6ABC2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C92904-FD64-B8BA-38E2-BDC49884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337F-B44E-4C08-BBE4-37401B9E7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5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1DEFC-C77E-C414-508A-94DB625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0C1F1C-993D-8790-7817-ED3D3354D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A85C5B-5FF0-5BF4-4639-A9009394A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555807-AC14-FBB7-B3EB-54A7C2F5F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0C34-C072-4931-8F5D-38BBD143A749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FDCBD5-BBA8-A819-A282-32FEEE8D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4C9F79-5A58-B401-F333-E345B9CA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337F-B44E-4C08-BBE4-37401B9E7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788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0D566E-BB6E-44F6-61E5-4918C20F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6B4BC3-4B95-B695-6987-AEC6DB966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F49F32-C2E0-EDC5-0DCE-545EC08B6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40C34-C072-4931-8F5D-38BBD143A749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C9E8E1-3592-36B3-D5E5-C781F3F00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B46A6C-EFB4-8F8F-D0B4-2943740DD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F337F-B44E-4C08-BBE4-37401B9E7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20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EEAE2-4A9C-1ECF-49C8-F98A43BC5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1272"/>
            <a:ext cx="9144000" cy="2387600"/>
          </a:xfrm>
        </p:spPr>
        <p:txBody>
          <a:bodyPr/>
          <a:lstStyle/>
          <a:p>
            <a:r>
              <a:rPr lang="ko-KR" altLang="en-US" dirty="0" err="1"/>
              <a:t>불용어</a:t>
            </a:r>
            <a:r>
              <a:rPr lang="ko-KR" altLang="en-US" dirty="0"/>
              <a:t> 삭제 및 </a:t>
            </a:r>
            <a:br>
              <a:rPr lang="en-US" altLang="ko-KR" dirty="0"/>
            </a:br>
            <a:r>
              <a:rPr lang="ko-KR" altLang="en-US" dirty="0"/>
              <a:t>키워드 추출</a:t>
            </a:r>
          </a:p>
        </p:txBody>
      </p:sp>
    </p:spTree>
    <p:extLst>
      <p:ext uri="{BB962C8B-B14F-4D97-AF65-F5344CB8AC3E}">
        <p14:creationId xmlns:p14="http://schemas.microsoft.com/office/powerpoint/2010/main" val="317869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0F381-3C51-4B46-8F04-6B6D7570A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896145"/>
          </a:xfrm>
        </p:spPr>
        <p:txBody>
          <a:bodyPr/>
          <a:lstStyle/>
          <a:p>
            <a:r>
              <a:rPr lang="en-US" altLang="ko-KR" dirty="0" err="1"/>
              <a:t>GridSearchCV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5E25D2-A1E7-833A-7FB1-1EC2C9820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98" y="914400"/>
            <a:ext cx="3924848" cy="2514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CFA1AD-7868-C7D5-448E-ABFFF3A2CC16}"/>
              </a:ext>
            </a:extLst>
          </p:cNvPr>
          <p:cNvSpPr txBox="1"/>
          <p:nvPr/>
        </p:nvSpPr>
        <p:spPr>
          <a:xfrm>
            <a:off x="883920" y="3815300"/>
            <a:ext cx="108595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err="1"/>
              <a:t>해성님이</a:t>
            </a:r>
            <a:r>
              <a:rPr lang="ko-KR" altLang="en-US" sz="2000" dirty="0"/>
              <a:t> 보여주셨을 때와 다르게 </a:t>
            </a:r>
            <a:r>
              <a:rPr lang="en-US" altLang="ko-KR" sz="2000" dirty="0" err="1"/>
              <a:t>Tfidf</a:t>
            </a:r>
            <a:r>
              <a:rPr lang="ko-KR" altLang="en-US" sz="2000" dirty="0"/>
              <a:t>가 저희가 정한 평가지표들이 더 좋게 나왔어요</a:t>
            </a:r>
            <a:r>
              <a:rPr lang="en-US" altLang="ko-KR" sz="2000" dirty="0"/>
              <a:t>.</a:t>
            </a:r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sz="2000" dirty="0" err="1"/>
              <a:t>train_test_split</a:t>
            </a:r>
            <a:r>
              <a:rPr lang="ko-KR" altLang="en-US" sz="2000" dirty="0"/>
              <a:t>를 할 때 </a:t>
            </a:r>
            <a:r>
              <a:rPr lang="en-US" altLang="ko-KR" sz="2000" dirty="0"/>
              <a:t>stratify=y</a:t>
            </a:r>
            <a:r>
              <a:rPr lang="ko-KR" altLang="en-US" sz="2000" dirty="0"/>
              <a:t>를 추가해서 결과가 변경 </a:t>
            </a:r>
            <a:r>
              <a:rPr lang="ko-KR" altLang="en-US" sz="2000" dirty="0" err="1"/>
              <a:t>된건지</a:t>
            </a:r>
            <a:r>
              <a:rPr lang="en-US" altLang="ko-KR" sz="2000" dirty="0"/>
              <a:t>,</a:t>
            </a:r>
            <a:r>
              <a:rPr lang="ko-KR" altLang="en-US" sz="2000" dirty="0"/>
              <a:t> 평가지표에 따라 </a:t>
            </a:r>
            <a:r>
              <a:rPr lang="ko-KR" altLang="en-US" sz="2000" dirty="0" err="1"/>
              <a:t>변경된건지는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모르겠어요</a:t>
            </a:r>
            <a:r>
              <a:rPr lang="en-US" altLang="ko-KR" sz="2000" dirty="0"/>
              <a:t>.</a:t>
            </a:r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/>
              <a:t>일단</a:t>
            </a:r>
            <a:r>
              <a:rPr lang="en-US" altLang="ko-KR" sz="2000" dirty="0"/>
              <a:t>, </a:t>
            </a:r>
            <a:r>
              <a:rPr lang="ko-KR" altLang="en-US" sz="2000" dirty="0"/>
              <a:t>결과에 따라서 </a:t>
            </a:r>
            <a:r>
              <a:rPr lang="en-US" altLang="ko-KR" sz="2000" dirty="0" err="1"/>
              <a:t>Tfidf</a:t>
            </a:r>
            <a:r>
              <a:rPr lang="ko-KR" altLang="en-US" sz="2000" dirty="0"/>
              <a:t>벡터화를 사용했어요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3F65D2-4D41-7094-DC57-975BC95ED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599" y="914400"/>
            <a:ext cx="6211167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0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0F381-3C51-4B46-8F04-6B6D7570A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896145"/>
          </a:xfrm>
        </p:spPr>
        <p:txBody>
          <a:bodyPr/>
          <a:lstStyle/>
          <a:p>
            <a:r>
              <a:rPr lang="en-US" altLang="ko-KR" dirty="0" err="1"/>
              <a:t>Best_params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CFA1AD-7868-C7D5-448E-ABFFF3A2CC16}"/>
              </a:ext>
            </a:extLst>
          </p:cNvPr>
          <p:cNvSpPr txBox="1"/>
          <p:nvPr/>
        </p:nvSpPr>
        <p:spPr>
          <a:xfrm>
            <a:off x="4998720" y="1398007"/>
            <a:ext cx="6322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Tfidfvec</a:t>
            </a:r>
            <a:r>
              <a:rPr lang="ko-KR" altLang="en-US" dirty="0"/>
              <a:t>에서의 </a:t>
            </a:r>
            <a:r>
              <a:rPr lang="en-US" altLang="ko-KR" dirty="0" err="1"/>
              <a:t>bets_params</a:t>
            </a:r>
            <a:r>
              <a:rPr lang="ko-KR" altLang="en-US" dirty="0"/>
              <a:t>을 사용해서 모델로 선정했어요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89B8E69-2209-B303-9E2E-D3B268DD2B27}"/>
              </a:ext>
            </a:extLst>
          </p:cNvPr>
          <p:cNvGrpSpPr/>
          <p:nvPr/>
        </p:nvGrpSpPr>
        <p:grpSpPr>
          <a:xfrm>
            <a:off x="274472" y="1290765"/>
            <a:ext cx="3993621" cy="2617230"/>
            <a:chOff x="300598" y="1162290"/>
            <a:chExt cx="3993621" cy="261723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A58A184-42CB-6716-A817-E53B3B39E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598" y="1162290"/>
              <a:ext cx="3993621" cy="2617230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84D6F69-1645-8083-1D92-62EA9CCC1B00}"/>
                </a:ext>
              </a:extLst>
            </p:cNvPr>
            <p:cNvSpPr/>
            <p:nvPr/>
          </p:nvSpPr>
          <p:spPr>
            <a:xfrm>
              <a:off x="1602377" y="2647406"/>
              <a:ext cx="2438400" cy="105373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8A7239E-3272-9828-53C0-EC5EBF9D9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72" y="4630426"/>
            <a:ext cx="6592220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96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0F381-3C51-4B46-8F04-6B6D7570A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896145"/>
          </a:xfrm>
        </p:spPr>
        <p:txBody>
          <a:bodyPr/>
          <a:lstStyle/>
          <a:p>
            <a:r>
              <a:rPr lang="ko-KR" altLang="en-US" dirty="0"/>
              <a:t>문제 발생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CFA1AD-7868-C7D5-448E-ABFFF3A2CC16}"/>
              </a:ext>
            </a:extLst>
          </p:cNvPr>
          <p:cNvSpPr txBox="1"/>
          <p:nvPr/>
        </p:nvSpPr>
        <p:spPr>
          <a:xfrm>
            <a:off x="379008" y="4297961"/>
            <a:ext cx="116214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best_params</a:t>
            </a:r>
            <a:r>
              <a:rPr lang="ko-KR" altLang="en-US" dirty="0"/>
              <a:t>토대로 만든 모델의 </a:t>
            </a:r>
            <a:r>
              <a:rPr lang="en-US" altLang="ko-KR" dirty="0" err="1"/>
              <a:t>coef</a:t>
            </a:r>
            <a:r>
              <a:rPr lang="ko-KR" altLang="en-US" dirty="0"/>
              <a:t>의 개수를 확인하니 </a:t>
            </a:r>
            <a:r>
              <a:rPr lang="en-US" altLang="ko-KR" dirty="0"/>
              <a:t>3835</a:t>
            </a:r>
            <a:r>
              <a:rPr lang="ko-KR" altLang="en-US" dirty="0"/>
              <a:t>개이고 </a:t>
            </a:r>
            <a:r>
              <a:rPr lang="en-US" altLang="ko-KR" dirty="0" err="1"/>
              <a:t>coef</a:t>
            </a:r>
            <a:r>
              <a:rPr lang="ko-KR" altLang="en-US" dirty="0"/>
              <a:t>의 개수는 저희가 사용할 </a:t>
            </a:r>
            <a:r>
              <a:rPr lang="en-US" altLang="ko-KR" dirty="0"/>
              <a:t>feature</a:t>
            </a:r>
            <a:r>
              <a:rPr lang="ko-KR" altLang="en-US" dirty="0"/>
              <a:t>개수이죠 그리고 저희 프로젝트의 </a:t>
            </a:r>
            <a:r>
              <a:rPr lang="en-US" altLang="ko-KR" dirty="0"/>
              <a:t>feature</a:t>
            </a:r>
            <a:r>
              <a:rPr lang="ko-KR" altLang="en-US" dirty="0"/>
              <a:t>는 말뭉치이죠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근데</a:t>
            </a:r>
            <a:r>
              <a:rPr lang="en-US" altLang="ko-KR" dirty="0"/>
              <a:t>.. </a:t>
            </a:r>
            <a:r>
              <a:rPr lang="ko-KR" altLang="en-US" dirty="0"/>
              <a:t>벡터화 시킨 후 말뭉치의 개수가 </a:t>
            </a:r>
            <a:r>
              <a:rPr lang="en-US" altLang="ko-KR" dirty="0"/>
              <a:t>4289</a:t>
            </a:r>
            <a:r>
              <a:rPr lang="ko-KR" altLang="en-US" dirty="0"/>
              <a:t>개로 </a:t>
            </a:r>
            <a:r>
              <a:rPr lang="en-US" altLang="ko-KR" dirty="0" err="1"/>
              <a:t>coef</a:t>
            </a:r>
            <a:r>
              <a:rPr lang="ko-KR" altLang="en-US" dirty="0"/>
              <a:t>개수와 </a:t>
            </a:r>
            <a:r>
              <a:rPr lang="ko-KR" altLang="en-US" dirty="0" err="1"/>
              <a:t>달랐어요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말뭉치와 </a:t>
            </a:r>
            <a:r>
              <a:rPr lang="en-US" altLang="ko-KR" dirty="0" err="1"/>
              <a:t>coef</a:t>
            </a:r>
            <a:r>
              <a:rPr lang="en-US" altLang="ko-KR" dirty="0"/>
              <a:t> </a:t>
            </a:r>
            <a:r>
              <a:rPr lang="ko-KR" altLang="en-US" dirty="0"/>
              <a:t>개수가 다르면 매칭이 잘못 되어 키워드가 전혀 </a:t>
            </a:r>
            <a:r>
              <a:rPr lang="ko-KR" altLang="en-US" dirty="0" err="1"/>
              <a:t>다른게</a:t>
            </a:r>
            <a:r>
              <a:rPr lang="ko-KR" altLang="en-US" dirty="0"/>
              <a:t> 나올 거예요</a:t>
            </a:r>
            <a:endParaRPr lang="en-US" altLang="ko-KR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8D32E6D-B41A-186D-801B-54BEBC608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08" y="1307538"/>
            <a:ext cx="7097115" cy="154326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CAD1E309-7C1A-5FBA-7DF0-9AB16D0C9F94}"/>
              </a:ext>
            </a:extLst>
          </p:cNvPr>
          <p:cNvSpPr/>
          <p:nvPr/>
        </p:nvSpPr>
        <p:spPr>
          <a:xfrm>
            <a:off x="1045029" y="2596101"/>
            <a:ext cx="444137" cy="2547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2CA7675-EC2D-E097-5394-DE894C222FEC}"/>
              </a:ext>
            </a:extLst>
          </p:cNvPr>
          <p:cNvGrpSpPr/>
          <p:nvPr/>
        </p:nvGrpSpPr>
        <p:grpSpPr>
          <a:xfrm>
            <a:off x="379008" y="3426823"/>
            <a:ext cx="2010056" cy="552374"/>
            <a:chOff x="379008" y="3249913"/>
            <a:chExt cx="2010056" cy="55237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348D15E-CF29-AA43-B62C-68763EC25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008" y="3249913"/>
              <a:ext cx="2010056" cy="533474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3968E51-51DD-18D9-1EFD-5AA9DF988462}"/>
                </a:ext>
              </a:extLst>
            </p:cNvPr>
            <p:cNvSpPr/>
            <p:nvPr/>
          </p:nvSpPr>
          <p:spPr>
            <a:xfrm>
              <a:off x="405135" y="3547585"/>
              <a:ext cx="444137" cy="25470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589F7022-9F6D-B2DF-1EEA-45A1E634520E}"/>
              </a:ext>
            </a:extLst>
          </p:cNvPr>
          <p:cNvCxnSpPr>
            <a:cxnSpLocks/>
            <a:stCxn id="22" idx="0"/>
            <a:endCxn id="21" idx="2"/>
          </p:cNvCxnSpPr>
          <p:nvPr/>
        </p:nvCxnSpPr>
        <p:spPr>
          <a:xfrm rot="5400000" flipH="1" flipV="1">
            <a:off x="510305" y="2967702"/>
            <a:ext cx="873692" cy="639894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71275E9-C928-387E-94B9-FD1F5BFAA1F7}"/>
              </a:ext>
            </a:extLst>
          </p:cNvPr>
          <p:cNvSpPr txBox="1"/>
          <p:nvPr/>
        </p:nvSpPr>
        <p:spPr>
          <a:xfrm>
            <a:off x="1267097" y="3154007"/>
            <a:ext cx="8619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다름</a:t>
            </a:r>
          </a:p>
        </p:txBody>
      </p:sp>
    </p:spTree>
    <p:extLst>
      <p:ext uri="{BB962C8B-B14F-4D97-AF65-F5344CB8AC3E}">
        <p14:creationId xmlns:p14="http://schemas.microsoft.com/office/powerpoint/2010/main" val="118703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0F381-3C51-4B46-8F04-6B6D7570A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896145"/>
          </a:xfrm>
        </p:spPr>
        <p:txBody>
          <a:bodyPr>
            <a:norm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1 </a:t>
            </a:r>
            <a:r>
              <a:rPr lang="ko-KR" altLang="en-US" dirty="0"/>
              <a:t>해결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CFA1AD-7868-C7D5-448E-ABFFF3A2CC16}"/>
              </a:ext>
            </a:extLst>
          </p:cNvPr>
          <p:cNvSpPr txBox="1"/>
          <p:nvPr/>
        </p:nvSpPr>
        <p:spPr>
          <a:xfrm>
            <a:off x="379008" y="4763968"/>
            <a:ext cx="10027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그래서 다시 모델을 </a:t>
            </a:r>
            <a:r>
              <a:rPr lang="en-US" altLang="ko-KR" dirty="0" err="1"/>
              <a:t>best_param</a:t>
            </a:r>
            <a:r>
              <a:rPr lang="ko-KR" altLang="en-US" dirty="0"/>
              <a:t>결과로 생성했어요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이제 잘 맞네요😊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7E878C-8682-DBA3-BE1D-C366BBA8B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08" y="1001864"/>
            <a:ext cx="7545792" cy="367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6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0F381-3C51-4B46-8F04-6B6D7570A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896145"/>
          </a:xfrm>
        </p:spPr>
        <p:txBody>
          <a:bodyPr>
            <a:normAutofit/>
          </a:bodyPr>
          <a:lstStyle/>
          <a:p>
            <a:r>
              <a:rPr lang="ko-KR" altLang="en-US" dirty="0"/>
              <a:t>반복 작업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CFA1AD-7868-C7D5-448E-ABFFF3A2CC16}"/>
              </a:ext>
            </a:extLst>
          </p:cNvPr>
          <p:cNvSpPr txBox="1"/>
          <p:nvPr/>
        </p:nvSpPr>
        <p:spPr>
          <a:xfrm>
            <a:off x="7480663" y="1315635"/>
            <a:ext cx="45217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이미지는 </a:t>
            </a:r>
            <a:r>
              <a:rPr lang="ko-KR" altLang="en-US" dirty="0" err="1"/>
              <a:t>다시만든</a:t>
            </a:r>
            <a:r>
              <a:rPr lang="ko-KR" altLang="en-US" dirty="0"/>
              <a:t> 모델을 이용해서 뽑은 키워드 예요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뽑힌 키워드에서 키워드와 무의미한 단어들을 불용어에 추가했어요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불용어를 </a:t>
            </a:r>
            <a:r>
              <a:rPr lang="ko-KR" altLang="en-US" dirty="0" err="1"/>
              <a:t>삭제시킨</a:t>
            </a:r>
            <a:r>
              <a:rPr lang="ko-KR" altLang="en-US" dirty="0"/>
              <a:t> 후 다시 키워드를 뽑아냈어요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위 과정들을 계속 반복했어요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5DD395-8B36-49C1-9EC6-AF5635A00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88" y="1043876"/>
            <a:ext cx="6979372" cy="526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537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0F381-3C51-4B46-8F04-6B6D7570A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896145"/>
          </a:xfrm>
        </p:spPr>
        <p:txBody>
          <a:bodyPr>
            <a:normAutofit/>
          </a:bodyPr>
          <a:lstStyle/>
          <a:p>
            <a:r>
              <a:rPr lang="ko-KR" altLang="en-US" dirty="0"/>
              <a:t>반복 작업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CFA1AD-7868-C7D5-448E-ABFFF3A2CC16}"/>
              </a:ext>
            </a:extLst>
          </p:cNvPr>
          <p:cNvSpPr txBox="1"/>
          <p:nvPr/>
        </p:nvSpPr>
        <p:spPr>
          <a:xfrm>
            <a:off x="7480663" y="1315635"/>
            <a:ext cx="45217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너무 신나서 계속 키워드만 지우다가 문득 정확도확인을 </a:t>
            </a:r>
            <a:r>
              <a:rPr lang="ko-KR" altLang="en-US" dirty="0" err="1"/>
              <a:t>안했다는</a:t>
            </a:r>
            <a:r>
              <a:rPr lang="ko-KR" altLang="en-US" dirty="0"/>
              <a:t> 생각이 들었어요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첫번째 이미지는 반복작업을 어느정도 하고 나서의 정확도예요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 </a:t>
            </a:r>
            <a:r>
              <a:rPr lang="en-US" altLang="ko-KR" dirty="0" err="1"/>
              <a:t>auc</a:t>
            </a:r>
            <a:r>
              <a:rPr lang="en-US" altLang="ko-KR" dirty="0"/>
              <a:t> test </a:t>
            </a:r>
            <a:r>
              <a:rPr lang="ko-KR" altLang="en-US" dirty="0"/>
              <a:t>정확도가 </a:t>
            </a:r>
            <a:r>
              <a:rPr lang="ko-KR" altLang="en-US" dirty="0" err="1"/>
              <a:t>다른거에</a:t>
            </a:r>
            <a:r>
              <a:rPr lang="ko-KR" altLang="en-US" dirty="0"/>
              <a:t> 비해 조금 낮았어요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하지만 단어정제 작업을 한다고 정확도가 크게 변하지는 않았어요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F8D409-3484-FCE3-D5DE-B6200790A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97" y="1648144"/>
            <a:ext cx="2173052" cy="1524213"/>
          </a:xfrm>
          <a:prstGeom prst="rect">
            <a:avLst/>
          </a:prstGeom>
        </p:spPr>
      </p:pic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F0F616DE-9DCB-B59B-5A43-BC4A69904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08815"/>
              </p:ext>
            </p:extLst>
          </p:nvPr>
        </p:nvGraphicFramePr>
        <p:xfrm>
          <a:off x="219165" y="1175485"/>
          <a:ext cx="2173053" cy="199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3053">
                  <a:extLst>
                    <a:ext uri="{9D8B030D-6E8A-4147-A177-3AD203B41FA5}">
                      <a16:colId xmlns:a16="http://schemas.microsoft.com/office/drawing/2014/main" val="4275431583"/>
                    </a:ext>
                  </a:extLst>
                </a:gridCol>
              </a:tblGrid>
              <a:tr h="462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7873590"/>
                  </a:ext>
                </a:extLst>
              </a:tr>
              <a:tr h="15342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625707"/>
                  </a:ext>
                </a:extLst>
              </a:tr>
            </a:tbl>
          </a:graphicData>
        </a:graphic>
      </p:graphicFrame>
      <p:graphicFrame>
        <p:nvGraphicFramePr>
          <p:cNvPr id="6" name="표 3">
            <a:extLst>
              <a:ext uri="{FF2B5EF4-FFF2-40B4-BE49-F238E27FC236}">
                <a16:creationId xmlns:a16="http://schemas.microsoft.com/office/drawing/2014/main" id="{8AF64AE5-AA31-28C6-F01C-A3DFBD11E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400481"/>
              </p:ext>
            </p:extLst>
          </p:nvPr>
        </p:nvGraphicFramePr>
        <p:xfrm>
          <a:off x="2538285" y="1175485"/>
          <a:ext cx="2173053" cy="199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3053">
                  <a:extLst>
                    <a:ext uri="{9D8B030D-6E8A-4147-A177-3AD203B41FA5}">
                      <a16:colId xmlns:a16="http://schemas.microsoft.com/office/drawing/2014/main" val="4275431583"/>
                    </a:ext>
                  </a:extLst>
                </a:gridCol>
              </a:tblGrid>
              <a:tr h="462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7873590"/>
                  </a:ext>
                </a:extLst>
              </a:tr>
              <a:tr h="15342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559625707"/>
                  </a:ext>
                </a:extLst>
              </a:tr>
            </a:tbl>
          </a:graphicData>
        </a:graphic>
      </p:graphicFrame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2A7D67DC-C818-CF7B-8D11-62A44A868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326402"/>
              </p:ext>
            </p:extLst>
          </p:nvPr>
        </p:nvGraphicFramePr>
        <p:xfrm>
          <a:off x="4857405" y="1175485"/>
          <a:ext cx="2173053" cy="199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3053">
                  <a:extLst>
                    <a:ext uri="{9D8B030D-6E8A-4147-A177-3AD203B41FA5}">
                      <a16:colId xmlns:a16="http://schemas.microsoft.com/office/drawing/2014/main" val="4275431583"/>
                    </a:ext>
                  </a:extLst>
                </a:gridCol>
              </a:tblGrid>
              <a:tr h="462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7873590"/>
                  </a:ext>
                </a:extLst>
              </a:tr>
              <a:tr h="15342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559625707"/>
                  </a:ext>
                </a:extLst>
              </a:tr>
            </a:tbl>
          </a:graphicData>
        </a:graphic>
      </p:graphicFrame>
      <p:graphicFrame>
        <p:nvGraphicFramePr>
          <p:cNvPr id="13" name="표 3">
            <a:extLst>
              <a:ext uri="{FF2B5EF4-FFF2-40B4-BE49-F238E27FC236}">
                <a16:creationId xmlns:a16="http://schemas.microsoft.com/office/drawing/2014/main" id="{59968E1B-EA5D-5638-B6C5-25E86A0B8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711904"/>
              </p:ext>
            </p:extLst>
          </p:nvPr>
        </p:nvGraphicFramePr>
        <p:xfrm>
          <a:off x="219164" y="3429000"/>
          <a:ext cx="2173053" cy="199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3053">
                  <a:extLst>
                    <a:ext uri="{9D8B030D-6E8A-4147-A177-3AD203B41FA5}">
                      <a16:colId xmlns:a16="http://schemas.microsoft.com/office/drawing/2014/main" val="4275431583"/>
                    </a:ext>
                  </a:extLst>
                </a:gridCol>
              </a:tblGrid>
              <a:tr h="462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7873590"/>
                  </a:ext>
                </a:extLst>
              </a:tr>
              <a:tr h="15342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559625707"/>
                  </a:ext>
                </a:extLst>
              </a:tr>
            </a:tbl>
          </a:graphicData>
        </a:graphic>
      </p:graphicFrame>
      <p:graphicFrame>
        <p:nvGraphicFramePr>
          <p:cNvPr id="14" name="표 3">
            <a:extLst>
              <a:ext uri="{FF2B5EF4-FFF2-40B4-BE49-F238E27FC236}">
                <a16:creationId xmlns:a16="http://schemas.microsoft.com/office/drawing/2014/main" id="{09225E6B-7209-831B-2640-AD9185EF2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268973"/>
              </p:ext>
            </p:extLst>
          </p:nvPr>
        </p:nvGraphicFramePr>
        <p:xfrm>
          <a:off x="2538285" y="3429000"/>
          <a:ext cx="2173053" cy="199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3053">
                  <a:extLst>
                    <a:ext uri="{9D8B030D-6E8A-4147-A177-3AD203B41FA5}">
                      <a16:colId xmlns:a16="http://schemas.microsoft.com/office/drawing/2014/main" val="4275431583"/>
                    </a:ext>
                  </a:extLst>
                </a:gridCol>
              </a:tblGrid>
              <a:tr h="462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7873590"/>
                  </a:ext>
                </a:extLst>
              </a:tr>
              <a:tr h="15342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559625707"/>
                  </a:ext>
                </a:extLst>
              </a:tr>
            </a:tbl>
          </a:graphicData>
        </a:graphic>
      </p:graphicFrame>
      <p:graphicFrame>
        <p:nvGraphicFramePr>
          <p:cNvPr id="15" name="표 3">
            <a:extLst>
              <a:ext uri="{FF2B5EF4-FFF2-40B4-BE49-F238E27FC236}">
                <a16:creationId xmlns:a16="http://schemas.microsoft.com/office/drawing/2014/main" id="{0681CDEF-8C1F-E452-2751-9C5560918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681103"/>
              </p:ext>
            </p:extLst>
          </p:nvPr>
        </p:nvGraphicFramePr>
        <p:xfrm>
          <a:off x="4857404" y="3429000"/>
          <a:ext cx="2173053" cy="199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3053">
                  <a:extLst>
                    <a:ext uri="{9D8B030D-6E8A-4147-A177-3AD203B41FA5}">
                      <a16:colId xmlns:a16="http://schemas.microsoft.com/office/drawing/2014/main" val="4275431583"/>
                    </a:ext>
                  </a:extLst>
                </a:gridCol>
              </a:tblGrid>
              <a:tr h="462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7873590"/>
                  </a:ext>
                </a:extLst>
              </a:tr>
              <a:tr h="15342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7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559625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041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0F381-3C51-4B46-8F04-6B6D7570A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896145"/>
          </a:xfrm>
        </p:spPr>
        <p:txBody>
          <a:bodyPr>
            <a:normAutofit/>
          </a:bodyPr>
          <a:lstStyle/>
          <a:p>
            <a:r>
              <a:rPr lang="ko-KR" altLang="en-US" dirty="0"/>
              <a:t>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CFA1AD-7868-C7D5-448E-ABFFF3A2CC16}"/>
              </a:ext>
            </a:extLst>
          </p:cNvPr>
          <p:cNvSpPr txBox="1"/>
          <p:nvPr/>
        </p:nvSpPr>
        <p:spPr>
          <a:xfrm>
            <a:off x="7425245" y="914400"/>
            <a:ext cx="45217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모든 키워드가 유의미해 졌을 반복작업을 멈췄어요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출력된 키워드로 봤을 때는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 err="1"/>
              <a:t>마켓컬리는</a:t>
            </a:r>
            <a:r>
              <a:rPr lang="ko-KR" altLang="en-US" dirty="0"/>
              <a:t> 구성이 좋고</a:t>
            </a:r>
            <a:r>
              <a:rPr lang="en-US" altLang="ko-KR" dirty="0"/>
              <a:t> </a:t>
            </a:r>
            <a:r>
              <a:rPr lang="ko-KR" altLang="en-US" dirty="0"/>
              <a:t>친환경적이고 재료나 품질이 </a:t>
            </a:r>
            <a:r>
              <a:rPr lang="ko-KR" altLang="en-US" dirty="0" err="1"/>
              <a:t>신선한가봐요</a:t>
            </a:r>
            <a:r>
              <a:rPr lang="ko-KR" altLang="en-US" dirty="0"/>
              <a:t> 특히 채소가 </a:t>
            </a:r>
            <a:r>
              <a:rPr lang="ko-KR" altLang="en-US" dirty="0" err="1"/>
              <a:t>좋은가봐요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또</a:t>
            </a:r>
            <a:r>
              <a:rPr lang="en-US" altLang="ko-KR" dirty="0"/>
              <a:t>, </a:t>
            </a:r>
            <a:r>
              <a:rPr lang="ko-KR" altLang="en-US" dirty="0" err="1"/>
              <a:t>문의하는것에</a:t>
            </a:r>
            <a:r>
              <a:rPr lang="ko-KR" altLang="en-US" dirty="0"/>
              <a:t> 문제가 많고 가입이나</a:t>
            </a:r>
            <a:r>
              <a:rPr lang="en-US" altLang="ko-KR" dirty="0"/>
              <a:t> </a:t>
            </a:r>
            <a:r>
              <a:rPr lang="ko-KR" altLang="en-US" dirty="0"/>
              <a:t>업데이트</a:t>
            </a:r>
            <a:r>
              <a:rPr lang="en-US" altLang="ko-KR" dirty="0"/>
              <a:t>,</a:t>
            </a:r>
            <a:r>
              <a:rPr lang="ko-KR" altLang="en-US" dirty="0"/>
              <a:t>서버</a:t>
            </a:r>
            <a:r>
              <a:rPr lang="en-US" altLang="ko-KR" dirty="0"/>
              <a:t>,</a:t>
            </a:r>
            <a:r>
              <a:rPr lang="ko-KR" altLang="en-US" dirty="0"/>
              <a:t>지연</a:t>
            </a:r>
            <a:r>
              <a:rPr lang="en-US" altLang="ko-KR" dirty="0"/>
              <a:t>,</a:t>
            </a:r>
            <a:r>
              <a:rPr lang="ko-KR" altLang="en-US" dirty="0"/>
              <a:t>로그아웃 같은 키워드를 봐서 전체적으로 </a:t>
            </a:r>
            <a:r>
              <a:rPr lang="ko-KR" altLang="en-US" dirty="0" err="1"/>
              <a:t>앱서비스</a:t>
            </a:r>
            <a:r>
              <a:rPr lang="ko-KR" altLang="en-US" dirty="0"/>
              <a:t> 부분에서 불만이 </a:t>
            </a:r>
            <a:r>
              <a:rPr lang="ko-KR" altLang="en-US" dirty="0" err="1"/>
              <a:t>많은가봐요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저는 이번에 여기까지 해봤어요 </a:t>
            </a:r>
            <a:br>
              <a:rPr lang="en-US" altLang="ko-KR" dirty="0"/>
            </a:br>
            <a:r>
              <a:rPr lang="ko-KR" altLang="en-US" dirty="0"/>
              <a:t>회의 </a:t>
            </a:r>
            <a:r>
              <a:rPr lang="ko-KR" altLang="en-US" dirty="0" err="1"/>
              <a:t>참석했어야</a:t>
            </a:r>
            <a:r>
              <a:rPr lang="ko-KR" altLang="en-US" dirty="0"/>
              <a:t> 하는데 개인적인 일로 참석 못해서 </a:t>
            </a:r>
            <a:r>
              <a:rPr lang="ko-KR" altLang="en-US" dirty="0" err="1"/>
              <a:t>죄송해요ㅠㅠ</a:t>
            </a:r>
            <a:r>
              <a:rPr lang="ko-KR" altLang="en-US" dirty="0"/>
              <a:t>  </a:t>
            </a:r>
            <a:br>
              <a:rPr lang="en-US" altLang="ko-KR" dirty="0"/>
            </a:br>
            <a:r>
              <a:rPr lang="ko-KR" altLang="en-US" dirty="0"/>
              <a:t>간단히 회의내용만 글로 작성해주시면</a:t>
            </a:r>
            <a:br>
              <a:rPr lang="en-US" altLang="ko-KR" dirty="0"/>
            </a:br>
            <a:r>
              <a:rPr lang="ko-KR" altLang="en-US" dirty="0"/>
              <a:t>내용 놓치지 않고 다음회의에 </a:t>
            </a:r>
            <a:r>
              <a:rPr lang="ko-KR" altLang="en-US" dirty="0" err="1"/>
              <a:t>참석할게요</a:t>
            </a:r>
            <a:r>
              <a:rPr lang="en-US" altLang="ko-KR" dirty="0"/>
              <a:t>!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F6E689-6875-D46D-6572-7E6FCC6D6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15" y="794327"/>
            <a:ext cx="7126625" cy="545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808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274</Words>
  <Application>Microsoft Office PowerPoint</Application>
  <PresentationFormat>와이드스크린</PresentationFormat>
  <Paragraphs>47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불용어 삭제 및  키워드 추출</vt:lpstr>
      <vt:lpstr>GridSearchCV 결과</vt:lpstr>
      <vt:lpstr>Best_params</vt:lpstr>
      <vt:lpstr>문제 발생</vt:lpstr>
      <vt:lpstr>문제1 해결</vt:lpstr>
      <vt:lpstr>반복 작업</vt:lpstr>
      <vt:lpstr>반복 작업</vt:lpstr>
      <vt:lpstr>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불용어 삭제</dc:title>
  <dc:creator>room3242@gmail.com</dc:creator>
  <cp:lastModifiedBy>room3242@gmail.com</cp:lastModifiedBy>
  <cp:revision>1</cp:revision>
  <dcterms:created xsi:type="dcterms:W3CDTF">2023-09-14T15:08:02Z</dcterms:created>
  <dcterms:modified xsi:type="dcterms:W3CDTF">2023-09-14T16:31:53Z</dcterms:modified>
</cp:coreProperties>
</file>