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de-DE" smtClean="0"/>
              <a:t>单击此处编辑母版副标题样式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33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45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61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83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55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98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2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00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83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de-DE" smtClean="0"/>
              <a:t>单击此处编辑母版标题样式</a:t>
            </a:r>
            <a:endParaRPr lang="de-DE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  <a:endParaRPr lang="de-D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148A-8A7C-4810-9B27-639E251EDC4D}" type="datetimeFigureOut">
              <a:rPr lang="de-DE" smtClean="0"/>
              <a:t>08.11.2019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C929-6403-4AD8-BE4F-48FAA9C836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99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185738"/>
            <a:ext cx="7164388" cy="5308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78182" y="357447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LiDAR</a:t>
            </a:r>
            <a:endParaRPr lang="de-DE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3108960" y="610986"/>
            <a:ext cx="476312" cy="38654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69876" y="316274"/>
            <a:ext cx="1119447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Bluetooth</a:t>
            </a:r>
            <a:endParaRPr lang="de-DE"/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>
            <a:off x="6844148" y="569813"/>
            <a:ext cx="825728" cy="5507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78181" y="2606039"/>
            <a:ext cx="1205346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Controller</a:t>
            </a:r>
            <a:endParaRPr lang="de-DE"/>
          </a:p>
        </p:txBody>
      </p:sp>
      <p:cxnSp>
        <p:nvCxnSpPr>
          <p:cNvPr id="15" name="直接箭头连接符 14"/>
          <p:cNvCxnSpPr>
            <a:stCxn id="14" idx="3"/>
          </p:cNvCxnSpPr>
          <p:nvPr/>
        </p:nvCxnSpPr>
        <p:spPr>
          <a:xfrm>
            <a:off x="3283527" y="2859578"/>
            <a:ext cx="1911928" cy="1330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078181" y="4493028"/>
            <a:ext cx="1205346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Caterpillar System</a:t>
            </a:r>
            <a:endParaRPr lang="de-DE"/>
          </a:p>
        </p:txBody>
      </p:sp>
      <p:cxnSp>
        <p:nvCxnSpPr>
          <p:cNvPr id="20" name="直接箭头连接符 19"/>
          <p:cNvCxnSpPr>
            <a:stCxn id="19" idx="3"/>
          </p:cNvCxnSpPr>
          <p:nvPr/>
        </p:nvCxnSpPr>
        <p:spPr>
          <a:xfrm>
            <a:off x="3283527" y="4746567"/>
            <a:ext cx="906088" cy="2286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583977" y="2859577"/>
            <a:ext cx="1205346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Motor</a:t>
            </a:r>
            <a:endParaRPr lang="de-DE"/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7722524" y="3366654"/>
            <a:ext cx="464126" cy="7647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11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23837"/>
            <a:ext cx="8801100" cy="6410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49040" y="365760"/>
            <a:ext cx="1188720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Direction</a:t>
            </a:r>
            <a:endParaRPr lang="de-DE"/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4937760" y="619299"/>
            <a:ext cx="723207" cy="37822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49040" y="1729046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LiDAR</a:t>
            </a:r>
            <a:endParaRPr lang="de-DE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4779818" y="1982585"/>
            <a:ext cx="881149" cy="7938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92829" y="3300153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Left Motor</a:t>
            </a:r>
            <a:endParaRPr lang="de-DE"/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3923607" y="3553692"/>
            <a:ext cx="399011" cy="6881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1985" y="2610196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Right Motor</a:t>
            </a:r>
            <a:endParaRPr lang="de-DE"/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flipH="1">
            <a:off x="8049205" y="2863735"/>
            <a:ext cx="562780" cy="12095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39284" y="4102633"/>
            <a:ext cx="1030778" cy="507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Motor Encoder</a:t>
            </a:r>
            <a:endParaRPr lang="de-DE"/>
          </a:p>
        </p:txBody>
      </p:sp>
      <p:cxnSp>
        <p:nvCxnSpPr>
          <p:cNvPr id="16" name="直接箭头连接符 15"/>
          <p:cNvCxnSpPr>
            <a:stCxn id="15" idx="3"/>
          </p:cNvCxnSpPr>
          <p:nvPr/>
        </p:nvCxnSpPr>
        <p:spPr>
          <a:xfrm>
            <a:off x="3170062" y="4356172"/>
            <a:ext cx="137160" cy="5150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7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3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34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3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 Weipu</dc:creator>
  <cp:lastModifiedBy>Shan Weipu</cp:lastModifiedBy>
  <cp:revision>3</cp:revision>
  <dcterms:created xsi:type="dcterms:W3CDTF">2019-11-08T17:54:09Z</dcterms:created>
  <dcterms:modified xsi:type="dcterms:W3CDTF">2019-11-08T19:17:42Z</dcterms:modified>
</cp:coreProperties>
</file>