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 smtClean="0"/>
              <a:t>单击此处编辑母版副标题样式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3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5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5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2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00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3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148A-8A7C-4810-9B27-639E251EDC4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185738"/>
            <a:ext cx="7164388" cy="5308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78182" y="357447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3108960" y="610986"/>
            <a:ext cx="476312" cy="3865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9876" y="316274"/>
            <a:ext cx="1119447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Bluetooth</a:t>
            </a:r>
            <a:endParaRPr lang="de-DE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6844148" y="569813"/>
            <a:ext cx="825728" cy="5507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8181" y="2606039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Controller</a:t>
            </a:r>
            <a:endParaRPr lang="de-DE"/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>
          <a:xfrm>
            <a:off x="3283527" y="2859578"/>
            <a:ext cx="1911928" cy="1330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78181" y="4493028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Caterpillar System</a:t>
            </a:r>
            <a:endParaRPr lang="de-DE"/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>
            <a:off x="3283527" y="4746567"/>
            <a:ext cx="906088" cy="228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83977" y="2859577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</a:t>
            </a:r>
            <a:endParaRPr lang="de-DE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7722524" y="3366654"/>
            <a:ext cx="464126" cy="7647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1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23837"/>
            <a:ext cx="8801100" cy="6410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9040" y="365760"/>
            <a:ext cx="1188720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Direction</a:t>
            </a:r>
            <a:endParaRPr lang="de-DE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4937760" y="619299"/>
            <a:ext cx="723207" cy="3782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49040" y="172904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779818" y="1982585"/>
            <a:ext cx="881149" cy="7938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92829" y="330015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Left Motor</a:t>
            </a:r>
            <a:endParaRPr lang="de-DE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3923607" y="3553692"/>
            <a:ext cx="399011" cy="6881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1985" y="261019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Right Motor</a:t>
            </a:r>
            <a:endParaRPr lang="de-DE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>
            <a:off x="8049205" y="2863735"/>
            <a:ext cx="562780" cy="12095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9284" y="410263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 Encoder</a:t>
            </a:r>
            <a:endParaRPr lang="de-DE"/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3170062" y="4356172"/>
            <a:ext cx="137160" cy="5150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7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66825"/>
            <a:ext cx="7048500" cy="4324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68137" y="2094807"/>
            <a:ext cx="435379" cy="249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</a:t>
            </a:r>
            <a:endParaRPr lang="de-DE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3203516" y="2219498"/>
            <a:ext cx="196387" cy="12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41272" y="5128953"/>
            <a:ext cx="435379" cy="462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flipV="1">
            <a:off x="4858962" y="4181303"/>
            <a:ext cx="78798" cy="9476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39840" y="1266825"/>
            <a:ext cx="435379" cy="462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P‘</a:t>
            </a:r>
            <a:endParaRPr lang="de-DE"/>
          </a:p>
        </p:txBody>
      </p:sp>
      <p:cxnSp>
        <p:nvCxnSpPr>
          <p:cNvPr id="17" name="直接箭头连接符 16"/>
          <p:cNvCxnSpPr>
            <a:stCxn id="16" idx="2"/>
          </p:cNvCxnSpPr>
          <p:nvPr/>
        </p:nvCxnSpPr>
        <p:spPr>
          <a:xfrm flipH="1">
            <a:off x="5777345" y="1729047"/>
            <a:ext cx="780185" cy="5527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3" y="2016832"/>
            <a:ext cx="3235718" cy="3140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023" y="2016832"/>
            <a:ext cx="3335655" cy="31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238250"/>
            <a:ext cx="5591175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24996" y="3807229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Measurement</a:t>
            </a:r>
            <a:endParaRPr lang="de-DE"/>
          </a:p>
        </p:txBody>
      </p:sp>
      <p:sp>
        <p:nvSpPr>
          <p:cNvPr id="4" name="文本框 3"/>
          <p:cNvSpPr txBox="1"/>
          <p:nvPr/>
        </p:nvSpPr>
        <p:spPr>
          <a:xfrm>
            <a:off x="6168044" y="2152996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Posterior</a:t>
            </a:r>
            <a:endParaRPr lang="de-DE"/>
          </a:p>
        </p:txBody>
      </p:sp>
      <p:sp>
        <p:nvSpPr>
          <p:cNvPr id="5" name="文本框 4"/>
          <p:cNvSpPr txBox="1"/>
          <p:nvPr/>
        </p:nvSpPr>
        <p:spPr>
          <a:xfrm>
            <a:off x="4645604" y="305966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Prior</a:t>
            </a:r>
            <a:endParaRPr lang="de-DE"/>
          </a:p>
        </p:txBody>
      </p:sp>
      <p:cxnSp>
        <p:nvCxnSpPr>
          <p:cNvPr id="7" name="直接连接符 6"/>
          <p:cNvCxnSpPr/>
          <p:nvPr/>
        </p:nvCxnSpPr>
        <p:spPr>
          <a:xfrm>
            <a:off x="5283920" y="3244334"/>
            <a:ext cx="302233" cy="12232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</p:cNvCxnSpPr>
          <p:nvPr/>
        </p:nvCxnSpPr>
        <p:spPr>
          <a:xfrm flipH="1">
            <a:off x="6095999" y="2522328"/>
            <a:ext cx="588340" cy="1256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3" idx="2"/>
          </p:cNvCxnSpPr>
          <p:nvPr/>
        </p:nvCxnSpPr>
        <p:spPr>
          <a:xfrm flipV="1">
            <a:off x="6924675" y="4176561"/>
            <a:ext cx="554534" cy="2716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3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13" y="1953533"/>
            <a:ext cx="3621925" cy="2776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912" y="2088487"/>
            <a:ext cx="3442249" cy="26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7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4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13" y="1966318"/>
            <a:ext cx="2365887" cy="23839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42" y="3048000"/>
            <a:ext cx="2784519" cy="1302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52" y="1966318"/>
            <a:ext cx="2794002" cy="2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 Weipu</dc:creator>
  <cp:lastModifiedBy>Shan Weipu</cp:lastModifiedBy>
  <cp:revision>12</cp:revision>
  <dcterms:created xsi:type="dcterms:W3CDTF">2019-11-08T17:54:09Z</dcterms:created>
  <dcterms:modified xsi:type="dcterms:W3CDTF">2019-11-19T20:44:19Z</dcterms:modified>
</cp:coreProperties>
</file>