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1128" y="-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de-DE" smtClean="0"/>
              <a:t>单击此处编辑母版标题样式</a:t>
            </a:r>
            <a:endParaRPr lang="de-DE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de-DE" smtClean="0"/>
              <a:t>单击此处编辑母版副标题样式</a:t>
            </a:r>
            <a:endParaRPr lang="de-DE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148A-8A7C-4810-9B27-639E251EDC4D}" type="datetimeFigureOut">
              <a:rPr lang="de-DE" smtClean="0"/>
              <a:t>09.11.2019</a:t>
            </a:fld>
            <a:endParaRPr lang="de-DE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C929-6403-4AD8-BE4F-48FAA9C836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8330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de-DE" smtClean="0"/>
              <a:t>单击此处编辑母版标题样式</a:t>
            </a:r>
            <a:endParaRPr lang="de-DE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de-DE" smtClean="0"/>
              <a:t>单击此处编辑母版文本样式</a:t>
            </a:r>
          </a:p>
          <a:p>
            <a:pPr lvl="1"/>
            <a:r>
              <a:rPr lang="zh-CN" altLang="de-DE" smtClean="0"/>
              <a:t>第二级</a:t>
            </a:r>
          </a:p>
          <a:p>
            <a:pPr lvl="2"/>
            <a:r>
              <a:rPr lang="zh-CN" altLang="de-DE" smtClean="0"/>
              <a:t>第三级</a:t>
            </a:r>
          </a:p>
          <a:p>
            <a:pPr lvl="3"/>
            <a:r>
              <a:rPr lang="zh-CN" altLang="de-DE" smtClean="0"/>
              <a:t>第四级</a:t>
            </a:r>
          </a:p>
          <a:p>
            <a:pPr lvl="4"/>
            <a:r>
              <a:rPr lang="zh-CN" altLang="de-DE" smtClean="0"/>
              <a:t>第五级</a:t>
            </a:r>
            <a:endParaRPr lang="de-DE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148A-8A7C-4810-9B27-639E251EDC4D}" type="datetimeFigureOut">
              <a:rPr lang="de-DE" smtClean="0"/>
              <a:t>09.11.2019</a:t>
            </a:fld>
            <a:endParaRPr lang="de-DE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C929-6403-4AD8-BE4F-48FAA9C836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045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de-DE" smtClean="0"/>
              <a:t>单击此处编辑母版标题样式</a:t>
            </a:r>
            <a:endParaRPr lang="de-DE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de-DE" smtClean="0"/>
              <a:t>单击此处编辑母版文本样式</a:t>
            </a:r>
          </a:p>
          <a:p>
            <a:pPr lvl="1"/>
            <a:r>
              <a:rPr lang="zh-CN" altLang="de-DE" smtClean="0"/>
              <a:t>第二级</a:t>
            </a:r>
          </a:p>
          <a:p>
            <a:pPr lvl="2"/>
            <a:r>
              <a:rPr lang="zh-CN" altLang="de-DE" smtClean="0"/>
              <a:t>第三级</a:t>
            </a:r>
          </a:p>
          <a:p>
            <a:pPr lvl="3"/>
            <a:r>
              <a:rPr lang="zh-CN" altLang="de-DE" smtClean="0"/>
              <a:t>第四级</a:t>
            </a:r>
          </a:p>
          <a:p>
            <a:pPr lvl="4"/>
            <a:r>
              <a:rPr lang="zh-CN" altLang="de-DE" smtClean="0"/>
              <a:t>第五级</a:t>
            </a:r>
            <a:endParaRPr lang="de-DE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148A-8A7C-4810-9B27-639E251EDC4D}" type="datetimeFigureOut">
              <a:rPr lang="de-DE" smtClean="0"/>
              <a:t>09.11.2019</a:t>
            </a:fld>
            <a:endParaRPr lang="de-DE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C929-6403-4AD8-BE4F-48FAA9C836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9020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de-DE" smtClean="0"/>
              <a:t>单击此处编辑母版标题样式</a:t>
            </a:r>
            <a:endParaRPr lang="de-DE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de-DE" smtClean="0"/>
              <a:t>单击此处编辑母版文本样式</a:t>
            </a:r>
          </a:p>
          <a:p>
            <a:pPr lvl="1"/>
            <a:r>
              <a:rPr lang="zh-CN" altLang="de-DE" smtClean="0"/>
              <a:t>第二级</a:t>
            </a:r>
          </a:p>
          <a:p>
            <a:pPr lvl="2"/>
            <a:r>
              <a:rPr lang="zh-CN" altLang="de-DE" smtClean="0"/>
              <a:t>第三级</a:t>
            </a:r>
          </a:p>
          <a:p>
            <a:pPr lvl="3"/>
            <a:r>
              <a:rPr lang="zh-CN" altLang="de-DE" smtClean="0"/>
              <a:t>第四级</a:t>
            </a:r>
          </a:p>
          <a:p>
            <a:pPr lvl="4"/>
            <a:r>
              <a:rPr lang="zh-CN" altLang="de-DE" smtClean="0"/>
              <a:t>第五级</a:t>
            </a:r>
            <a:endParaRPr lang="de-DE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148A-8A7C-4810-9B27-639E251EDC4D}" type="datetimeFigureOut">
              <a:rPr lang="de-DE" smtClean="0"/>
              <a:t>09.11.2019</a:t>
            </a:fld>
            <a:endParaRPr lang="de-DE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C929-6403-4AD8-BE4F-48FAA9C836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559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de-DE" smtClean="0"/>
              <a:t>单击此处编辑母版标题样式</a:t>
            </a:r>
            <a:endParaRPr lang="de-DE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de-DE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148A-8A7C-4810-9B27-639E251EDC4D}" type="datetimeFigureOut">
              <a:rPr lang="de-DE" smtClean="0"/>
              <a:t>09.11.2019</a:t>
            </a:fld>
            <a:endParaRPr lang="de-DE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C929-6403-4AD8-BE4F-48FAA9C836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6612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de-DE" smtClean="0"/>
              <a:t>单击此处编辑母版标题样式</a:t>
            </a:r>
            <a:endParaRPr lang="de-DE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de-DE" smtClean="0"/>
              <a:t>单击此处编辑母版文本样式</a:t>
            </a:r>
          </a:p>
          <a:p>
            <a:pPr lvl="1"/>
            <a:r>
              <a:rPr lang="zh-CN" altLang="de-DE" smtClean="0"/>
              <a:t>第二级</a:t>
            </a:r>
          </a:p>
          <a:p>
            <a:pPr lvl="2"/>
            <a:r>
              <a:rPr lang="zh-CN" altLang="de-DE" smtClean="0"/>
              <a:t>第三级</a:t>
            </a:r>
          </a:p>
          <a:p>
            <a:pPr lvl="3"/>
            <a:r>
              <a:rPr lang="zh-CN" altLang="de-DE" smtClean="0"/>
              <a:t>第四级</a:t>
            </a:r>
          </a:p>
          <a:p>
            <a:pPr lvl="4"/>
            <a:r>
              <a:rPr lang="zh-CN" altLang="de-DE" smtClean="0"/>
              <a:t>第五级</a:t>
            </a:r>
            <a:endParaRPr lang="de-DE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de-DE" smtClean="0"/>
              <a:t>单击此处编辑母版文本样式</a:t>
            </a:r>
          </a:p>
          <a:p>
            <a:pPr lvl="1"/>
            <a:r>
              <a:rPr lang="zh-CN" altLang="de-DE" smtClean="0"/>
              <a:t>第二级</a:t>
            </a:r>
          </a:p>
          <a:p>
            <a:pPr lvl="2"/>
            <a:r>
              <a:rPr lang="zh-CN" altLang="de-DE" smtClean="0"/>
              <a:t>第三级</a:t>
            </a:r>
          </a:p>
          <a:p>
            <a:pPr lvl="3"/>
            <a:r>
              <a:rPr lang="zh-CN" altLang="de-DE" smtClean="0"/>
              <a:t>第四级</a:t>
            </a:r>
          </a:p>
          <a:p>
            <a:pPr lvl="4"/>
            <a:r>
              <a:rPr lang="zh-CN" altLang="de-DE" smtClean="0"/>
              <a:t>第五级</a:t>
            </a:r>
            <a:endParaRPr lang="de-DE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148A-8A7C-4810-9B27-639E251EDC4D}" type="datetimeFigureOut">
              <a:rPr lang="de-DE" smtClean="0"/>
              <a:t>09.11.2019</a:t>
            </a:fld>
            <a:endParaRPr lang="de-DE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C929-6403-4AD8-BE4F-48FAA9C836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7830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de-DE" smtClean="0"/>
              <a:t>单击此处编辑母版标题样式</a:t>
            </a:r>
            <a:endParaRPr lang="de-DE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de-DE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de-DE" smtClean="0"/>
              <a:t>单击此处编辑母版文本样式</a:t>
            </a:r>
          </a:p>
          <a:p>
            <a:pPr lvl="1"/>
            <a:r>
              <a:rPr lang="zh-CN" altLang="de-DE" smtClean="0"/>
              <a:t>第二级</a:t>
            </a:r>
          </a:p>
          <a:p>
            <a:pPr lvl="2"/>
            <a:r>
              <a:rPr lang="zh-CN" altLang="de-DE" smtClean="0"/>
              <a:t>第三级</a:t>
            </a:r>
          </a:p>
          <a:p>
            <a:pPr lvl="3"/>
            <a:r>
              <a:rPr lang="zh-CN" altLang="de-DE" smtClean="0"/>
              <a:t>第四级</a:t>
            </a:r>
          </a:p>
          <a:p>
            <a:pPr lvl="4"/>
            <a:r>
              <a:rPr lang="zh-CN" altLang="de-DE" smtClean="0"/>
              <a:t>第五级</a:t>
            </a:r>
            <a:endParaRPr lang="de-DE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de-DE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de-DE" smtClean="0"/>
              <a:t>单击此处编辑母版文本样式</a:t>
            </a:r>
          </a:p>
          <a:p>
            <a:pPr lvl="1"/>
            <a:r>
              <a:rPr lang="zh-CN" altLang="de-DE" smtClean="0"/>
              <a:t>第二级</a:t>
            </a:r>
          </a:p>
          <a:p>
            <a:pPr lvl="2"/>
            <a:r>
              <a:rPr lang="zh-CN" altLang="de-DE" smtClean="0"/>
              <a:t>第三级</a:t>
            </a:r>
          </a:p>
          <a:p>
            <a:pPr lvl="3"/>
            <a:r>
              <a:rPr lang="zh-CN" altLang="de-DE" smtClean="0"/>
              <a:t>第四级</a:t>
            </a:r>
          </a:p>
          <a:p>
            <a:pPr lvl="4"/>
            <a:r>
              <a:rPr lang="zh-CN" altLang="de-DE" smtClean="0"/>
              <a:t>第五级</a:t>
            </a:r>
            <a:endParaRPr lang="de-DE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148A-8A7C-4810-9B27-639E251EDC4D}" type="datetimeFigureOut">
              <a:rPr lang="de-DE" smtClean="0"/>
              <a:t>09.11.2019</a:t>
            </a:fld>
            <a:endParaRPr lang="de-DE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C929-6403-4AD8-BE4F-48FAA9C836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4552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de-DE" smtClean="0"/>
              <a:t>单击此处编辑母版标题样式</a:t>
            </a:r>
            <a:endParaRPr lang="de-DE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148A-8A7C-4810-9B27-639E251EDC4D}" type="datetimeFigureOut">
              <a:rPr lang="de-DE" smtClean="0"/>
              <a:t>09.11.2019</a:t>
            </a:fld>
            <a:endParaRPr lang="de-DE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C929-6403-4AD8-BE4F-48FAA9C836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5984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148A-8A7C-4810-9B27-639E251EDC4D}" type="datetimeFigureOut">
              <a:rPr lang="de-DE" smtClean="0"/>
              <a:t>09.11.2019</a:t>
            </a:fld>
            <a:endParaRPr lang="de-DE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C929-6403-4AD8-BE4F-48FAA9C836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5220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de-DE" smtClean="0"/>
              <a:t>单击此处编辑母版标题样式</a:t>
            </a:r>
            <a:endParaRPr lang="de-DE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de-DE" smtClean="0"/>
              <a:t>单击此处编辑母版文本样式</a:t>
            </a:r>
          </a:p>
          <a:p>
            <a:pPr lvl="1"/>
            <a:r>
              <a:rPr lang="zh-CN" altLang="de-DE" smtClean="0"/>
              <a:t>第二级</a:t>
            </a:r>
          </a:p>
          <a:p>
            <a:pPr lvl="2"/>
            <a:r>
              <a:rPr lang="zh-CN" altLang="de-DE" smtClean="0"/>
              <a:t>第三级</a:t>
            </a:r>
          </a:p>
          <a:p>
            <a:pPr lvl="3"/>
            <a:r>
              <a:rPr lang="zh-CN" altLang="de-DE" smtClean="0"/>
              <a:t>第四级</a:t>
            </a:r>
          </a:p>
          <a:p>
            <a:pPr lvl="4"/>
            <a:r>
              <a:rPr lang="zh-CN" altLang="de-DE" smtClean="0"/>
              <a:t>第五级</a:t>
            </a:r>
            <a:endParaRPr lang="de-DE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de-DE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148A-8A7C-4810-9B27-639E251EDC4D}" type="datetimeFigureOut">
              <a:rPr lang="de-DE" smtClean="0"/>
              <a:t>09.11.2019</a:t>
            </a:fld>
            <a:endParaRPr lang="de-DE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C929-6403-4AD8-BE4F-48FAA9C836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8004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de-DE" smtClean="0"/>
              <a:t>单击此处编辑母版标题样式</a:t>
            </a:r>
            <a:endParaRPr lang="de-DE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de-DE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148A-8A7C-4810-9B27-639E251EDC4D}" type="datetimeFigureOut">
              <a:rPr lang="de-DE" smtClean="0"/>
              <a:t>09.11.2019</a:t>
            </a:fld>
            <a:endParaRPr lang="de-DE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C929-6403-4AD8-BE4F-48FAA9C836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7834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de-DE" smtClean="0"/>
              <a:t>单击此处编辑母版标题样式</a:t>
            </a:r>
            <a:endParaRPr lang="de-DE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de-DE" smtClean="0"/>
              <a:t>单击此处编辑母版文本样式</a:t>
            </a:r>
          </a:p>
          <a:p>
            <a:pPr lvl="1"/>
            <a:r>
              <a:rPr lang="zh-CN" altLang="de-DE" smtClean="0"/>
              <a:t>第二级</a:t>
            </a:r>
          </a:p>
          <a:p>
            <a:pPr lvl="2"/>
            <a:r>
              <a:rPr lang="zh-CN" altLang="de-DE" smtClean="0"/>
              <a:t>第三级</a:t>
            </a:r>
          </a:p>
          <a:p>
            <a:pPr lvl="3"/>
            <a:r>
              <a:rPr lang="zh-CN" altLang="de-DE" smtClean="0"/>
              <a:t>第四级</a:t>
            </a:r>
          </a:p>
          <a:p>
            <a:pPr lvl="4"/>
            <a:r>
              <a:rPr lang="zh-CN" altLang="de-DE" smtClean="0"/>
              <a:t>第五级</a:t>
            </a:r>
            <a:endParaRPr lang="de-DE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D148A-8A7C-4810-9B27-639E251EDC4D}" type="datetimeFigureOut">
              <a:rPr lang="de-DE" smtClean="0"/>
              <a:t>09.11.2019</a:t>
            </a:fld>
            <a:endParaRPr lang="de-DE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FC929-6403-4AD8-BE4F-48FAA9C836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1998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263" y="185738"/>
            <a:ext cx="7164388" cy="53089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078182" y="357447"/>
            <a:ext cx="1030778" cy="50707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LiDAR</a:t>
            </a:r>
            <a:endParaRPr lang="de-DE"/>
          </a:p>
        </p:txBody>
      </p:sp>
      <p:cxnSp>
        <p:nvCxnSpPr>
          <p:cNvPr id="7" name="直接箭头连接符 6"/>
          <p:cNvCxnSpPr>
            <a:stCxn id="5" idx="3"/>
          </p:cNvCxnSpPr>
          <p:nvPr/>
        </p:nvCxnSpPr>
        <p:spPr>
          <a:xfrm>
            <a:off x="3108960" y="610986"/>
            <a:ext cx="476312" cy="38654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7669876" y="316274"/>
            <a:ext cx="1119447" cy="50707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Bluetooth</a:t>
            </a:r>
            <a:endParaRPr lang="de-DE"/>
          </a:p>
        </p:txBody>
      </p:sp>
      <p:cxnSp>
        <p:nvCxnSpPr>
          <p:cNvPr id="10" name="直接箭头连接符 9"/>
          <p:cNvCxnSpPr>
            <a:stCxn id="9" idx="1"/>
          </p:cNvCxnSpPr>
          <p:nvPr/>
        </p:nvCxnSpPr>
        <p:spPr>
          <a:xfrm flipH="1">
            <a:off x="6844148" y="569813"/>
            <a:ext cx="825728" cy="550717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078181" y="2606039"/>
            <a:ext cx="1205346" cy="50707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Controller</a:t>
            </a:r>
            <a:endParaRPr lang="de-DE"/>
          </a:p>
        </p:txBody>
      </p:sp>
      <p:cxnSp>
        <p:nvCxnSpPr>
          <p:cNvPr id="15" name="直接箭头连接符 14"/>
          <p:cNvCxnSpPr>
            <a:stCxn id="14" idx="3"/>
          </p:cNvCxnSpPr>
          <p:nvPr/>
        </p:nvCxnSpPr>
        <p:spPr>
          <a:xfrm>
            <a:off x="3283527" y="2859578"/>
            <a:ext cx="1911928" cy="133004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2078181" y="4493028"/>
            <a:ext cx="1205346" cy="50707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Caterpillar System</a:t>
            </a:r>
            <a:endParaRPr lang="de-DE"/>
          </a:p>
        </p:txBody>
      </p:sp>
      <p:cxnSp>
        <p:nvCxnSpPr>
          <p:cNvPr id="20" name="直接箭头连接符 19"/>
          <p:cNvCxnSpPr>
            <a:stCxn id="19" idx="3"/>
          </p:cNvCxnSpPr>
          <p:nvPr/>
        </p:nvCxnSpPr>
        <p:spPr>
          <a:xfrm>
            <a:off x="3283527" y="4746567"/>
            <a:ext cx="906088" cy="22860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583977" y="2859577"/>
            <a:ext cx="1205346" cy="50707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Motor</a:t>
            </a:r>
            <a:endParaRPr lang="de-DE"/>
          </a:p>
        </p:txBody>
      </p:sp>
      <p:cxnSp>
        <p:nvCxnSpPr>
          <p:cNvPr id="23" name="直接箭头连接符 22"/>
          <p:cNvCxnSpPr>
            <a:stCxn id="22" idx="2"/>
          </p:cNvCxnSpPr>
          <p:nvPr/>
        </p:nvCxnSpPr>
        <p:spPr>
          <a:xfrm flipH="1">
            <a:off x="7722524" y="3366654"/>
            <a:ext cx="464126" cy="76477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8111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223837"/>
            <a:ext cx="8801100" cy="641032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749040" y="365760"/>
            <a:ext cx="1188720" cy="50707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Direction</a:t>
            </a:r>
            <a:endParaRPr lang="de-DE"/>
          </a:p>
        </p:txBody>
      </p:sp>
      <p:cxnSp>
        <p:nvCxnSpPr>
          <p:cNvPr id="4" name="直接箭头连接符 3"/>
          <p:cNvCxnSpPr>
            <a:stCxn id="3" idx="3"/>
          </p:cNvCxnSpPr>
          <p:nvPr/>
        </p:nvCxnSpPr>
        <p:spPr>
          <a:xfrm>
            <a:off x="4937760" y="619299"/>
            <a:ext cx="723207" cy="378228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749040" y="1729046"/>
            <a:ext cx="1030778" cy="50707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LiDAR</a:t>
            </a:r>
            <a:endParaRPr lang="de-DE"/>
          </a:p>
        </p:txBody>
      </p:sp>
      <p:cxnSp>
        <p:nvCxnSpPr>
          <p:cNvPr id="8" name="直接箭头连接符 7"/>
          <p:cNvCxnSpPr>
            <a:stCxn id="7" idx="3"/>
          </p:cNvCxnSpPr>
          <p:nvPr/>
        </p:nvCxnSpPr>
        <p:spPr>
          <a:xfrm>
            <a:off x="4779818" y="1982585"/>
            <a:ext cx="881149" cy="793866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892829" y="3300153"/>
            <a:ext cx="1030778" cy="50707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Left Motor</a:t>
            </a:r>
            <a:endParaRPr lang="de-DE"/>
          </a:p>
        </p:txBody>
      </p:sp>
      <p:cxnSp>
        <p:nvCxnSpPr>
          <p:cNvPr id="11" name="直接箭头连接符 10"/>
          <p:cNvCxnSpPr>
            <a:stCxn id="10" idx="3"/>
          </p:cNvCxnSpPr>
          <p:nvPr/>
        </p:nvCxnSpPr>
        <p:spPr>
          <a:xfrm>
            <a:off x="3923607" y="3553692"/>
            <a:ext cx="399011" cy="68818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8611985" y="2610196"/>
            <a:ext cx="1030778" cy="50707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Right Motor</a:t>
            </a:r>
            <a:endParaRPr lang="de-DE"/>
          </a:p>
        </p:txBody>
      </p:sp>
      <p:cxnSp>
        <p:nvCxnSpPr>
          <p:cNvPr id="13" name="直接箭头连接符 12"/>
          <p:cNvCxnSpPr>
            <a:stCxn id="12" idx="1"/>
          </p:cNvCxnSpPr>
          <p:nvPr/>
        </p:nvCxnSpPr>
        <p:spPr>
          <a:xfrm flipH="1">
            <a:off x="8049205" y="2863735"/>
            <a:ext cx="562780" cy="120950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2139284" y="4102633"/>
            <a:ext cx="1030778" cy="50707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Motor Encoder</a:t>
            </a:r>
            <a:endParaRPr lang="de-DE"/>
          </a:p>
        </p:txBody>
      </p:sp>
      <p:cxnSp>
        <p:nvCxnSpPr>
          <p:cNvPr id="16" name="直接箭头连接符 15"/>
          <p:cNvCxnSpPr>
            <a:stCxn id="15" idx="3"/>
          </p:cNvCxnSpPr>
          <p:nvPr/>
        </p:nvCxnSpPr>
        <p:spPr>
          <a:xfrm>
            <a:off x="3170062" y="4356172"/>
            <a:ext cx="137160" cy="515088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378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0" y="1266825"/>
            <a:ext cx="7048500" cy="43243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768137" y="2094807"/>
            <a:ext cx="435379" cy="2493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C</a:t>
            </a:r>
            <a:endParaRPr lang="de-DE"/>
          </a:p>
        </p:txBody>
      </p:sp>
      <p:cxnSp>
        <p:nvCxnSpPr>
          <p:cNvPr id="4" name="直接箭头连接符 3"/>
          <p:cNvCxnSpPr>
            <a:stCxn id="3" idx="3"/>
          </p:cNvCxnSpPr>
          <p:nvPr/>
        </p:nvCxnSpPr>
        <p:spPr>
          <a:xfrm>
            <a:off x="3203516" y="2219498"/>
            <a:ext cx="196387" cy="12469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641272" y="5128953"/>
            <a:ext cx="435379" cy="4622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P</a:t>
            </a:r>
            <a:endParaRPr lang="de-DE"/>
          </a:p>
        </p:txBody>
      </p:sp>
      <p:cxnSp>
        <p:nvCxnSpPr>
          <p:cNvPr id="10" name="直接箭头连接符 9"/>
          <p:cNvCxnSpPr>
            <a:stCxn id="9" idx="0"/>
          </p:cNvCxnSpPr>
          <p:nvPr/>
        </p:nvCxnSpPr>
        <p:spPr>
          <a:xfrm flipV="1">
            <a:off x="4858962" y="4181303"/>
            <a:ext cx="78798" cy="94765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6339840" y="1266825"/>
            <a:ext cx="435379" cy="4622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P‘</a:t>
            </a:r>
            <a:endParaRPr lang="de-DE"/>
          </a:p>
        </p:txBody>
      </p:sp>
      <p:cxnSp>
        <p:nvCxnSpPr>
          <p:cNvPr id="17" name="直接箭头连接符 16"/>
          <p:cNvCxnSpPr>
            <a:stCxn id="16" idx="2"/>
          </p:cNvCxnSpPr>
          <p:nvPr/>
        </p:nvCxnSpPr>
        <p:spPr>
          <a:xfrm flipH="1">
            <a:off x="5777345" y="1729047"/>
            <a:ext cx="780185" cy="552796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376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983" y="2016832"/>
            <a:ext cx="3235718" cy="314021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023" y="2016832"/>
            <a:ext cx="3335655" cy="314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348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5332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9438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373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0040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913" y="1966318"/>
            <a:ext cx="2365887" cy="238394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842" y="3048000"/>
            <a:ext cx="2784519" cy="13022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6352" y="1966318"/>
            <a:ext cx="2794002" cy="23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973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宽屏</PresentationFormat>
  <Paragraphs>13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Shan Weipu</dc:creator>
  <cp:lastModifiedBy>Shan Weipu</cp:lastModifiedBy>
  <cp:revision>9</cp:revision>
  <dcterms:created xsi:type="dcterms:W3CDTF">2019-11-08T17:54:09Z</dcterms:created>
  <dcterms:modified xsi:type="dcterms:W3CDTF">2019-11-10T01:09:35Z</dcterms:modified>
</cp:coreProperties>
</file>