
<file path=[Content_Types].xml><?xml version="1.0" encoding="utf-8"?>
<Types xmlns="http://schemas.openxmlformats.org/package/2006/content-types">
  <Default Extension="bmp" ContentType="image/bmp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8" r:id="rId6"/>
    <p:sldId id="279" r:id="rId7"/>
    <p:sldId id="292" r:id="rId8"/>
    <p:sldId id="281" r:id="rId9"/>
    <p:sldId id="295" r:id="rId10"/>
    <p:sldId id="291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34EC0-8E75-AC78-2A41-9C39636FE69B}" v="51" dt="2021-11-02T10:21:17.904"/>
    <p1510:client id="{53600B9D-BB01-DD1C-83F9-08BF332AD35E}" v="42" dt="2021-11-02T16:08:17.739"/>
    <p1510:client id="{74465602-129A-72E8-5A6F-CF654FC7A5AA}" v="24" dt="2021-07-05T14:41:08.077"/>
    <p1510:client id="{E45582C2-68BF-CF4A-1CC9-19845AEE8668}" v="226" dt="2021-11-02T17:31:05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5D51D2-ADCD-4092-BFAC-B3B920D83F85}" type="datetime1">
              <a:rPr lang="de-DE" smtClean="0"/>
              <a:t>17.01.2022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EE615-04DF-4142-8B33-EF0FCE4F93E5}" type="datetime1">
              <a:rPr lang="de-DE" smtClean="0"/>
              <a:pPr/>
              <a:t>17.01.2022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FC6F8F-5002-4D94-A3C0-B6AB2DF62D27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9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971015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18536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8787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30019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7978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748634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FF26CF-3A7C-4631-A8BF-38458B0B5AD3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9078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56F5FC-E12D-4883-A900-D8F749C16886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06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11D247-BF25-4313-848F-0A6FFDC42CC3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5712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188701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0DE884-BDB3-4445-9C7C-427638C7C80D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5293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235473-FEB4-4673-9FA8-147CB48494B0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231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72DBD2-9956-48DD-B433-972316F0D390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298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7600A1-B4CA-4F63-8D09-F7DBA6E64CEA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1662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69562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19571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85873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0174" y="3688375"/>
            <a:ext cx="7501651" cy="1090938"/>
          </a:xfrm>
        </p:spPr>
        <p:txBody>
          <a:bodyPr rtlCol="0" anchor="b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MLZ JS1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175" y="4779313"/>
            <a:ext cx="7501650" cy="514816"/>
          </a:xfrm>
        </p:spPr>
        <p:txBody>
          <a:bodyPr rtlCol="0" anchor="t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Projektarbeit 2022 HBU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78663-5707-4355-96CD-39970AA9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F83FF6-E9BA-4847-80B8-A0C7D745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36800"/>
            <a:ext cx="8534400" cy="3615267"/>
          </a:xfrm>
        </p:spPr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Projekt</a:t>
            </a:r>
          </a:p>
          <a:p>
            <a:r>
              <a:rPr lang="de-CH" dirty="0"/>
              <a:t>Demo</a:t>
            </a:r>
          </a:p>
          <a:p>
            <a:r>
              <a:rPr lang="de-CH" dirty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217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65DBD7-0FE8-4B13-9C82-1D54A261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Einleitung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32E6B7-64E4-4861-BAE6-5C31E5C1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09" y="3843868"/>
            <a:ext cx="2827315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Welches Thema wurde verwendet?</a:t>
            </a:r>
          </a:p>
        </p:txBody>
      </p:sp>
      <p:sp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, Anzeigetafel enthält.&#10;&#10;Automatisch generierte Beschreibung">
            <a:extLst>
              <a:ext uri="{FF2B5EF4-FFF2-40B4-BE49-F238E27FC236}">
                <a16:creationId xmlns:a16="http://schemas.microsoft.com/office/drawing/2014/main" id="{647EB0DF-C77B-4583-8CCE-B30D00204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4" r="10187" b="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83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E4CD6-0D06-4D3E-9B77-7A5FC9AC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39" y="733647"/>
            <a:ext cx="8534400" cy="1507067"/>
          </a:xfrm>
        </p:spPr>
        <p:txBody>
          <a:bodyPr>
            <a:normAutofit/>
          </a:bodyPr>
          <a:lstStyle/>
          <a:p>
            <a:r>
              <a:rPr lang="de-CH" dirty="0"/>
              <a:t>Projekt Funktionen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BCA24-D693-44CC-9FEE-CA1817355AE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385ECE-DC3F-4ED4-B75F-BB7B69CE5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33647"/>
            <a:ext cx="8534400" cy="3615267"/>
          </a:xfrm>
        </p:spPr>
        <p:txBody>
          <a:bodyPr/>
          <a:lstStyle/>
          <a:p>
            <a:r>
              <a:rPr lang="de-CH" dirty="0"/>
              <a:t>API </a:t>
            </a:r>
            <a:r>
              <a:rPr lang="de-CH" dirty="0" err="1"/>
              <a:t>Abfrag</a:t>
            </a:r>
            <a:r>
              <a:rPr lang="de-CH" dirty="0"/>
              <a:t> nach </a:t>
            </a:r>
            <a:r>
              <a:rPr lang="de-CH" dirty="0" err="1"/>
              <a:t>YahooFinancial</a:t>
            </a:r>
            <a:r>
              <a:rPr lang="de-CH" dirty="0"/>
              <a:t> API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4C98B8-6A40-4438-9C97-792C2D6E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3065323"/>
            <a:ext cx="7930854" cy="1008817"/>
          </a:xfrm>
          <a:prstGeom prst="rect">
            <a:avLst/>
          </a:prstGeom>
        </p:spPr>
      </p:pic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A9243513-878A-4F35-99DB-81E192B19A08}"/>
              </a:ext>
            </a:extLst>
          </p:cNvPr>
          <p:cNvSpPr txBox="1">
            <a:spLocks/>
          </p:cNvSpPr>
          <p:nvPr/>
        </p:nvSpPr>
        <p:spPr>
          <a:xfrm>
            <a:off x="684212" y="2809653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Ausrechnen aktueller Balance und Status</a:t>
            </a:r>
          </a:p>
          <a:p>
            <a:r>
              <a:rPr lang="de-CH" dirty="0"/>
              <a:t>Import / Export Funktion</a:t>
            </a:r>
          </a:p>
        </p:txBody>
      </p:sp>
    </p:spTree>
    <p:extLst>
      <p:ext uri="{BB962C8B-B14F-4D97-AF65-F5344CB8AC3E}">
        <p14:creationId xmlns:p14="http://schemas.microsoft.com/office/powerpoint/2010/main" val="197903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0C3EF-010D-49BB-9581-0CC427D9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61432"/>
            <a:ext cx="8534400" cy="1507067"/>
          </a:xfrm>
        </p:spPr>
        <p:txBody>
          <a:bodyPr/>
          <a:lstStyle/>
          <a:p>
            <a:r>
              <a:rPr lang="de-CH" dirty="0" err="1"/>
              <a:t>ProjekT</a:t>
            </a:r>
            <a:r>
              <a:rPr lang="de-CH" dirty="0"/>
              <a:t> Design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8EC696-FCE7-423D-9B51-E96D48D92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84" y="2336321"/>
            <a:ext cx="9248775" cy="533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C392993-E045-4E38-9582-530909F0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915" y="2869721"/>
            <a:ext cx="4905375" cy="22193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A28F2AD-D0EF-445B-80B6-700C52805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833" y="1615729"/>
            <a:ext cx="705540" cy="70554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C8D0E4-BC58-4563-BDB7-FEF17DEA6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353" y="5070651"/>
            <a:ext cx="3832968" cy="132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3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80C3EF-010D-49BB-9581-0CC427D9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161985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ProjekT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architektur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56CBBB-22C8-4315-B9EF-84DF05CFB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220227"/>
            <a:ext cx="5450437" cy="408782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643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59FADF-0B29-4A84-9FA8-DE690A6C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5724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6DC26-18CB-4A4A-83A6-B193C2B9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68" y="2741780"/>
            <a:ext cx="8534400" cy="1507067"/>
          </a:xfrm>
        </p:spPr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C3BFE0-61A2-435D-BA57-5DB5A10F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68" y="263076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Danke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47318358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44</Words>
  <Application>Microsoft Office PowerPoint</Application>
  <PresentationFormat>Breitbild</PresentationFormat>
  <Paragraphs>19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Segment</vt:lpstr>
      <vt:lpstr>MLZ JS1</vt:lpstr>
      <vt:lpstr>Inhalt</vt:lpstr>
      <vt:lpstr>Einleitung</vt:lpstr>
      <vt:lpstr>Projekt Funktionen</vt:lpstr>
      <vt:lpstr>ProjekT Design</vt:lpstr>
      <vt:lpstr>ProjekT architektur</vt:lpstr>
      <vt:lpstr>DEMO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Vorgehensmodelle</dc:title>
  <dc:creator>Oliver Huber</dc:creator>
  <cp:lastModifiedBy>Oliver Huber</cp:lastModifiedBy>
  <cp:revision>96</cp:revision>
  <dcterms:created xsi:type="dcterms:W3CDTF">2021-06-08T18:10:20Z</dcterms:created>
  <dcterms:modified xsi:type="dcterms:W3CDTF">2022-01-17T16:46:26Z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