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8" r:id="rId6"/>
    <p:sldId id="279" r:id="rId7"/>
    <p:sldId id="280" r:id="rId8"/>
    <p:sldId id="292" r:id="rId9"/>
    <p:sldId id="281" r:id="rId10"/>
    <p:sldId id="291" r:id="rId11"/>
    <p:sldId id="294" r:id="rId12"/>
    <p:sldId id="29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934EC0-8E75-AC78-2A41-9C39636FE69B}" v="51" dt="2021-11-02T10:21:17.904"/>
    <p1510:client id="{53600B9D-BB01-DD1C-83F9-08BF332AD35E}" v="42" dt="2021-11-02T16:08:17.739"/>
    <p1510:client id="{74465602-129A-72E8-5A6F-CF654FC7A5AA}" v="24" dt="2021-07-05T14:41:08.077"/>
    <p1510:client id="{E45582C2-68BF-CF4A-1CC9-19845AEE8668}" v="226" dt="2021-11-02T17:31:05.8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6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" y="2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5D51D2-ADCD-4092-BFAC-B3B920D83F85}" type="datetime1">
              <a:rPr lang="de-DE" smtClean="0"/>
              <a:t>17.01.2022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EE615-04DF-4142-8B33-EF0FCE4F93E5}" type="datetime1">
              <a:rPr lang="de-DE" smtClean="0"/>
              <a:pPr/>
              <a:t>17.01.2022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FC6F8F-5002-4D94-A3C0-B6AB2DF62D27}" type="datetime1">
              <a:rPr lang="de-DE" noProof="0" smtClean="0"/>
              <a:t>17.01.2022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39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E3617B5-9D3A-4290-B029-5215CF6190BB}" type="datetime1">
              <a:rPr lang="de-DE" noProof="0" smtClean="0"/>
              <a:t>17.01.2022</a:t>
            </a:fld>
            <a:endParaRPr lang="de-DE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971015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E3617B5-9D3A-4290-B029-5215CF6190BB}" type="datetime1">
              <a:rPr lang="de-DE" noProof="0" smtClean="0"/>
              <a:t>17.01.2022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7185369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E3617B5-9D3A-4290-B029-5215CF6190BB}" type="datetime1">
              <a:rPr lang="de-DE" noProof="0" smtClean="0"/>
              <a:t>17.01.2022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887872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E3617B5-9D3A-4290-B029-5215CF6190BB}" type="datetime1">
              <a:rPr lang="de-DE" noProof="0" smtClean="0"/>
              <a:t>17.01.2022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030019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E3617B5-9D3A-4290-B029-5215CF6190BB}" type="datetime1">
              <a:rPr lang="de-DE" noProof="0" smtClean="0"/>
              <a:t>17.01.2022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779784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E3617B5-9D3A-4290-B029-5215CF6190BB}" type="datetime1">
              <a:rPr lang="de-DE" noProof="0" smtClean="0"/>
              <a:t>17.01.2022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7486343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FFF26CF-3A7C-4631-A8BF-38458B0B5AD3}" type="datetime1">
              <a:rPr lang="de-DE" noProof="0" smtClean="0"/>
              <a:t>17.01.2022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90789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656F5FC-E12D-4883-A900-D8F749C16886}" type="datetime1">
              <a:rPr lang="de-DE" noProof="0" smtClean="0"/>
              <a:t>17.01.2022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8063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D11D247-BF25-4313-848F-0A6FFDC42CC3}" type="datetime1">
              <a:rPr lang="de-DE" noProof="0" smtClean="0"/>
              <a:t>17.01.2022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5712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E3617B5-9D3A-4290-B029-5215CF6190BB}" type="datetime1">
              <a:rPr lang="de-DE" noProof="0" smtClean="0"/>
              <a:t>17.01.2022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188701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0DE884-BDB3-4445-9C7C-427638C7C80D}" type="datetime1">
              <a:rPr lang="de-DE" noProof="0" smtClean="0"/>
              <a:t>17.01.2022</a:t>
            </a:fld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5293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4235473-FEB4-4673-9FA8-147CB48494B0}" type="datetime1">
              <a:rPr lang="de-DE" noProof="0" smtClean="0"/>
              <a:t>17.01.2022</a:t>
            </a:fld>
            <a:endParaRPr lang="de-DE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8231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72DBD2-9956-48DD-B433-972316F0D390}" type="datetime1">
              <a:rPr lang="de-DE" noProof="0" smtClean="0"/>
              <a:t>17.01.2022</a:t>
            </a:fld>
            <a:endParaRPr lang="de-DE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2989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E7600A1-B4CA-4F63-8D09-F7DBA6E64CEA}" type="datetime1">
              <a:rPr lang="de-DE" noProof="0" smtClean="0"/>
              <a:t>17.01.2022</a:t>
            </a:fld>
            <a:endParaRPr lang="de-DE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41662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E3617B5-9D3A-4290-B029-5215CF6190BB}" type="datetime1">
              <a:rPr lang="de-DE" noProof="0" smtClean="0"/>
              <a:t>17.01.2022</a:t>
            </a:fld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0695622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E3617B5-9D3A-4290-B029-5215CF6190BB}" type="datetime1">
              <a:rPr lang="de-DE" noProof="0" smtClean="0"/>
              <a:t>17.01.2022</a:t>
            </a:fld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1195711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fld id="{9E3617B5-9D3A-4290-B029-5215CF6190BB}" type="datetime1">
              <a:rPr lang="de-DE" noProof="0" smtClean="0"/>
              <a:t>17.01.2022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fld id="{4FAB73BC-B049-4115-A692-8D63A059BFB8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85873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MLZ JS1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Projektarbeit 2022 HBU</a:t>
            </a: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A78663-5707-4355-96CD-39970AA96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F83FF6-E9BA-4847-80B8-A0C7D7457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36800"/>
            <a:ext cx="8534400" cy="3615267"/>
          </a:xfrm>
        </p:spPr>
        <p:txBody>
          <a:bodyPr/>
          <a:lstStyle/>
          <a:p>
            <a:r>
              <a:rPr lang="de-CH" dirty="0"/>
              <a:t>Einleitung</a:t>
            </a:r>
          </a:p>
          <a:p>
            <a:r>
              <a:rPr lang="de-CH" dirty="0"/>
              <a:t>Projekt</a:t>
            </a:r>
          </a:p>
          <a:p>
            <a:r>
              <a:rPr lang="de-CH" dirty="0"/>
              <a:t>Demo</a:t>
            </a:r>
          </a:p>
          <a:p>
            <a:r>
              <a:rPr lang="de-CH" dirty="0"/>
              <a:t>Fragen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12176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65DBD7-0FE8-4B13-9C82-1D54A261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Einleitung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432E6B7-64E4-4861-BAE6-5C31E5C11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09" y="3843868"/>
            <a:ext cx="2827315" cy="15647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100"/>
              <a:t>Welches Thema wurde verwendet?</a:t>
            </a:r>
          </a:p>
        </p:txBody>
      </p:sp>
      <p:sp>
        <p:nvSpPr>
          <p:cNvPr id="23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Text, Anzeigetafel enthält.&#10;&#10;Automatisch generierte Beschreibung">
            <a:extLst>
              <a:ext uri="{FF2B5EF4-FFF2-40B4-BE49-F238E27FC236}">
                <a16:creationId xmlns:a16="http://schemas.microsoft.com/office/drawing/2014/main" id="{647EB0DF-C77B-4583-8CCE-B30D002042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14" r="10187" b="1"/>
          <a:stretch/>
        </p:blipFill>
        <p:spPr>
          <a:xfrm>
            <a:off x="79907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83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CE4CD6-0D06-4D3E-9B77-7A5FC9AC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239" y="733647"/>
            <a:ext cx="8534400" cy="1507067"/>
          </a:xfrm>
        </p:spPr>
        <p:txBody>
          <a:bodyPr>
            <a:normAutofit/>
          </a:bodyPr>
          <a:lstStyle/>
          <a:p>
            <a:r>
              <a:rPr lang="de-CH" dirty="0"/>
              <a:t>Projekt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525FB338-DCAB-4A75-ABC9-B600D9003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41" y="2548469"/>
            <a:ext cx="5304759" cy="2953164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B42D32D8-68F1-4CC8-BAA9-8F422CC01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980" y="2384647"/>
            <a:ext cx="4419171" cy="3575884"/>
          </a:xfrm>
        </p:spPr>
        <p:txBody>
          <a:bodyPr>
            <a:normAutofit/>
          </a:bodyPr>
          <a:lstStyle/>
          <a:p>
            <a:r>
              <a:rPr lang="de-CH" dirty="0"/>
              <a:t>Linear</a:t>
            </a:r>
          </a:p>
          <a:p>
            <a:r>
              <a:rPr lang="de-CH" dirty="0"/>
              <a:t>Phasen (Meilensteine)</a:t>
            </a:r>
          </a:p>
          <a:p>
            <a:r>
              <a:rPr lang="de-CH" dirty="0"/>
              <a:t>Einfach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17868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CE4CD6-0D06-4D3E-9B77-7A5FC9AC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239" y="733647"/>
            <a:ext cx="8534400" cy="1507067"/>
          </a:xfrm>
        </p:spPr>
        <p:txBody>
          <a:bodyPr>
            <a:normAutofit/>
          </a:bodyPr>
          <a:lstStyle/>
          <a:p>
            <a:r>
              <a:rPr lang="de-CH" dirty="0"/>
              <a:t>Projekt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6BCA24-D693-44CC-9FEE-CA1817355AE5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385ECE-DC3F-4ED4-B75F-BB7B69CE5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733647"/>
            <a:ext cx="8534400" cy="3615267"/>
          </a:xfrm>
        </p:spPr>
        <p:txBody>
          <a:bodyPr/>
          <a:lstStyle/>
          <a:p>
            <a:r>
              <a:rPr lang="de-CH" dirty="0"/>
              <a:t>API </a:t>
            </a:r>
            <a:r>
              <a:rPr lang="de-CH" dirty="0" err="1"/>
              <a:t>Abfrag</a:t>
            </a:r>
            <a:r>
              <a:rPr lang="de-CH" dirty="0"/>
              <a:t> nach </a:t>
            </a:r>
            <a:r>
              <a:rPr lang="de-CH" dirty="0" err="1"/>
              <a:t>YahooFinancial</a:t>
            </a:r>
            <a:r>
              <a:rPr lang="de-CH" dirty="0"/>
              <a:t> API</a:t>
            </a:r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8D4C98B8-6A40-4438-9C97-792C2D6EE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39" y="3065323"/>
            <a:ext cx="7930854" cy="1008817"/>
          </a:xfrm>
          <a:prstGeom prst="rect">
            <a:avLst/>
          </a:prstGeom>
        </p:spPr>
      </p:pic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A9243513-878A-4F35-99DB-81E192B19A08}"/>
              </a:ext>
            </a:extLst>
          </p:cNvPr>
          <p:cNvSpPr txBox="1">
            <a:spLocks/>
          </p:cNvSpPr>
          <p:nvPr/>
        </p:nvSpPr>
        <p:spPr>
          <a:xfrm>
            <a:off x="737726" y="3065323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Ausrechnen aktueller Balance und Status</a:t>
            </a:r>
          </a:p>
        </p:txBody>
      </p:sp>
    </p:spTree>
    <p:extLst>
      <p:ext uri="{BB962C8B-B14F-4D97-AF65-F5344CB8AC3E}">
        <p14:creationId xmlns:p14="http://schemas.microsoft.com/office/powerpoint/2010/main" val="1979031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0C3EF-010D-49BB-9581-0CC427D9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461432"/>
            <a:ext cx="8534400" cy="1507067"/>
          </a:xfrm>
        </p:spPr>
        <p:txBody>
          <a:bodyPr/>
          <a:lstStyle/>
          <a:p>
            <a:r>
              <a:rPr lang="de-CH" dirty="0" err="1"/>
              <a:t>ProjekT</a:t>
            </a:r>
            <a:r>
              <a:rPr lang="de-CH" dirty="0"/>
              <a:t> Design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48EC696-FCE7-423D-9B51-E96D48D92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92" y="2141220"/>
            <a:ext cx="92487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37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59FADF-0B29-4A84-9FA8-DE690A6CC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645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5724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0C3EF-010D-49BB-9581-0CC427D9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461432"/>
            <a:ext cx="8534400" cy="1507067"/>
          </a:xfrm>
        </p:spPr>
        <p:txBody>
          <a:bodyPr/>
          <a:lstStyle/>
          <a:p>
            <a:r>
              <a:rPr lang="de-CH" dirty="0" err="1"/>
              <a:t>Testing</a:t>
            </a:r>
            <a:r>
              <a:rPr lang="de-CH" dirty="0"/>
              <a:t>/Fazit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9D557-5078-43A7-9B83-8FA728BF43E5}"/>
              </a:ext>
            </a:extLst>
          </p:cNvPr>
          <p:cNvSpPr txBox="1"/>
          <p:nvPr/>
        </p:nvSpPr>
        <p:spPr>
          <a:xfrm>
            <a:off x="723900" y="1783555"/>
            <a:ext cx="442198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 Desktop 32 Zoll</a:t>
            </a:r>
          </a:p>
          <a:p>
            <a:r>
              <a:rPr lang="en-US" dirty="0"/>
              <a:t>- Laptop </a:t>
            </a:r>
            <a:r>
              <a:rPr lang="en-US" dirty="0" err="1"/>
              <a:t>Lenovoo</a:t>
            </a:r>
          </a:p>
          <a:p>
            <a:r>
              <a:rPr lang="en-US" dirty="0"/>
              <a:t>- Samsung S21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07EB022A-44D0-4932-A4F7-981248E7D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132" y="1683915"/>
            <a:ext cx="1199525" cy="15486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E43B66-120C-4D8B-BF6F-EB68B82BE507}"/>
              </a:ext>
            </a:extLst>
          </p:cNvPr>
          <p:cNvSpPr txBox="1"/>
          <p:nvPr/>
        </p:nvSpPr>
        <p:spPr>
          <a:xfrm>
            <a:off x="817588" y="4063309"/>
            <a:ext cx="442198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Lession</a:t>
            </a:r>
            <a:r>
              <a:rPr lang="en-US" b="1" dirty="0"/>
              <a:t> Learned</a:t>
            </a:r>
          </a:p>
          <a:p>
            <a:r>
              <a:rPr lang="en-US" dirty="0"/>
              <a:t>- Gute </a:t>
            </a:r>
            <a:r>
              <a:rPr lang="en-US" dirty="0" err="1"/>
              <a:t>Strukturierung</a:t>
            </a:r>
            <a:r>
              <a:rPr lang="en-US" dirty="0"/>
              <a:t> (</a:t>
            </a:r>
            <a:r>
              <a:rPr lang="en-US" dirty="0" err="1"/>
              <a:t>OnePager</a:t>
            </a:r>
            <a:r>
              <a:rPr lang="en-US" dirty="0"/>
              <a:t>)</a:t>
            </a:r>
            <a:endParaRPr lang="en-US"/>
          </a:p>
          <a:p>
            <a:r>
              <a:rPr lang="en-US" dirty="0"/>
              <a:t>- Responsive Design von Anfang</a:t>
            </a:r>
          </a:p>
          <a:p>
            <a:r>
              <a:rPr lang="en-US" dirty="0"/>
              <a:t>- Sehr </a:t>
            </a:r>
            <a:r>
              <a:rPr lang="en-US" dirty="0" err="1"/>
              <a:t>viel</a:t>
            </a:r>
            <a:r>
              <a:rPr lang="en-US" dirty="0"/>
              <a:t> </a:t>
            </a:r>
            <a:r>
              <a:rPr lang="en-US" dirty="0" err="1"/>
              <a:t>Aufwand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83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96DC26-18CB-4A4A-83A6-B193C2B9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768" y="2741780"/>
            <a:ext cx="8534400" cy="1507067"/>
          </a:xfrm>
        </p:spPr>
        <p:txBody>
          <a:bodyPr/>
          <a:lstStyle/>
          <a:p>
            <a:r>
              <a:rPr lang="de-CH" dirty="0"/>
              <a:t>Fragen?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C3BFE0-61A2-435D-BA57-5DB5A10F4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768" y="2630766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de-CH" dirty="0"/>
              <a:t>Danke für die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2473183585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74</Words>
  <Application>Microsoft Office PowerPoint</Application>
  <PresentationFormat>Breitbild</PresentationFormat>
  <Paragraphs>29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3</vt:lpstr>
      <vt:lpstr>Segment</vt:lpstr>
      <vt:lpstr>MLZ JS1</vt:lpstr>
      <vt:lpstr>Inhalt</vt:lpstr>
      <vt:lpstr>Einleitung</vt:lpstr>
      <vt:lpstr>Projekt</vt:lpstr>
      <vt:lpstr>Projekt</vt:lpstr>
      <vt:lpstr>ProjekT Design</vt:lpstr>
      <vt:lpstr>DEMO</vt:lpstr>
      <vt:lpstr>Testing/Fazit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Vorgehensmodelle</dc:title>
  <dc:creator>Oliver Huber</dc:creator>
  <cp:lastModifiedBy>Oliver Huber</cp:lastModifiedBy>
  <cp:revision>92</cp:revision>
  <dcterms:created xsi:type="dcterms:W3CDTF">2021-06-08T18:10:20Z</dcterms:created>
  <dcterms:modified xsi:type="dcterms:W3CDTF">2022-01-17T13:44:22Z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