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sldIdLst>
    <p:sldId id="256" r:id="rId2"/>
  </p:sldIdLst>
  <p:sldSz cx="30279975" cy="42808525"/>
  <p:notesSz cx="6858000" cy="9144000"/>
  <p:defaultTextStyle>
    <a:defPPr>
      <a:defRPr lang="ko-KR"/>
    </a:defPPr>
    <a:lvl1pPr marL="0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2085720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4171448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6257168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8342891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10428624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2514344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4600059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6685792" algn="l" defTabSz="4171448" rtl="0" eaLnBrk="1" latinLnBrk="1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26C"/>
    <a:srgbClr val="945D5C"/>
    <a:srgbClr val="0F0F70"/>
    <a:srgbClr val="DCDAB2"/>
    <a:srgbClr val="C5A86F"/>
    <a:srgbClr val="888888"/>
    <a:srgbClr val="B5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536" y="24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09" y="41788404"/>
            <a:ext cx="10058400" cy="708161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25526" y="0"/>
            <a:ext cx="30279975" cy="5999085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27907" y="41566225"/>
            <a:ext cx="30279975" cy="1296421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서울대학교 학부대학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7B3C444-FCBC-4CF3-A62B-C79E3D1CB8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84297" y="3820959"/>
            <a:ext cx="2965402" cy="21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12" y="1714342"/>
            <a:ext cx="27251978" cy="7134754"/>
          </a:xfrm>
          <a:prstGeom prst="rect">
            <a:avLst/>
          </a:prstGeom>
        </p:spPr>
        <p:txBody>
          <a:bodyPr lIns="365949" tIns="182968" rIns="365949" bIns="182968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4012" y="9988658"/>
            <a:ext cx="27251978" cy="28251652"/>
          </a:xfrm>
          <a:prstGeom prst="rect">
            <a:avLst/>
          </a:prstGeom>
        </p:spPr>
        <p:txBody>
          <a:bodyPr lIns="365949" tIns="182968" rIns="365949" bIns="182968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fld id="{B97A18B4-7299-4267-86DD-AEA5FF0EDE6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12" y="1714342"/>
            <a:ext cx="27251978" cy="7134754"/>
          </a:xfrm>
          <a:prstGeom prst="rect">
            <a:avLst/>
          </a:prstGeom>
        </p:spPr>
        <p:txBody>
          <a:bodyPr lIns="365949" tIns="182968" rIns="365949" bIns="182968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fld id="{B97A18B4-7299-4267-86DD-AEA5FF0EDE6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fld id="{B97A18B4-7299-4267-86DD-AEA5FF0EDE6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</p:spPr>
        <p:txBody>
          <a:bodyPr lIns="365949" tIns="182968" rIns="365949" bIns="182968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33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171448" rtl="0" eaLnBrk="1" latinLnBrk="1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4292" indent="-1564292" algn="l" defTabSz="4171448" rtl="0" eaLnBrk="1" latinLnBrk="1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9295" indent="-1303576" algn="l" defTabSz="4171448" rtl="0" eaLnBrk="1" latinLnBrk="1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214312" indent="-1042864" algn="l" defTabSz="4171448" rtl="0" eaLnBrk="1" latinLnBrk="1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0040" indent="-1042864" algn="l" defTabSz="4171448" rtl="0" eaLnBrk="1" latinLnBrk="1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85760" indent="-1042864" algn="l" defTabSz="4171448" rtl="0" eaLnBrk="1" latinLnBrk="1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1480" indent="-1042864" algn="l" defTabSz="4171448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57204" indent="-1042864" algn="l" defTabSz="4171448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2928" indent="-1042864" algn="l" defTabSz="4171448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28656" indent="-1042864" algn="l" defTabSz="4171448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2085720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4171448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6257168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342891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28624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4344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0059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5792" algn="l" defTabSz="4171448" rtl="0" eaLnBrk="1" latinLnBrk="1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72" y="665958"/>
            <a:ext cx="21386382" cy="2708436"/>
          </a:xfrm>
          <a:prstGeom prst="rect">
            <a:avLst/>
          </a:prstGeom>
          <a:noFill/>
        </p:spPr>
        <p:txBody>
          <a:bodyPr wrap="square" lIns="365757" tIns="182881" rIns="365757" bIns="182881">
            <a:spAutoFit/>
          </a:bodyPr>
          <a:lstStyle/>
          <a:p>
            <a:pPr lvl="0">
              <a:defRPr/>
            </a:pPr>
            <a:r>
              <a:rPr lang="ko-KR" altLang="en-US" sz="8000" dirty="0">
                <a:solidFill>
                  <a:srgbClr val="FFC6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주제가 들어가는 부분입니다</a:t>
            </a:r>
            <a:r>
              <a:rPr lang="en-US" altLang="ko-KR" sz="8000" dirty="0">
                <a:solidFill>
                  <a:srgbClr val="FFC6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8000" dirty="0">
                <a:solidFill>
                  <a:srgbClr val="FFC6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8000" dirty="0">
              <a:solidFill>
                <a:srgbClr val="FFC6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>
              <a:defRPr/>
            </a:pPr>
            <a:r>
              <a:rPr lang="en-US" altLang="ko-KR" sz="6600" dirty="0">
                <a:solidFill>
                  <a:srgbClr val="FFC6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6600" dirty="0">
                <a:solidFill>
                  <a:srgbClr val="FFC6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소주제</a:t>
            </a:r>
            <a:r>
              <a:rPr lang="en-US" altLang="ko-KR" sz="6600" dirty="0">
                <a:solidFill>
                  <a:srgbClr val="FFC6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en-US" altLang="ko-KR" sz="4800" dirty="0">
              <a:solidFill>
                <a:srgbClr val="FFC6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35494" y="3652228"/>
            <a:ext cx="4926029" cy="4616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컴퓨팅 기초</a:t>
            </a:r>
            <a:r>
              <a:rPr lang="en-US" altLang="ko-KR" sz="3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처음 만나는 컴퓨팅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64783" y="3537829"/>
            <a:ext cx="1980000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3000" dirty="0">
                <a:solidFill>
                  <a:srgbClr val="0F0F7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목 명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6381" y="6426598"/>
            <a:ext cx="13465495" cy="1299077"/>
            <a:chOff x="1170435" y="9375993"/>
            <a:chExt cx="13465495" cy="1299077"/>
          </a:xfrm>
        </p:grpSpPr>
        <p:sp>
          <p:nvSpPr>
            <p:cNvPr id="2" name="타원 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DCD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DCD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8612" tIns="199304" rIns="398612" bIns="199304" anchor="ctr"/>
            <a:lstStyle/>
            <a:p>
              <a:pPr lvl="0">
                <a:defRPr/>
              </a:pPr>
              <a:r>
                <a:rPr lang="ko-KR" altLang="en-US" sz="4000" dirty="0">
                  <a:solidFill>
                    <a:schemeClr val="bg2">
                      <a:lumMod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연구배경 및 필요성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35494" y="4524773"/>
            <a:ext cx="2122376" cy="4616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ko-KR" altLang="en-US" sz="30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변해</a:t>
            </a:r>
            <a:r>
              <a:rPr lang="ko-KR" altLang="en-US" sz="3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</a:t>
            </a:r>
            <a:r>
              <a:rPr lang="ko-KR" altLang="en-US" sz="30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교수님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64783" y="4410374"/>
            <a:ext cx="1980000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3000" dirty="0">
                <a:solidFill>
                  <a:srgbClr val="0F0F7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지도교수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81773" y="3652228"/>
            <a:ext cx="1102866" cy="4616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3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00</a:t>
            </a:r>
            <a:r>
              <a:rPr lang="ko-KR" altLang="en-US" sz="3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학과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295038" y="3546278"/>
            <a:ext cx="2196024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3000" dirty="0">
                <a:solidFill>
                  <a:srgbClr val="0F0F7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81773" y="4533222"/>
            <a:ext cx="649217" cy="4616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3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000</a:t>
            </a:r>
            <a:endParaRPr lang="ko-KR" altLang="en-US" sz="3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295038" y="4418823"/>
            <a:ext cx="2196024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3000" dirty="0">
                <a:solidFill>
                  <a:srgbClr val="0F0F7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</a:t>
            </a:r>
            <a:r>
              <a:rPr lang="ko-KR" altLang="en-US" sz="3000" dirty="0" err="1">
                <a:solidFill>
                  <a:srgbClr val="0F0F7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름</a:t>
            </a:r>
            <a:endParaRPr lang="ko-KR" altLang="en-US" sz="3000" dirty="0">
              <a:solidFill>
                <a:srgbClr val="0F0F7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38481" y="23177284"/>
            <a:ext cx="13465495" cy="1299077"/>
            <a:chOff x="1170435" y="9375993"/>
            <a:chExt cx="13465495" cy="1299077"/>
          </a:xfrm>
        </p:grpSpPr>
        <p:sp>
          <p:nvSpPr>
            <p:cNvPr id="34" name="타원 33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C5A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C5A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8612" tIns="199304" rIns="398612" bIns="199304" anchor="ctr"/>
            <a:lstStyle/>
            <a:p>
              <a:pPr lvl="0">
                <a:defRPr/>
              </a:pPr>
              <a:r>
                <a:rPr lang="ko-KR" altLang="en-US" sz="4000" dirty="0">
                  <a:solidFill>
                    <a:schemeClr val="bg2">
                      <a:lumMod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진행과정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6194728" y="23204462"/>
            <a:ext cx="13465495" cy="1296144"/>
            <a:chOff x="1170435" y="9375993"/>
            <a:chExt cx="13465495" cy="1296144"/>
          </a:xfrm>
        </p:grpSpPr>
        <p:sp>
          <p:nvSpPr>
            <p:cNvPr id="42" name="타원 41"/>
            <p:cNvSpPr/>
            <p:nvPr/>
          </p:nvSpPr>
          <p:spPr>
            <a:xfrm>
              <a:off x="1170435" y="9375993"/>
              <a:ext cx="1296144" cy="1296144"/>
            </a:xfrm>
            <a:prstGeom prst="ellipse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8612" tIns="199304" rIns="398612" bIns="199304" anchor="ctr"/>
            <a:lstStyle/>
            <a:p>
              <a:pPr lvl="0">
                <a:defRPr/>
              </a:pPr>
              <a:r>
                <a: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기대효과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67766" y="8171466"/>
            <a:ext cx="10013633" cy="4308874"/>
          </a:xfrm>
          <a:prstGeom prst="rect">
            <a:avLst/>
          </a:prstGeom>
          <a:noFill/>
        </p:spPr>
        <p:txBody>
          <a:bodyPr wrap="none" lIns="365757" tIns="182881" rIns="365757" bIns="182881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 입력하는 부분 입니다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작성하는 항목 위치 변경 가능하며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작성 내용에 따라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단이 아닌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단으로 편집하여 작성 가능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템플릿에 사용된 글씨체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무료 폰트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제목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KoPubWorld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돋움체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Bold</a:t>
            </a: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KoPubWorld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돋움체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Medium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6018622" y="6428296"/>
            <a:ext cx="13465495" cy="1299077"/>
            <a:chOff x="1170435" y="9375993"/>
            <a:chExt cx="13465495" cy="1299077"/>
          </a:xfrm>
        </p:grpSpPr>
        <p:sp>
          <p:nvSpPr>
            <p:cNvPr id="78" name="타원 77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8612" tIns="199304" rIns="398612" bIns="199304" anchor="ctr"/>
            <a:lstStyle/>
            <a:p>
              <a:pPr lvl="0">
                <a:defRPr/>
              </a:pPr>
              <a:r>
                <a:rPr lang="ko-KR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성과</a:t>
              </a:r>
            </a:p>
          </p:txBody>
        </p:sp>
      </p:grpSp>
      <p:sp>
        <p:nvSpPr>
          <p:cNvPr id="89" name="Freeform 70"/>
          <p:cNvSpPr>
            <a:spLocks noEditPoints="1"/>
          </p:cNvSpPr>
          <p:nvPr/>
        </p:nvSpPr>
        <p:spPr bwMode="auto">
          <a:xfrm>
            <a:off x="1126514" y="23417893"/>
            <a:ext cx="720078" cy="763503"/>
          </a:xfrm>
          <a:custGeom>
            <a:avLst/>
            <a:gdLst>
              <a:gd name="T0" fmla="*/ 28 w 144"/>
              <a:gd name="T1" fmla="*/ 120 h 176"/>
              <a:gd name="T2" fmla="*/ 28 w 144"/>
              <a:gd name="T3" fmla="*/ 128 h 176"/>
              <a:gd name="T4" fmla="*/ 80 w 144"/>
              <a:gd name="T5" fmla="*/ 124 h 176"/>
              <a:gd name="T6" fmla="*/ 60 w 144"/>
              <a:gd name="T7" fmla="*/ 144 h 176"/>
              <a:gd name="T8" fmla="*/ 24 w 144"/>
              <a:gd name="T9" fmla="*/ 148 h 176"/>
              <a:gd name="T10" fmla="*/ 60 w 144"/>
              <a:gd name="T11" fmla="*/ 152 h 176"/>
              <a:gd name="T12" fmla="*/ 60 w 144"/>
              <a:gd name="T13" fmla="*/ 144 h 176"/>
              <a:gd name="T14" fmla="*/ 44 w 144"/>
              <a:gd name="T15" fmla="*/ 80 h 176"/>
              <a:gd name="T16" fmla="*/ 44 w 144"/>
              <a:gd name="T17" fmla="*/ 72 h 176"/>
              <a:gd name="T18" fmla="*/ 24 w 144"/>
              <a:gd name="T19" fmla="*/ 76 h 176"/>
              <a:gd name="T20" fmla="*/ 24 w 144"/>
              <a:gd name="T21" fmla="*/ 100 h 176"/>
              <a:gd name="T22" fmla="*/ 76 w 144"/>
              <a:gd name="T23" fmla="*/ 104 h 176"/>
              <a:gd name="T24" fmla="*/ 76 w 144"/>
              <a:gd name="T25" fmla="*/ 96 h 176"/>
              <a:gd name="T26" fmla="*/ 24 w 144"/>
              <a:gd name="T27" fmla="*/ 100 h 176"/>
              <a:gd name="T28" fmla="*/ 56 w 144"/>
              <a:gd name="T29" fmla="*/ 0 h 176"/>
              <a:gd name="T30" fmla="*/ 40 w 144"/>
              <a:gd name="T31" fmla="*/ 28 h 176"/>
              <a:gd name="T32" fmla="*/ 48 w 144"/>
              <a:gd name="T33" fmla="*/ 28 h 176"/>
              <a:gd name="T34" fmla="*/ 56 w 144"/>
              <a:gd name="T35" fmla="*/ 8 h 176"/>
              <a:gd name="T36" fmla="*/ 104 w 144"/>
              <a:gd name="T37" fmla="*/ 32 h 176"/>
              <a:gd name="T38" fmla="*/ 136 w 144"/>
              <a:gd name="T39" fmla="*/ 40 h 176"/>
              <a:gd name="T40" fmla="*/ 128 w 144"/>
              <a:gd name="T41" fmla="*/ 128 h 176"/>
              <a:gd name="T42" fmla="*/ 112 w 144"/>
              <a:gd name="T43" fmla="*/ 132 h 176"/>
              <a:gd name="T44" fmla="*/ 128 w 144"/>
              <a:gd name="T45" fmla="*/ 136 h 176"/>
              <a:gd name="T46" fmla="*/ 144 w 144"/>
              <a:gd name="T47" fmla="*/ 32 h 176"/>
              <a:gd name="T48" fmla="*/ 112 w 144"/>
              <a:gd name="T49" fmla="*/ 32 h 176"/>
              <a:gd name="T50" fmla="*/ 133 w 144"/>
              <a:gd name="T51" fmla="*/ 32 h 176"/>
              <a:gd name="T52" fmla="*/ 16 w 144"/>
              <a:gd name="T53" fmla="*/ 40 h 176"/>
              <a:gd name="T54" fmla="*/ 0 w 144"/>
              <a:gd name="T55" fmla="*/ 160 h 176"/>
              <a:gd name="T56" fmla="*/ 88 w 144"/>
              <a:gd name="T57" fmla="*/ 176 h 176"/>
              <a:gd name="T58" fmla="*/ 104 w 144"/>
              <a:gd name="T59" fmla="*/ 72 h 176"/>
              <a:gd name="T60" fmla="*/ 16 w 144"/>
              <a:gd name="T61" fmla="*/ 40 h 176"/>
              <a:gd name="T62" fmla="*/ 88 w 144"/>
              <a:gd name="T63" fmla="*/ 168 h 176"/>
              <a:gd name="T64" fmla="*/ 8 w 144"/>
              <a:gd name="T65" fmla="*/ 160 h 176"/>
              <a:gd name="T66" fmla="*/ 16 w 144"/>
              <a:gd name="T67" fmla="*/ 48 h 176"/>
              <a:gd name="T68" fmla="*/ 64 w 144"/>
              <a:gd name="T69" fmla="*/ 72 h 176"/>
              <a:gd name="T70" fmla="*/ 96 w 144"/>
              <a:gd name="T71" fmla="*/ 80 h 176"/>
              <a:gd name="T72" fmla="*/ 72 w 144"/>
              <a:gd name="T73" fmla="*/ 72 h 176"/>
              <a:gd name="T74" fmla="*/ 93 w 144"/>
              <a:gd name="T75" fmla="*/ 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76">
                <a:moveTo>
                  <a:pt x="76" y="120"/>
                </a:moveTo>
                <a:cubicBezTo>
                  <a:pt x="28" y="120"/>
                  <a:pt x="28" y="120"/>
                  <a:pt x="28" y="120"/>
                </a:cubicBezTo>
                <a:cubicBezTo>
                  <a:pt x="26" y="120"/>
                  <a:pt x="24" y="122"/>
                  <a:pt x="24" y="124"/>
                </a:cubicBezTo>
                <a:cubicBezTo>
                  <a:pt x="24" y="126"/>
                  <a:pt x="26" y="128"/>
                  <a:pt x="28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moveTo>
                  <a:pt x="60" y="144"/>
                </a:moveTo>
                <a:cubicBezTo>
                  <a:pt x="28" y="144"/>
                  <a:pt x="28" y="144"/>
                  <a:pt x="28" y="144"/>
                </a:cubicBezTo>
                <a:cubicBezTo>
                  <a:pt x="26" y="144"/>
                  <a:pt x="24" y="146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62" y="152"/>
                  <a:pt x="64" y="150"/>
                  <a:pt x="64" y="148"/>
                </a:cubicBezTo>
                <a:cubicBezTo>
                  <a:pt x="64" y="146"/>
                  <a:pt x="62" y="144"/>
                  <a:pt x="60" y="144"/>
                </a:cubicBezTo>
                <a:moveTo>
                  <a:pt x="28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6" y="80"/>
                  <a:pt x="48" y="78"/>
                  <a:pt x="48" y="76"/>
                </a:cubicBezTo>
                <a:cubicBezTo>
                  <a:pt x="48" y="74"/>
                  <a:pt x="46" y="72"/>
                  <a:pt x="4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4" y="100"/>
                </a:moveTo>
                <a:cubicBezTo>
                  <a:pt x="24" y="102"/>
                  <a:pt x="26" y="104"/>
                  <a:pt x="28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8" y="104"/>
                  <a:pt x="80" y="102"/>
                  <a:pt x="80" y="100"/>
                </a:cubicBezTo>
                <a:cubicBezTo>
                  <a:pt x="80" y="98"/>
                  <a:pt x="78" y="96"/>
                  <a:pt x="76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moveTo>
                  <a:pt x="116" y="0"/>
                </a:move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30"/>
                  <a:pt x="42" y="32"/>
                  <a:pt x="44" y="32"/>
                </a:cubicBezTo>
                <a:cubicBezTo>
                  <a:pt x="46" y="32"/>
                  <a:pt x="48" y="30"/>
                  <a:pt x="48" y="28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6"/>
                  <a:pt x="108" y="40"/>
                  <a:pt x="112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32" y="128"/>
                  <a:pt x="128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4" y="128"/>
                  <a:pt x="112" y="130"/>
                  <a:pt x="112" y="132"/>
                </a:cubicBezTo>
                <a:cubicBezTo>
                  <a:pt x="112" y="134"/>
                  <a:pt x="114" y="136"/>
                  <a:pt x="1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32"/>
                  <a:pt x="144" y="32"/>
                  <a:pt x="144" y="32"/>
                </a:cubicBezTo>
                <a:lnTo>
                  <a:pt x="116" y="0"/>
                </a:lnTo>
                <a:close/>
                <a:moveTo>
                  <a:pt x="112" y="32"/>
                </a:moveTo>
                <a:cubicBezTo>
                  <a:pt x="112" y="9"/>
                  <a:pt x="112" y="9"/>
                  <a:pt x="112" y="9"/>
                </a:cubicBezTo>
                <a:cubicBezTo>
                  <a:pt x="133" y="32"/>
                  <a:pt x="133" y="32"/>
                  <a:pt x="133" y="32"/>
                </a:cubicBezTo>
                <a:lnTo>
                  <a:pt x="112" y="32"/>
                </a:lnTo>
                <a:close/>
                <a:moveTo>
                  <a:pt x="16" y="40"/>
                </a:move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97" y="176"/>
                  <a:pt x="104" y="169"/>
                  <a:pt x="104" y="160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76" y="40"/>
                  <a:pt x="76" y="40"/>
                  <a:pt x="76" y="40"/>
                </a:cubicBezTo>
                <a:lnTo>
                  <a:pt x="16" y="40"/>
                </a:lnTo>
                <a:close/>
                <a:moveTo>
                  <a:pt x="96" y="160"/>
                </a:moveTo>
                <a:cubicBezTo>
                  <a:pt x="96" y="164"/>
                  <a:pt x="92" y="168"/>
                  <a:pt x="8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6"/>
                  <a:pt x="68" y="80"/>
                  <a:pt x="72" y="80"/>
                </a:cubicBezTo>
                <a:cubicBezTo>
                  <a:pt x="96" y="80"/>
                  <a:pt x="96" y="80"/>
                  <a:pt x="96" y="80"/>
                </a:cubicBezTo>
                <a:lnTo>
                  <a:pt x="96" y="160"/>
                </a:lnTo>
                <a:close/>
                <a:moveTo>
                  <a:pt x="72" y="72"/>
                </a:moveTo>
                <a:cubicBezTo>
                  <a:pt x="72" y="49"/>
                  <a:pt x="72" y="49"/>
                  <a:pt x="72" y="49"/>
                </a:cubicBezTo>
                <a:cubicBezTo>
                  <a:pt x="93" y="72"/>
                  <a:pt x="93" y="72"/>
                  <a:pt x="93" y="72"/>
                </a:cubicBezTo>
                <a:lnTo>
                  <a:pt x="72" y="7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1" name="Freeform 172"/>
          <p:cNvSpPr>
            <a:spLocks noEditPoints="1"/>
          </p:cNvSpPr>
          <p:nvPr/>
        </p:nvSpPr>
        <p:spPr bwMode="auto">
          <a:xfrm>
            <a:off x="1026419" y="6711170"/>
            <a:ext cx="509668" cy="675578"/>
          </a:xfrm>
          <a:custGeom>
            <a:avLst/>
            <a:gdLst>
              <a:gd name="T0" fmla="*/ 120 w 176"/>
              <a:gd name="T1" fmla="*/ 256 h 256"/>
              <a:gd name="T2" fmla="*/ 120 w 176"/>
              <a:gd name="T3" fmla="*/ 232 h 256"/>
              <a:gd name="T4" fmla="*/ 128 w 176"/>
              <a:gd name="T5" fmla="*/ 232 h 256"/>
              <a:gd name="T6" fmla="*/ 128 w 176"/>
              <a:gd name="T7" fmla="*/ 208 h 256"/>
              <a:gd name="T8" fmla="*/ 136 w 176"/>
              <a:gd name="T9" fmla="*/ 208 h 256"/>
              <a:gd name="T10" fmla="*/ 136 w 176"/>
              <a:gd name="T11" fmla="*/ 184 h 256"/>
              <a:gd name="T12" fmla="*/ 136 w 176"/>
              <a:gd name="T13" fmla="*/ 162 h 256"/>
              <a:gd name="T14" fmla="*/ 176 w 176"/>
              <a:gd name="T15" fmla="*/ 88 h 256"/>
              <a:gd name="T16" fmla="*/ 88 w 176"/>
              <a:gd name="T17" fmla="*/ 0 h 256"/>
              <a:gd name="T18" fmla="*/ 0 w 176"/>
              <a:gd name="T19" fmla="*/ 88 h 256"/>
              <a:gd name="T20" fmla="*/ 40 w 176"/>
              <a:gd name="T21" fmla="*/ 162 h 256"/>
              <a:gd name="T22" fmla="*/ 40 w 176"/>
              <a:gd name="T23" fmla="*/ 176 h 256"/>
              <a:gd name="T24" fmla="*/ 40 w 176"/>
              <a:gd name="T25" fmla="*/ 184 h 256"/>
              <a:gd name="T26" fmla="*/ 40 w 176"/>
              <a:gd name="T27" fmla="*/ 208 h 256"/>
              <a:gd name="T28" fmla="*/ 48 w 176"/>
              <a:gd name="T29" fmla="*/ 208 h 256"/>
              <a:gd name="T30" fmla="*/ 48 w 176"/>
              <a:gd name="T31" fmla="*/ 232 h 256"/>
              <a:gd name="T32" fmla="*/ 56 w 176"/>
              <a:gd name="T33" fmla="*/ 232 h 256"/>
              <a:gd name="T34" fmla="*/ 56 w 176"/>
              <a:gd name="T35" fmla="*/ 256 h 256"/>
              <a:gd name="T36" fmla="*/ 120 w 176"/>
              <a:gd name="T37" fmla="*/ 256 h 256"/>
              <a:gd name="T38" fmla="*/ 112 w 176"/>
              <a:gd name="T39" fmla="*/ 248 h 256"/>
              <a:gd name="T40" fmla="*/ 64 w 176"/>
              <a:gd name="T41" fmla="*/ 248 h 256"/>
              <a:gd name="T42" fmla="*/ 64 w 176"/>
              <a:gd name="T43" fmla="*/ 232 h 256"/>
              <a:gd name="T44" fmla="*/ 112 w 176"/>
              <a:gd name="T45" fmla="*/ 232 h 256"/>
              <a:gd name="T46" fmla="*/ 112 w 176"/>
              <a:gd name="T47" fmla="*/ 248 h 256"/>
              <a:gd name="T48" fmla="*/ 46 w 176"/>
              <a:gd name="T49" fmla="*/ 157 h 256"/>
              <a:gd name="T50" fmla="*/ 8 w 176"/>
              <a:gd name="T51" fmla="*/ 88 h 256"/>
              <a:gd name="T52" fmla="*/ 88 w 176"/>
              <a:gd name="T53" fmla="*/ 8 h 256"/>
              <a:gd name="T54" fmla="*/ 168 w 176"/>
              <a:gd name="T55" fmla="*/ 88 h 256"/>
              <a:gd name="T56" fmla="*/ 130 w 176"/>
              <a:gd name="T57" fmla="*/ 156 h 256"/>
              <a:gd name="T58" fmla="*/ 128 w 176"/>
              <a:gd name="T59" fmla="*/ 157 h 256"/>
              <a:gd name="T60" fmla="*/ 128 w 176"/>
              <a:gd name="T61" fmla="*/ 176 h 256"/>
              <a:gd name="T62" fmla="*/ 109 w 176"/>
              <a:gd name="T63" fmla="*/ 176 h 256"/>
              <a:gd name="T64" fmla="*/ 120 w 176"/>
              <a:gd name="T65" fmla="*/ 101 h 256"/>
              <a:gd name="T66" fmla="*/ 112 w 176"/>
              <a:gd name="T67" fmla="*/ 99 h 256"/>
              <a:gd name="T68" fmla="*/ 112 w 176"/>
              <a:gd name="T69" fmla="*/ 102 h 256"/>
              <a:gd name="T70" fmla="*/ 100 w 176"/>
              <a:gd name="T71" fmla="*/ 111 h 256"/>
              <a:gd name="T72" fmla="*/ 88 w 176"/>
              <a:gd name="T73" fmla="*/ 98 h 256"/>
              <a:gd name="T74" fmla="*/ 76 w 176"/>
              <a:gd name="T75" fmla="*/ 111 h 256"/>
              <a:gd name="T76" fmla="*/ 64 w 176"/>
              <a:gd name="T77" fmla="*/ 102 h 256"/>
              <a:gd name="T78" fmla="*/ 64 w 176"/>
              <a:gd name="T79" fmla="*/ 99 h 256"/>
              <a:gd name="T80" fmla="*/ 56 w 176"/>
              <a:gd name="T81" fmla="*/ 101 h 256"/>
              <a:gd name="T82" fmla="*/ 67 w 176"/>
              <a:gd name="T83" fmla="*/ 176 h 256"/>
              <a:gd name="T84" fmla="*/ 48 w 176"/>
              <a:gd name="T85" fmla="*/ 176 h 256"/>
              <a:gd name="T86" fmla="*/ 48 w 176"/>
              <a:gd name="T87" fmla="*/ 158 h 256"/>
              <a:gd name="T88" fmla="*/ 46 w 176"/>
              <a:gd name="T89" fmla="*/ 157 h 256"/>
              <a:gd name="T90" fmla="*/ 76 w 176"/>
              <a:gd name="T91" fmla="*/ 176 h 256"/>
              <a:gd name="T92" fmla="*/ 66 w 176"/>
              <a:gd name="T93" fmla="*/ 114 h 256"/>
              <a:gd name="T94" fmla="*/ 76 w 176"/>
              <a:gd name="T95" fmla="*/ 121 h 256"/>
              <a:gd name="T96" fmla="*/ 88 w 176"/>
              <a:gd name="T97" fmla="*/ 110 h 256"/>
              <a:gd name="T98" fmla="*/ 100 w 176"/>
              <a:gd name="T99" fmla="*/ 121 h 256"/>
              <a:gd name="T100" fmla="*/ 110 w 176"/>
              <a:gd name="T101" fmla="*/ 114 h 256"/>
              <a:gd name="T102" fmla="*/ 101 w 176"/>
              <a:gd name="T103" fmla="*/ 176 h 256"/>
              <a:gd name="T104" fmla="*/ 76 w 176"/>
              <a:gd name="T105" fmla="*/ 176 h 256"/>
              <a:gd name="T106" fmla="*/ 48 w 176"/>
              <a:gd name="T107" fmla="*/ 184 h 256"/>
              <a:gd name="T108" fmla="*/ 128 w 176"/>
              <a:gd name="T109" fmla="*/ 184 h 256"/>
              <a:gd name="T110" fmla="*/ 128 w 176"/>
              <a:gd name="T111" fmla="*/ 200 h 256"/>
              <a:gd name="T112" fmla="*/ 48 w 176"/>
              <a:gd name="T113" fmla="*/ 200 h 256"/>
              <a:gd name="T114" fmla="*/ 48 w 176"/>
              <a:gd name="T115" fmla="*/ 184 h 256"/>
              <a:gd name="T116" fmla="*/ 56 w 176"/>
              <a:gd name="T117" fmla="*/ 208 h 256"/>
              <a:gd name="T118" fmla="*/ 120 w 176"/>
              <a:gd name="T119" fmla="*/ 208 h 256"/>
              <a:gd name="T120" fmla="*/ 120 w 176"/>
              <a:gd name="T121" fmla="*/ 224 h 256"/>
              <a:gd name="T122" fmla="*/ 56 w 176"/>
              <a:gd name="T123" fmla="*/ 224 h 256"/>
              <a:gd name="T124" fmla="*/ 56 w 176"/>
              <a:gd name="T125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6" h="256">
                <a:moveTo>
                  <a:pt x="120" y="256"/>
                </a:moveTo>
                <a:cubicBezTo>
                  <a:pt x="120" y="232"/>
                  <a:pt x="120" y="232"/>
                  <a:pt x="120" y="232"/>
                </a:cubicBezTo>
                <a:cubicBezTo>
                  <a:pt x="128" y="232"/>
                  <a:pt x="128" y="232"/>
                  <a:pt x="128" y="232"/>
                </a:cubicBezTo>
                <a:cubicBezTo>
                  <a:pt x="128" y="208"/>
                  <a:pt x="128" y="208"/>
                  <a:pt x="128" y="208"/>
                </a:cubicBezTo>
                <a:cubicBezTo>
                  <a:pt x="136" y="208"/>
                  <a:pt x="136" y="208"/>
                  <a:pt x="136" y="208"/>
                </a:cubicBezTo>
                <a:cubicBezTo>
                  <a:pt x="136" y="184"/>
                  <a:pt x="136" y="184"/>
                  <a:pt x="136" y="184"/>
                </a:cubicBezTo>
                <a:cubicBezTo>
                  <a:pt x="136" y="162"/>
                  <a:pt x="136" y="162"/>
                  <a:pt x="136" y="162"/>
                </a:cubicBezTo>
                <a:cubicBezTo>
                  <a:pt x="161" y="146"/>
                  <a:pt x="176" y="118"/>
                  <a:pt x="176" y="88"/>
                </a:cubicBezTo>
                <a:cubicBezTo>
                  <a:pt x="176" y="40"/>
                  <a:pt x="137" y="0"/>
                  <a:pt x="88" y="0"/>
                </a:cubicBezTo>
                <a:cubicBezTo>
                  <a:pt x="40" y="0"/>
                  <a:pt x="0" y="40"/>
                  <a:pt x="0" y="88"/>
                </a:cubicBezTo>
                <a:cubicBezTo>
                  <a:pt x="0" y="118"/>
                  <a:pt x="15" y="146"/>
                  <a:pt x="40" y="162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48" y="208"/>
                  <a:pt x="48" y="208"/>
                  <a:pt x="48" y="208"/>
                </a:cubicBezTo>
                <a:cubicBezTo>
                  <a:pt x="48" y="232"/>
                  <a:pt x="48" y="232"/>
                  <a:pt x="48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6" y="256"/>
                  <a:pt x="56" y="256"/>
                  <a:pt x="56" y="256"/>
                </a:cubicBezTo>
                <a:lnTo>
                  <a:pt x="120" y="256"/>
                </a:lnTo>
                <a:close/>
                <a:moveTo>
                  <a:pt x="112" y="248"/>
                </a:moveTo>
                <a:cubicBezTo>
                  <a:pt x="64" y="248"/>
                  <a:pt x="64" y="248"/>
                  <a:pt x="64" y="248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112" y="232"/>
                  <a:pt x="112" y="232"/>
                  <a:pt x="112" y="232"/>
                </a:cubicBezTo>
                <a:lnTo>
                  <a:pt x="112" y="248"/>
                </a:lnTo>
                <a:close/>
                <a:moveTo>
                  <a:pt x="46" y="157"/>
                </a:moveTo>
                <a:cubicBezTo>
                  <a:pt x="23" y="142"/>
                  <a:pt x="8" y="116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16"/>
                  <a:pt x="154" y="142"/>
                  <a:pt x="130" y="156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09" y="176"/>
                  <a:pt x="109" y="176"/>
                  <a:pt x="109" y="176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88" y="98"/>
                  <a:pt x="88" y="98"/>
                  <a:pt x="88" y="98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99"/>
                  <a:pt x="64" y="99"/>
                  <a:pt x="64" y="99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67" y="176"/>
                  <a:pt x="67" y="176"/>
                  <a:pt x="67" y="176"/>
                </a:cubicBezTo>
                <a:cubicBezTo>
                  <a:pt x="48" y="176"/>
                  <a:pt x="48" y="176"/>
                  <a:pt x="48" y="176"/>
                </a:cubicBezTo>
                <a:cubicBezTo>
                  <a:pt x="48" y="158"/>
                  <a:pt x="48" y="158"/>
                  <a:pt x="48" y="158"/>
                </a:cubicBezTo>
                <a:lnTo>
                  <a:pt x="46" y="157"/>
                </a:lnTo>
                <a:close/>
                <a:moveTo>
                  <a:pt x="76" y="176"/>
                </a:moveTo>
                <a:cubicBezTo>
                  <a:pt x="66" y="114"/>
                  <a:pt x="66" y="114"/>
                  <a:pt x="66" y="114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100" y="121"/>
                  <a:pt x="100" y="121"/>
                  <a:pt x="100" y="121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1" y="176"/>
                  <a:pt x="101" y="176"/>
                  <a:pt x="101" y="176"/>
                </a:cubicBezTo>
                <a:lnTo>
                  <a:pt x="76" y="176"/>
                </a:lnTo>
                <a:close/>
                <a:moveTo>
                  <a:pt x="48" y="184"/>
                </a:moveTo>
                <a:cubicBezTo>
                  <a:pt x="128" y="184"/>
                  <a:pt x="128" y="184"/>
                  <a:pt x="128" y="184"/>
                </a:cubicBezTo>
                <a:cubicBezTo>
                  <a:pt x="128" y="200"/>
                  <a:pt x="128" y="200"/>
                  <a:pt x="128" y="200"/>
                </a:cubicBezTo>
                <a:cubicBezTo>
                  <a:pt x="48" y="200"/>
                  <a:pt x="48" y="200"/>
                  <a:pt x="48" y="200"/>
                </a:cubicBezTo>
                <a:lnTo>
                  <a:pt x="48" y="184"/>
                </a:lnTo>
                <a:close/>
                <a:moveTo>
                  <a:pt x="56" y="208"/>
                </a:moveTo>
                <a:cubicBezTo>
                  <a:pt x="120" y="208"/>
                  <a:pt x="120" y="208"/>
                  <a:pt x="120" y="208"/>
                </a:cubicBezTo>
                <a:cubicBezTo>
                  <a:pt x="120" y="224"/>
                  <a:pt x="120" y="224"/>
                  <a:pt x="120" y="224"/>
                </a:cubicBezTo>
                <a:cubicBezTo>
                  <a:pt x="56" y="224"/>
                  <a:pt x="56" y="224"/>
                  <a:pt x="56" y="224"/>
                </a:cubicBezTo>
                <a:lnTo>
                  <a:pt x="56" y="20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7" name="Group 177">
            <a:extLst>
              <a:ext uri="{FF2B5EF4-FFF2-40B4-BE49-F238E27FC236}">
                <a16:creationId xmlns:a16="http://schemas.microsoft.com/office/drawing/2014/main" xmlns="" id="{AC52C2ED-769A-6C42-85DA-88609DA47808}"/>
              </a:ext>
            </a:extLst>
          </p:cNvPr>
          <p:cNvGrpSpPr/>
          <p:nvPr/>
        </p:nvGrpSpPr>
        <p:grpSpPr>
          <a:xfrm>
            <a:off x="16511494" y="23420486"/>
            <a:ext cx="662613" cy="744126"/>
            <a:chOff x="8783638" y="3568701"/>
            <a:chExt cx="360363" cy="36036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xmlns="" id="{0FC27ED1-C993-2F4C-A1BA-B8DD47F17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3638" y="3568701"/>
              <a:ext cx="360363" cy="360363"/>
            </a:xfrm>
            <a:custGeom>
              <a:avLst/>
              <a:gdLst/>
              <a:ahLst/>
              <a:cxnLst>
                <a:cxn ang="0">
                  <a:pos x="80" y="38"/>
                </a:cxn>
                <a:cxn ang="0">
                  <a:pos x="62" y="0"/>
                </a:cxn>
                <a:cxn ang="0">
                  <a:pos x="35" y="39"/>
                </a:cxn>
                <a:cxn ang="0">
                  <a:pos x="31" y="41"/>
                </a:cxn>
                <a:cxn ang="0">
                  <a:pos x="12" y="38"/>
                </a:cxn>
                <a:cxn ang="0">
                  <a:pos x="0" y="111"/>
                </a:cxn>
                <a:cxn ang="0">
                  <a:pos x="23" y="123"/>
                </a:cxn>
                <a:cxn ang="0">
                  <a:pos x="34" y="116"/>
                </a:cxn>
                <a:cxn ang="0">
                  <a:pos x="35" y="116"/>
                </a:cxn>
                <a:cxn ang="0">
                  <a:pos x="73" y="123"/>
                </a:cxn>
                <a:cxn ang="0">
                  <a:pos x="108" y="115"/>
                </a:cxn>
                <a:cxn ang="0">
                  <a:pos x="110" y="104"/>
                </a:cxn>
                <a:cxn ang="0">
                  <a:pos x="116" y="84"/>
                </a:cxn>
                <a:cxn ang="0">
                  <a:pos x="120" y="64"/>
                </a:cxn>
                <a:cxn ang="0">
                  <a:pos x="123" y="55"/>
                </a:cxn>
                <a:cxn ang="0">
                  <a:pos x="112" y="40"/>
                </a:cxn>
                <a:cxn ang="0">
                  <a:pos x="23" y="115"/>
                </a:cxn>
                <a:cxn ang="0">
                  <a:pos x="8" y="111"/>
                </a:cxn>
                <a:cxn ang="0">
                  <a:pos x="12" y="46"/>
                </a:cxn>
                <a:cxn ang="0">
                  <a:pos x="27" y="50"/>
                </a:cxn>
                <a:cxn ang="0">
                  <a:pos x="115" y="56"/>
                </a:cxn>
                <a:cxn ang="0">
                  <a:pos x="100" y="61"/>
                </a:cxn>
                <a:cxn ang="0">
                  <a:pos x="100" y="65"/>
                </a:cxn>
                <a:cxn ang="0">
                  <a:pos x="114" y="72"/>
                </a:cxn>
                <a:cxn ang="0">
                  <a:pos x="96" y="81"/>
                </a:cxn>
                <a:cxn ang="0">
                  <a:pos x="96" y="84"/>
                </a:cxn>
                <a:cxn ang="0">
                  <a:pos x="109" y="92"/>
                </a:cxn>
                <a:cxn ang="0">
                  <a:pos x="92" y="100"/>
                </a:cxn>
                <a:cxn ang="0">
                  <a:pos x="92" y="104"/>
                </a:cxn>
                <a:cxn ang="0">
                  <a:pos x="102" y="109"/>
                </a:cxn>
                <a:cxn ang="0">
                  <a:pos x="94" y="115"/>
                </a:cxn>
                <a:cxn ang="0">
                  <a:pos x="52" y="113"/>
                </a:cxn>
                <a:cxn ang="0">
                  <a:pos x="31" y="105"/>
                </a:cxn>
                <a:cxn ang="0">
                  <a:pos x="34" y="48"/>
                </a:cxn>
                <a:cxn ang="0">
                  <a:pos x="58" y="11"/>
                </a:cxn>
                <a:cxn ang="0">
                  <a:pos x="73" y="26"/>
                </a:cxn>
                <a:cxn ang="0">
                  <a:pos x="111" y="47"/>
                </a:cxn>
                <a:cxn ang="0">
                  <a:pos x="115" y="56"/>
                </a:cxn>
                <a:cxn ang="0">
                  <a:pos x="115" y="56"/>
                </a:cxn>
              </a:cxnLst>
              <a:rect l="0" t="0" r="r" b="b"/>
              <a:pathLst>
                <a:path w="123" h="123">
                  <a:moveTo>
                    <a:pt x="112" y="40"/>
                  </a:moveTo>
                  <a:cubicBezTo>
                    <a:pt x="107" y="39"/>
                    <a:pt x="96" y="39"/>
                    <a:pt x="80" y="38"/>
                  </a:cubicBezTo>
                  <a:cubicBezTo>
                    <a:pt x="80" y="35"/>
                    <a:pt x="81" y="32"/>
                    <a:pt x="81" y="26"/>
                  </a:cubicBezTo>
                  <a:cubicBezTo>
                    <a:pt x="81" y="12"/>
                    <a:pt x="71" y="0"/>
                    <a:pt x="62" y="0"/>
                  </a:cubicBezTo>
                  <a:cubicBezTo>
                    <a:pt x="55" y="0"/>
                    <a:pt x="50" y="5"/>
                    <a:pt x="50" y="11"/>
                  </a:cubicBezTo>
                  <a:cubicBezTo>
                    <a:pt x="50" y="19"/>
                    <a:pt x="48" y="32"/>
                    <a:pt x="35" y="39"/>
                  </a:cubicBezTo>
                  <a:cubicBezTo>
                    <a:pt x="34" y="40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9" y="40"/>
                    <a:pt x="26" y="38"/>
                    <a:pt x="23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6" y="38"/>
                    <a:pt x="0" y="43"/>
                    <a:pt x="0" y="5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8"/>
                    <a:pt x="6" y="123"/>
                    <a:pt x="12" y="123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8" y="123"/>
                    <a:pt x="32" y="120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4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7" y="117"/>
                    <a:pt x="41" y="118"/>
                    <a:pt x="50" y="120"/>
                  </a:cubicBezTo>
                  <a:cubicBezTo>
                    <a:pt x="52" y="121"/>
                    <a:pt x="63" y="123"/>
                    <a:pt x="73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1" y="123"/>
                    <a:pt x="105" y="120"/>
                    <a:pt x="108" y="115"/>
                  </a:cubicBezTo>
                  <a:cubicBezTo>
                    <a:pt x="108" y="115"/>
                    <a:pt x="109" y="114"/>
                    <a:pt x="110" y="111"/>
                  </a:cubicBezTo>
                  <a:cubicBezTo>
                    <a:pt x="110" y="109"/>
                    <a:pt x="110" y="107"/>
                    <a:pt x="110" y="104"/>
                  </a:cubicBezTo>
                  <a:cubicBezTo>
                    <a:pt x="114" y="102"/>
                    <a:pt x="115" y="97"/>
                    <a:pt x="116" y="95"/>
                  </a:cubicBezTo>
                  <a:cubicBezTo>
                    <a:pt x="118" y="90"/>
                    <a:pt x="117" y="87"/>
                    <a:pt x="116" y="84"/>
                  </a:cubicBezTo>
                  <a:cubicBezTo>
                    <a:pt x="118" y="82"/>
                    <a:pt x="120" y="79"/>
                    <a:pt x="121" y="73"/>
                  </a:cubicBezTo>
                  <a:cubicBezTo>
                    <a:pt x="122" y="70"/>
                    <a:pt x="121" y="67"/>
                    <a:pt x="120" y="64"/>
                  </a:cubicBezTo>
                  <a:cubicBezTo>
                    <a:pt x="122" y="62"/>
                    <a:pt x="123" y="59"/>
                    <a:pt x="123" y="56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4"/>
                    <a:pt x="123" y="53"/>
                  </a:cubicBezTo>
                  <a:cubicBezTo>
                    <a:pt x="123" y="48"/>
                    <a:pt x="120" y="42"/>
                    <a:pt x="112" y="40"/>
                  </a:cubicBezTo>
                  <a:close/>
                  <a:moveTo>
                    <a:pt x="27" y="111"/>
                  </a:moveTo>
                  <a:cubicBezTo>
                    <a:pt x="27" y="113"/>
                    <a:pt x="26" y="115"/>
                    <a:pt x="23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0" y="115"/>
                    <a:pt x="8" y="113"/>
                    <a:pt x="8" y="11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8"/>
                    <a:pt x="10" y="46"/>
                    <a:pt x="12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6" y="46"/>
                    <a:pt x="27" y="48"/>
                    <a:pt x="27" y="50"/>
                  </a:cubicBezTo>
                  <a:lnTo>
                    <a:pt x="27" y="111"/>
                  </a:lnTo>
                  <a:close/>
                  <a:moveTo>
                    <a:pt x="115" y="56"/>
                  </a:moveTo>
                  <a:cubicBezTo>
                    <a:pt x="115" y="58"/>
                    <a:pt x="114" y="61"/>
                    <a:pt x="108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1"/>
                    <a:pt x="98" y="62"/>
                    <a:pt x="98" y="63"/>
                  </a:cubicBezTo>
                  <a:cubicBezTo>
                    <a:pt x="98" y="64"/>
                    <a:pt x="99" y="65"/>
                    <a:pt x="100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13" y="65"/>
                    <a:pt x="114" y="70"/>
                    <a:pt x="114" y="72"/>
                  </a:cubicBezTo>
                  <a:cubicBezTo>
                    <a:pt x="113" y="75"/>
                    <a:pt x="112" y="81"/>
                    <a:pt x="105" y="81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5" y="81"/>
                    <a:pt x="94" y="81"/>
                    <a:pt x="94" y="82"/>
                  </a:cubicBezTo>
                  <a:cubicBezTo>
                    <a:pt x="94" y="83"/>
                    <a:pt x="95" y="84"/>
                    <a:pt x="96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0" y="84"/>
                    <a:pt x="110" y="89"/>
                    <a:pt x="109" y="92"/>
                  </a:cubicBezTo>
                  <a:cubicBezTo>
                    <a:pt x="108" y="96"/>
                    <a:pt x="107" y="100"/>
                    <a:pt x="99" y="100"/>
                  </a:cubicBezTo>
                  <a:cubicBezTo>
                    <a:pt x="92" y="100"/>
                    <a:pt x="92" y="100"/>
                    <a:pt x="92" y="100"/>
                  </a:cubicBezTo>
                  <a:cubicBezTo>
                    <a:pt x="91" y="100"/>
                    <a:pt x="90" y="101"/>
                    <a:pt x="90" y="102"/>
                  </a:cubicBezTo>
                  <a:cubicBezTo>
                    <a:pt x="90" y="103"/>
                    <a:pt x="91" y="104"/>
                    <a:pt x="92" y="104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103" y="104"/>
                    <a:pt x="103" y="108"/>
                    <a:pt x="102" y="109"/>
                  </a:cubicBezTo>
                  <a:cubicBezTo>
                    <a:pt x="102" y="110"/>
                    <a:pt x="101" y="112"/>
                    <a:pt x="101" y="112"/>
                  </a:cubicBezTo>
                  <a:cubicBezTo>
                    <a:pt x="100" y="114"/>
                    <a:pt x="98" y="115"/>
                    <a:pt x="94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63" y="115"/>
                    <a:pt x="52" y="113"/>
                    <a:pt x="52" y="113"/>
                  </a:cubicBezTo>
                  <a:cubicBezTo>
                    <a:pt x="36" y="109"/>
                    <a:pt x="35" y="109"/>
                    <a:pt x="34" y="108"/>
                  </a:cubicBezTo>
                  <a:cubicBezTo>
                    <a:pt x="34" y="108"/>
                    <a:pt x="31" y="108"/>
                    <a:pt x="31" y="105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0"/>
                    <a:pt x="32" y="49"/>
                    <a:pt x="34" y="48"/>
                  </a:cubicBezTo>
                  <a:cubicBezTo>
                    <a:pt x="34" y="48"/>
                    <a:pt x="35" y="48"/>
                    <a:pt x="35" y="48"/>
                  </a:cubicBezTo>
                  <a:cubicBezTo>
                    <a:pt x="52" y="40"/>
                    <a:pt x="58" y="25"/>
                    <a:pt x="58" y="11"/>
                  </a:cubicBezTo>
                  <a:cubicBezTo>
                    <a:pt x="58" y="10"/>
                    <a:pt x="59" y="8"/>
                    <a:pt x="62" y="8"/>
                  </a:cubicBezTo>
                  <a:cubicBezTo>
                    <a:pt x="66" y="8"/>
                    <a:pt x="73" y="16"/>
                    <a:pt x="73" y="26"/>
                  </a:cubicBezTo>
                  <a:cubicBezTo>
                    <a:pt x="73" y="35"/>
                    <a:pt x="73" y="37"/>
                    <a:pt x="69" y="46"/>
                  </a:cubicBezTo>
                  <a:cubicBezTo>
                    <a:pt x="108" y="46"/>
                    <a:pt x="107" y="47"/>
                    <a:pt x="111" y="47"/>
                  </a:cubicBezTo>
                  <a:cubicBezTo>
                    <a:pt x="115" y="49"/>
                    <a:pt x="115" y="52"/>
                    <a:pt x="115" y="53"/>
                  </a:cubicBezTo>
                  <a:cubicBezTo>
                    <a:pt x="115" y="55"/>
                    <a:pt x="115" y="54"/>
                    <a:pt x="115" y="56"/>
                  </a:cubicBezTo>
                  <a:close/>
                  <a:moveTo>
                    <a:pt x="115" y="56"/>
                  </a:moveTo>
                  <a:cubicBezTo>
                    <a:pt x="115" y="56"/>
                    <a:pt x="115" y="56"/>
                    <a:pt x="115" y="56"/>
                  </a:cubicBezTo>
                </a:path>
              </a:pathLst>
            </a:custGeom>
            <a:grpFill/>
            <a:ln w="0">
              <a:solidFill>
                <a:schemeClr val="tx1">
                  <a:lumMod val="95000"/>
                  <a:lumOff val="5000"/>
                  <a:alpha val="44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xmlns="" id="{D4A6907C-E790-CB44-9F5A-3A985B601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8563" y="3862388"/>
              <a:ext cx="33338" cy="317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6" y="11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6" y="4"/>
                </a:cxn>
                <a:cxn ang="0">
                  <a:pos x="8" y="5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6" y="11"/>
                  </a:cubicBezTo>
                  <a:cubicBezTo>
                    <a:pt x="9" y="11"/>
                    <a:pt x="11" y="9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lose/>
                  <a:moveTo>
                    <a:pt x="6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7" y="4"/>
                    <a:pt x="8" y="4"/>
                    <a:pt x="8" y="5"/>
                  </a:cubicBezTo>
                  <a:cubicBezTo>
                    <a:pt x="8" y="6"/>
                    <a:pt x="7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 w="0">
              <a:solidFill>
                <a:schemeClr val="tx1">
                  <a:lumMod val="95000"/>
                  <a:lumOff val="5000"/>
                  <a:alpha val="44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0" name="Freeform 498"/>
          <p:cNvSpPr>
            <a:spLocks noEditPoints="1"/>
          </p:cNvSpPr>
          <p:nvPr/>
        </p:nvSpPr>
        <p:spPr bwMode="auto">
          <a:xfrm>
            <a:off x="16302290" y="6710246"/>
            <a:ext cx="728807" cy="699671"/>
          </a:xfrm>
          <a:custGeom>
            <a:avLst/>
            <a:gdLst>
              <a:gd name="T0" fmla="*/ 140 w 176"/>
              <a:gd name="T1" fmla="*/ 72 h 176"/>
              <a:gd name="T2" fmla="*/ 140 w 176"/>
              <a:gd name="T3" fmla="*/ 64 h 176"/>
              <a:gd name="T4" fmla="*/ 96 w 176"/>
              <a:gd name="T5" fmla="*/ 68 h 176"/>
              <a:gd name="T6" fmla="*/ 100 w 176"/>
              <a:gd name="T7" fmla="*/ 56 h 176"/>
              <a:gd name="T8" fmla="*/ 128 w 176"/>
              <a:gd name="T9" fmla="*/ 52 h 176"/>
              <a:gd name="T10" fmla="*/ 100 w 176"/>
              <a:gd name="T11" fmla="*/ 48 h 176"/>
              <a:gd name="T12" fmla="*/ 100 w 176"/>
              <a:gd name="T13" fmla="*/ 56 h 176"/>
              <a:gd name="T14" fmla="*/ 116 w 176"/>
              <a:gd name="T15" fmla="*/ 88 h 176"/>
              <a:gd name="T16" fmla="*/ 116 w 176"/>
              <a:gd name="T17" fmla="*/ 80 h 176"/>
              <a:gd name="T18" fmla="*/ 96 w 176"/>
              <a:gd name="T19" fmla="*/ 84 h 176"/>
              <a:gd name="T20" fmla="*/ 40 w 176"/>
              <a:gd name="T21" fmla="*/ 104 h 176"/>
              <a:gd name="T22" fmla="*/ 80 w 176"/>
              <a:gd name="T23" fmla="*/ 96 h 176"/>
              <a:gd name="T24" fmla="*/ 72 w 176"/>
              <a:gd name="T25" fmla="*/ 48 h 176"/>
              <a:gd name="T26" fmla="*/ 32 w 176"/>
              <a:gd name="T27" fmla="*/ 56 h 176"/>
              <a:gd name="T28" fmla="*/ 40 w 176"/>
              <a:gd name="T29" fmla="*/ 104 h 176"/>
              <a:gd name="T30" fmla="*/ 72 w 176"/>
              <a:gd name="T31" fmla="*/ 56 h 176"/>
              <a:gd name="T32" fmla="*/ 40 w 176"/>
              <a:gd name="T33" fmla="*/ 96 h 176"/>
              <a:gd name="T34" fmla="*/ 100 w 176"/>
              <a:gd name="T35" fmla="*/ 104 h 176"/>
              <a:gd name="T36" fmla="*/ 144 w 176"/>
              <a:gd name="T37" fmla="*/ 100 h 176"/>
              <a:gd name="T38" fmla="*/ 100 w 176"/>
              <a:gd name="T39" fmla="*/ 96 h 176"/>
              <a:gd name="T40" fmla="*/ 100 w 176"/>
              <a:gd name="T41" fmla="*/ 104 h 176"/>
              <a:gd name="T42" fmla="*/ 96 w 176"/>
              <a:gd name="T43" fmla="*/ 8 h 176"/>
              <a:gd name="T44" fmla="*/ 80 w 176"/>
              <a:gd name="T45" fmla="*/ 8 h 176"/>
              <a:gd name="T46" fmla="*/ 0 w 176"/>
              <a:gd name="T47" fmla="*/ 16 h 176"/>
              <a:gd name="T48" fmla="*/ 8 w 176"/>
              <a:gd name="T49" fmla="*/ 32 h 176"/>
              <a:gd name="T50" fmla="*/ 16 w 176"/>
              <a:gd name="T51" fmla="*/ 136 h 176"/>
              <a:gd name="T52" fmla="*/ 84 w 176"/>
              <a:gd name="T53" fmla="*/ 146 h 176"/>
              <a:gd name="T54" fmla="*/ 60 w 176"/>
              <a:gd name="T55" fmla="*/ 172 h 176"/>
              <a:gd name="T56" fmla="*/ 67 w 176"/>
              <a:gd name="T57" fmla="*/ 175 h 176"/>
              <a:gd name="T58" fmla="*/ 109 w 176"/>
              <a:gd name="T59" fmla="*/ 175 h 176"/>
              <a:gd name="T60" fmla="*/ 116 w 176"/>
              <a:gd name="T61" fmla="*/ 172 h 176"/>
              <a:gd name="T62" fmla="*/ 92 w 176"/>
              <a:gd name="T63" fmla="*/ 146 h 176"/>
              <a:gd name="T64" fmla="*/ 160 w 176"/>
              <a:gd name="T65" fmla="*/ 136 h 176"/>
              <a:gd name="T66" fmla="*/ 168 w 176"/>
              <a:gd name="T67" fmla="*/ 32 h 176"/>
              <a:gd name="T68" fmla="*/ 176 w 176"/>
              <a:gd name="T69" fmla="*/ 16 h 176"/>
              <a:gd name="T70" fmla="*/ 160 w 176"/>
              <a:gd name="T71" fmla="*/ 128 h 176"/>
              <a:gd name="T72" fmla="*/ 16 w 176"/>
              <a:gd name="T73" fmla="*/ 32 h 176"/>
              <a:gd name="T74" fmla="*/ 160 w 176"/>
              <a:gd name="T75" fmla="*/ 128 h 176"/>
              <a:gd name="T76" fmla="*/ 8 w 176"/>
              <a:gd name="T77" fmla="*/ 24 h 176"/>
              <a:gd name="T78" fmla="*/ 168 w 176"/>
              <a:gd name="T7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77</Words>
  <Application>Microsoft Office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최정인</dc:creator>
  <cp:lastModifiedBy>user</cp:lastModifiedBy>
  <cp:revision>138</cp:revision>
  <dcterms:created xsi:type="dcterms:W3CDTF">2019-05-23T04:55:04Z</dcterms:created>
  <dcterms:modified xsi:type="dcterms:W3CDTF">2025-06-30T09:53:53Z</dcterms:modified>
  <cp:version/>
</cp:coreProperties>
</file>