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0279975" cy="428085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3481">
          <p15:clr>
            <a:srgbClr val="A4A3A4"/>
          </p15:clr>
        </p15:guide>
        <p15:guide id="2" pos="9535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ijgEuDw13MyALY9B6PDbMHPCRT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72" y="-72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handoutMaster" Target="handoutMasters/handout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50853-8697-4966-97F0-2F7F31D9A8A6}" type="datetimeFigureOut">
              <a:rPr lang="ko-KR" altLang="en-US" smtClean="0"/>
              <a:t>2025-06-05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B4B6-40E2-4564-A9A5-ED3733DC82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267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306075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23309" y="41788404"/>
            <a:ext cx="10058400" cy="70816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"/>
          <p:cNvSpPr/>
          <p:nvPr/>
        </p:nvSpPr>
        <p:spPr>
          <a:xfrm>
            <a:off x="-25526" y="0"/>
            <a:ext cx="30279975" cy="5999085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4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9;p3"/>
          <p:cNvSpPr/>
          <p:nvPr/>
        </p:nvSpPr>
        <p:spPr>
          <a:xfrm>
            <a:off x="-27907" y="41566225"/>
            <a:ext cx="30279975" cy="1296421"/>
          </a:xfrm>
          <a:prstGeom prst="rect">
            <a:avLst/>
          </a:prstGeom>
          <a:solidFill>
            <a:srgbClr val="0F0F7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서울대학교 </a:t>
            </a:r>
            <a:r>
              <a:rPr lang="ko-KR" altLang="en-US" sz="44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학부대학</a:t>
            </a:r>
            <a:endParaRPr/>
          </a:p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84297" y="3820959"/>
            <a:ext cx="2965402" cy="217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514012" y="1714342"/>
            <a:ext cx="27251978" cy="713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Malgun Gothic"/>
              <a:buNone/>
              <a:defRPr sz="19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1514012" y="9988658"/>
            <a:ext cx="27251978" cy="28251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L="457200" marR="0" lvl="0" indent="-1143000" algn="l" rtl="0">
              <a:spcBef>
                <a:spcPts val="2880"/>
              </a:spcBef>
              <a:spcAft>
                <a:spcPts val="0"/>
              </a:spcAft>
              <a:buClr>
                <a:schemeClr val="dk1"/>
              </a:buClr>
              <a:buSzPts val="14400"/>
              <a:buFont typeface="Arial"/>
              <a:buChar char="•"/>
              <a:defRPr sz="1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1028700" algn="l" rtl="0">
              <a:spcBef>
                <a:spcPts val="2520"/>
              </a:spcBef>
              <a:spcAft>
                <a:spcPts val="0"/>
              </a:spcAft>
              <a:buClr>
                <a:schemeClr val="dk1"/>
              </a:buClr>
              <a:buSzPts val="12600"/>
              <a:buFont typeface="Arial"/>
              <a:buChar char="–"/>
              <a:defRPr sz="12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92075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sz="109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sz="9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sz="9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812800" algn="l" rtl="0">
              <a:spcBef>
                <a:spcPts val="184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sz="9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dt" idx="10"/>
          </p:nvPr>
        </p:nvSpPr>
        <p:spPr>
          <a:xfrm>
            <a:off x="1514012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ftr" idx="11"/>
          </p:nvPr>
        </p:nvSpPr>
        <p:spPr>
          <a:xfrm>
            <a:off x="10345667" y="39677178"/>
            <a:ext cx="9588659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ldNum" idx="12"/>
          </p:nvPr>
        </p:nvSpPr>
        <p:spPr>
          <a:xfrm>
            <a:off x="21700657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1514012" y="1714342"/>
            <a:ext cx="27251978" cy="7134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0"/>
              <a:buFont typeface="Malgun Gothic"/>
              <a:buNone/>
              <a:defRPr sz="19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dt" idx="10"/>
          </p:nvPr>
        </p:nvSpPr>
        <p:spPr>
          <a:xfrm>
            <a:off x="1514012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ftr" idx="11"/>
          </p:nvPr>
        </p:nvSpPr>
        <p:spPr>
          <a:xfrm>
            <a:off x="10345667" y="39677178"/>
            <a:ext cx="9588659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21700657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dt" idx="10"/>
          </p:nvPr>
        </p:nvSpPr>
        <p:spPr>
          <a:xfrm>
            <a:off x="1514012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ftr" idx="11"/>
          </p:nvPr>
        </p:nvSpPr>
        <p:spPr>
          <a:xfrm>
            <a:off x="10345667" y="39677178"/>
            <a:ext cx="9588659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21700657" y="39677178"/>
            <a:ext cx="7065328" cy="2279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925" tIns="182950" rIns="365925" bIns="182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l" rtl="0">
              <a:spcBef>
                <a:spcPts val="0"/>
              </a:spcBef>
              <a:buNone/>
              <a:defRPr sz="7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/>
        </p:nvSpPr>
        <p:spPr>
          <a:xfrm>
            <a:off x="594372" y="665958"/>
            <a:ext cx="21386382" cy="2708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rgbClr val="FFC600"/>
                </a:solidFill>
                <a:latin typeface="Arial"/>
                <a:ea typeface="Arial"/>
                <a:cs typeface="Arial"/>
                <a:sym typeface="Arial"/>
              </a:rPr>
              <a:t>주제가 들어가는 부분입니다. </a:t>
            </a:r>
            <a:endParaRPr sz="8000" b="0" i="0" u="none" strike="noStrike" cap="none">
              <a:solidFill>
                <a:srgbClr val="FFC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600" b="0" i="0" u="none" strike="noStrike" cap="none">
                <a:solidFill>
                  <a:srgbClr val="FFC600"/>
                </a:solidFill>
                <a:latin typeface="Arial"/>
                <a:ea typeface="Arial"/>
                <a:cs typeface="Arial"/>
                <a:sym typeface="Arial"/>
              </a:rPr>
              <a:t>&lt;소주제&gt;</a:t>
            </a:r>
            <a:endParaRPr sz="4800" b="0" i="0" u="none" strike="noStrike" cap="none">
              <a:solidFill>
                <a:srgbClr val="FFC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 txBox="1"/>
          <p:nvPr/>
        </p:nvSpPr>
        <p:spPr>
          <a:xfrm>
            <a:off x="3935501" y="3652225"/>
            <a:ext cx="2196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컴퓨팅 </a:t>
            </a:r>
            <a:r>
              <a:rPr lang="ko-KR" altLang="en-US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핵심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1664783" y="3537829"/>
            <a:ext cx="1980000" cy="690429"/>
          </a:xfrm>
          <a:prstGeom prst="roundRect">
            <a:avLst>
              <a:gd name="adj" fmla="val 5630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과 목 명</a:t>
            </a:r>
            <a:endParaRPr/>
          </a:p>
        </p:txBody>
      </p:sp>
      <p:grpSp>
        <p:nvGrpSpPr>
          <p:cNvPr id="33" name="Google Shape;33;p1"/>
          <p:cNvGrpSpPr/>
          <p:nvPr/>
        </p:nvGrpSpPr>
        <p:grpSpPr>
          <a:xfrm>
            <a:off x="666381" y="6426598"/>
            <a:ext cx="13465495" cy="1299077"/>
            <a:chOff x="1170435" y="9375993"/>
            <a:chExt cx="13465495" cy="1299077"/>
          </a:xfrm>
        </p:grpSpPr>
        <p:sp>
          <p:nvSpPr>
            <p:cNvPr id="34" name="Google Shape;34;p1"/>
            <p:cNvSpPr/>
            <p:nvPr/>
          </p:nvSpPr>
          <p:spPr>
            <a:xfrm>
              <a:off x="1170435" y="9378926"/>
              <a:ext cx="1296144" cy="1296144"/>
            </a:xfrm>
            <a:prstGeom prst="ellipse">
              <a:avLst/>
            </a:prstGeom>
            <a:solidFill>
              <a:srgbClr val="DCDAB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name="adj" fmla="val 50000"/>
              </a:avLst>
            </a:prstGeom>
            <a:solidFill>
              <a:srgbClr val="DCDAB2"/>
            </a:solidFill>
            <a:ln>
              <a:noFill/>
            </a:ln>
          </p:spPr>
          <p:txBody>
            <a:bodyPr spcFirstLastPara="1" wrap="square" lIns="398600" tIns="199300" rIns="398600" bIns="199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0" i="0" u="none" strike="noStrike" cap="none">
                  <a:solidFill>
                    <a:srgbClr val="494429"/>
                  </a:solidFill>
                  <a:latin typeface="Arial"/>
                  <a:ea typeface="Arial"/>
                  <a:cs typeface="Arial"/>
                  <a:sym typeface="Arial"/>
                </a:rPr>
                <a:t>연구배경 및 필요성</a:t>
              </a:r>
              <a:endParaRPr/>
            </a:p>
          </p:txBody>
        </p:sp>
      </p:grpSp>
      <p:sp>
        <p:nvSpPr>
          <p:cNvPr id="36" name="Google Shape;36;p1"/>
          <p:cNvSpPr txBox="1"/>
          <p:nvPr/>
        </p:nvSpPr>
        <p:spPr>
          <a:xfrm>
            <a:off x="3935494" y="4524773"/>
            <a:ext cx="17665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000 교수님</a:t>
            </a:r>
            <a:endParaRPr/>
          </a:p>
        </p:txBody>
      </p:sp>
      <p:sp>
        <p:nvSpPr>
          <p:cNvPr id="37" name="Google Shape;37;p1"/>
          <p:cNvSpPr/>
          <p:nvPr/>
        </p:nvSpPr>
        <p:spPr>
          <a:xfrm>
            <a:off x="1664783" y="4410374"/>
            <a:ext cx="1980000" cy="690429"/>
          </a:xfrm>
          <a:prstGeom prst="roundRect">
            <a:avLst>
              <a:gd name="adj" fmla="val 5630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지도교수</a:t>
            </a:r>
            <a:endParaRPr/>
          </a:p>
        </p:txBody>
      </p:sp>
      <p:sp>
        <p:nvSpPr>
          <p:cNvPr id="38" name="Google Shape;38;p1"/>
          <p:cNvSpPr txBox="1"/>
          <p:nvPr/>
        </p:nvSpPr>
        <p:spPr>
          <a:xfrm>
            <a:off x="11434014" y="3652225"/>
            <a:ext cx="1980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이름</a:t>
            </a:r>
            <a:endParaRPr/>
          </a:p>
        </p:txBody>
      </p:sp>
      <p:sp>
        <p:nvSpPr>
          <p:cNvPr id="39" name="Google Shape;39;p1"/>
          <p:cNvSpPr/>
          <p:nvPr/>
        </p:nvSpPr>
        <p:spPr>
          <a:xfrm>
            <a:off x="8947299" y="3546278"/>
            <a:ext cx="2196024" cy="690429"/>
          </a:xfrm>
          <a:prstGeom prst="roundRect">
            <a:avLst>
              <a:gd name="adj" fmla="val 5630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0" i="0" u="none" strike="noStrike" cap="none" smtClean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발표자</a:t>
            </a:r>
            <a:endParaRPr/>
          </a:p>
        </p:txBody>
      </p:sp>
      <p:sp>
        <p:nvSpPr>
          <p:cNvPr id="40" name="Google Shape;40;p1"/>
          <p:cNvSpPr txBox="1"/>
          <p:nvPr/>
        </p:nvSpPr>
        <p:spPr>
          <a:xfrm>
            <a:off x="11434023" y="4533225"/>
            <a:ext cx="8786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r>
              <a:rPr lang="ko-KR" altLang="en-US" sz="3000" smtClean="0">
                <a:solidFill>
                  <a:schemeClr val="lt1"/>
                </a:solidFill>
              </a:rPr>
              <a:t>대학 </a:t>
            </a:r>
            <a:r>
              <a:rPr lang="en-US" altLang="ko-KR" sz="3000" smtClean="0">
                <a:solidFill>
                  <a:schemeClr val="lt1"/>
                </a:solidFill>
              </a:rPr>
              <a:t>00</a:t>
            </a:r>
            <a:r>
              <a:rPr lang="ko-KR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학과</a:t>
            </a:r>
            <a:r>
              <a:rPr lang="en-US" altLang="ko-KR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학부</a:t>
            </a:r>
            <a:r>
              <a:rPr lang="en-US" altLang="ko-KR" sz="30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8947299" y="4418823"/>
            <a:ext cx="2196024" cy="690429"/>
          </a:xfrm>
          <a:prstGeom prst="roundRect">
            <a:avLst>
              <a:gd name="adj" fmla="val 5630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0" i="0" u="none" strike="noStrike" cap="none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학 </a:t>
            </a:r>
            <a:r>
              <a:rPr lang="ko-KR" sz="3000" b="0" i="0" u="none" strike="noStrike" cap="none" smtClean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과</a:t>
            </a:r>
            <a:r>
              <a:rPr lang="en-US" altLang="ko-KR" sz="3000" b="0" i="0" u="none" strike="noStrike" cap="none" smtClean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3000" b="0" i="0" u="none" strike="noStrike" cap="none" smtClean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학부</a:t>
            </a:r>
            <a:r>
              <a:rPr lang="en-US" altLang="ko-KR" sz="3000" b="0" i="0" u="none" strike="noStrike" cap="none" smtClean="0">
                <a:solidFill>
                  <a:srgbClr val="0F0F7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000" b="0" i="0" u="none" strike="noStrike" cap="none">
              <a:solidFill>
                <a:srgbClr val="0F0F7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"/>
          <p:cNvGrpSpPr/>
          <p:nvPr/>
        </p:nvGrpSpPr>
        <p:grpSpPr>
          <a:xfrm>
            <a:off x="838481" y="23177284"/>
            <a:ext cx="13465495" cy="1299077"/>
            <a:chOff x="1170435" y="9375993"/>
            <a:chExt cx="13465495" cy="1299077"/>
          </a:xfrm>
        </p:grpSpPr>
        <p:sp>
          <p:nvSpPr>
            <p:cNvPr id="43" name="Google Shape;43;p1"/>
            <p:cNvSpPr/>
            <p:nvPr/>
          </p:nvSpPr>
          <p:spPr>
            <a:xfrm>
              <a:off x="1170435" y="9378926"/>
              <a:ext cx="1296144" cy="1296144"/>
            </a:xfrm>
            <a:prstGeom prst="ellipse">
              <a:avLst/>
            </a:prstGeom>
            <a:solidFill>
              <a:srgbClr val="C5A86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name="adj" fmla="val 50000"/>
              </a:avLst>
            </a:prstGeom>
            <a:solidFill>
              <a:srgbClr val="C5A86F"/>
            </a:solidFill>
            <a:ln>
              <a:noFill/>
            </a:ln>
          </p:spPr>
          <p:txBody>
            <a:bodyPr spcFirstLastPara="1" wrap="square" lIns="398600" tIns="199300" rIns="398600" bIns="199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0" i="0" u="none" strike="noStrike" cap="none">
                  <a:solidFill>
                    <a:srgbClr val="494429"/>
                  </a:solidFill>
                  <a:latin typeface="Arial"/>
                  <a:ea typeface="Arial"/>
                  <a:cs typeface="Arial"/>
                  <a:sym typeface="Arial"/>
                </a:rPr>
                <a:t>프로젝트 진행과정</a:t>
              </a:r>
              <a:endParaRPr/>
            </a:p>
          </p:txBody>
        </p:sp>
      </p:grpSp>
      <p:grpSp>
        <p:nvGrpSpPr>
          <p:cNvPr id="45" name="Google Shape;45;p1"/>
          <p:cNvGrpSpPr/>
          <p:nvPr/>
        </p:nvGrpSpPr>
        <p:grpSpPr>
          <a:xfrm>
            <a:off x="16194728" y="23204462"/>
            <a:ext cx="13465495" cy="1296144"/>
            <a:chOff x="1170435" y="9375993"/>
            <a:chExt cx="13465495" cy="1296144"/>
          </a:xfrm>
        </p:grpSpPr>
        <p:sp>
          <p:nvSpPr>
            <p:cNvPr id="46" name="Google Shape;46;p1"/>
            <p:cNvSpPr/>
            <p:nvPr/>
          </p:nvSpPr>
          <p:spPr>
            <a:xfrm>
              <a:off x="1170435" y="9375993"/>
              <a:ext cx="1296144" cy="1296144"/>
            </a:xfrm>
            <a:prstGeom prst="ellipse">
              <a:avLst/>
            </a:prstGeom>
            <a:solidFill>
              <a:srgbClr val="88888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name="adj" fmla="val 50000"/>
              </a:avLst>
            </a:prstGeom>
            <a:solidFill>
              <a:srgbClr val="888888"/>
            </a:solidFill>
            <a:ln>
              <a:noFill/>
            </a:ln>
          </p:spPr>
          <p:txBody>
            <a:bodyPr spcFirstLastPara="1" wrap="square" lIns="398600" tIns="199300" rIns="398600" bIns="199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 b="0" i="0" u="none" strike="noStrike" cap="none">
                  <a:solidFill>
                    <a:srgbClr val="0C0C0C"/>
                  </a:solidFill>
                  <a:latin typeface="Arial"/>
                  <a:ea typeface="Arial"/>
                  <a:cs typeface="Arial"/>
                  <a:sym typeface="Arial"/>
                </a:rPr>
                <a:t>프로젝트 기대효과</a:t>
              </a:r>
              <a:endParaRPr/>
            </a:p>
          </p:txBody>
        </p:sp>
      </p:grpSp>
      <p:sp>
        <p:nvSpPr>
          <p:cNvPr id="48" name="Google Shape;48;p1"/>
          <p:cNvSpPr txBox="1"/>
          <p:nvPr/>
        </p:nvSpPr>
        <p:spPr>
          <a:xfrm>
            <a:off x="1967766" y="8171466"/>
            <a:ext cx="10013633" cy="4308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365750" bIns="1828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내용 입력하는 부분 입니다.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작성하는 항목 위치 변경 가능하며,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작성 내용에 따라 2단이 아닌 1단으로 편집하여 작성 가능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템플릿에 사용된 글씨체 (무료 폰트)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 제목 : KoPubWorld돋움체 Bold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2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- 글 : KoPubWorld돋움체 Medium</a:t>
            </a:r>
            <a:endParaRPr sz="32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"/>
          <p:cNvGrpSpPr/>
          <p:nvPr/>
        </p:nvGrpSpPr>
        <p:grpSpPr>
          <a:xfrm>
            <a:off x="16018622" y="6428296"/>
            <a:ext cx="13465495" cy="1299077"/>
            <a:chOff x="1170435" y="9375993"/>
            <a:chExt cx="13465495" cy="1299077"/>
          </a:xfrm>
        </p:grpSpPr>
        <p:sp>
          <p:nvSpPr>
            <p:cNvPr id="50" name="Google Shape;50;p1"/>
            <p:cNvSpPr/>
            <p:nvPr/>
          </p:nvSpPr>
          <p:spPr>
            <a:xfrm>
              <a:off x="1170435" y="9378926"/>
              <a:ext cx="1296144" cy="1296144"/>
            </a:xfrm>
            <a:prstGeom prst="ellipse">
              <a:avLst/>
            </a:prstGeom>
            <a:solidFill>
              <a:srgbClr val="B5B6B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466579" y="9375993"/>
              <a:ext cx="12169351" cy="1244723"/>
            </a:xfrm>
            <a:prstGeom prst="roundRect">
              <a:avLst>
                <a:gd name="adj" fmla="val 50000"/>
              </a:avLst>
            </a:prstGeom>
            <a:solidFill>
              <a:srgbClr val="B5B6B6"/>
            </a:solidFill>
            <a:ln>
              <a:noFill/>
            </a:ln>
          </p:spPr>
          <p:txBody>
            <a:bodyPr spcFirstLastPara="1" wrap="square" lIns="398600" tIns="199300" rIns="398600" bIns="1993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00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프로젝트 성과</a:t>
              </a:r>
              <a:endParaRPr/>
            </a:p>
          </p:txBody>
        </p:sp>
      </p:grpSp>
      <p:sp>
        <p:nvSpPr>
          <p:cNvPr id="52" name="Google Shape;52;p1"/>
          <p:cNvSpPr/>
          <p:nvPr/>
        </p:nvSpPr>
        <p:spPr>
          <a:xfrm>
            <a:off x="1126514" y="23417893"/>
            <a:ext cx="720078" cy="763503"/>
          </a:xfrm>
          <a:custGeom>
            <a:avLst/>
            <a:gdLst/>
            <a:ahLst/>
            <a:cxnLst/>
            <a:rect l="l" t="t" r="r" b="b"/>
            <a:pathLst>
              <a:path w="144" h="176" extrusionOk="0">
                <a:moveTo>
                  <a:pt x="76" y="120"/>
                </a:moveTo>
                <a:cubicBezTo>
                  <a:pt x="28" y="120"/>
                  <a:pt x="28" y="120"/>
                  <a:pt x="28" y="120"/>
                </a:cubicBezTo>
                <a:cubicBezTo>
                  <a:pt x="26" y="120"/>
                  <a:pt x="24" y="122"/>
                  <a:pt x="24" y="124"/>
                </a:cubicBezTo>
                <a:cubicBezTo>
                  <a:pt x="24" y="126"/>
                  <a:pt x="26" y="128"/>
                  <a:pt x="28" y="12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78" y="128"/>
                  <a:pt x="80" y="126"/>
                  <a:pt x="80" y="124"/>
                </a:cubicBezTo>
                <a:cubicBezTo>
                  <a:pt x="80" y="122"/>
                  <a:pt x="78" y="120"/>
                  <a:pt x="76" y="120"/>
                </a:cubicBezTo>
                <a:moveTo>
                  <a:pt x="60" y="144"/>
                </a:moveTo>
                <a:cubicBezTo>
                  <a:pt x="28" y="144"/>
                  <a:pt x="28" y="144"/>
                  <a:pt x="28" y="144"/>
                </a:cubicBezTo>
                <a:cubicBezTo>
                  <a:pt x="26" y="144"/>
                  <a:pt x="24" y="146"/>
                  <a:pt x="24" y="148"/>
                </a:cubicBezTo>
                <a:cubicBezTo>
                  <a:pt x="24" y="150"/>
                  <a:pt x="26" y="152"/>
                  <a:pt x="28" y="152"/>
                </a:cubicBezTo>
                <a:cubicBezTo>
                  <a:pt x="60" y="152"/>
                  <a:pt x="60" y="152"/>
                  <a:pt x="60" y="152"/>
                </a:cubicBezTo>
                <a:cubicBezTo>
                  <a:pt x="62" y="152"/>
                  <a:pt x="64" y="150"/>
                  <a:pt x="64" y="148"/>
                </a:cubicBezTo>
                <a:cubicBezTo>
                  <a:pt x="64" y="146"/>
                  <a:pt x="62" y="144"/>
                  <a:pt x="60" y="144"/>
                </a:cubicBezTo>
                <a:moveTo>
                  <a:pt x="28" y="80"/>
                </a:moveTo>
                <a:cubicBezTo>
                  <a:pt x="44" y="80"/>
                  <a:pt x="44" y="80"/>
                  <a:pt x="44" y="80"/>
                </a:cubicBezTo>
                <a:cubicBezTo>
                  <a:pt x="46" y="80"/>
                  <a:pt x="48" y="78"/>
                  <a:pt x="48" y="76"/>
                </a:cubicBezTo>
                <a:cubicBezTo>
                  <a:pt x="48" y="74"/>
                  <a:pt x="46" y="72"/>
                  <a:pt x="44" y="72"/>
                </a:cubicBezTo>
                <a:cubicBezTo>
                  <a:pt x="28" y="72"/>
                  <a:pt x="28" y="72"/>
                  <a:pt x="28" y="72"/>
                </a:cubicBezTo>
                <a:cubicBezTo>
                  <a:pt x="26" y="72"/>
                  <a:pt x="24" y="74"/>
                  <a:pt x="24" y="76"/>
                </a:cubicBezTo>
                <a:cubicBezTo>
                  <a:pt x="24" y="78"/>
                  <a:pt x="26" y="80"/>
                  <a:pt x="28" y="80"/>
                </a:cubicBezTo>
                <a:moveTo>
                  <a:pt x="24" y="100"/>
                </a:moveTo>
                <a:cubicBezTo>
                  <a:pt x="24" y="102"/>
                  <a:pt x="26" y="104"/>
                  <a:pt x="28" y="104"/>
                </a:cubicBezTo>
                <a:cubicBezTo>
                  <a:pt x="76" y="104"/>
                  <a:pt x="76" y="104"/>
                  <a:pt x="76" y="104"/>
                </a:cubicBezTo>
                <a:cubicBezTo>
                  <a:pt x="78" y="104"/>
                  <a:pt x="80" y="102"/>
                  <a:pt x="80" y="100"/>
                </a:cubicBezTo>
                <a:cubicBezTo>
                  <a:pt x="80" y="98"/>
                  <a:pt x="78" y="96"/>
                  <a:pt x="76" y="96"/>
                </a:cubicBezTo>
                <a:cubicBezTo>
                  <a:pt x="28" y="96"/>
                  <a:pt x="28" y="96"/>
                  <a:pt x="28" y="96"/>
                </a:cubicBezTo>
                <a:cubicBezTo>
                  <a:pt x="26" y="96"/>
                  <a:pt x="24" y="98"/>
                  <a:pt x="24" y="100"/>
                </a:cubicBezTo>
                <a:moveTo>
                  <a:pt x="116" y="0"/>
                </a:moveTo>
                <a:cubicBezTo>
                  <a:pt x="56" y="0"/>
                  <a:pt x="56" y="0"/>
                  <a:pt x="56" y="0"/>
                </a:cubicBezTo>
                <a:cubicBezTo>
                  <a:pt x="47" y="0"/>
                  <a:pt x="40" y="7"/>
                  <a:pt x="40" y="16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30"/>
                  <a:pt x="42" y="32"/>
                  <a:pt x="44" y="32"/>
                </a:cubicBezTo>
                <a:cubicBezTo>
                  <a:pt x="46" y="32"/>
                  <a:pt x="48" y="30"/>
                  <a:pt x="48" y="28"/>
                </a:cubicBezTo>
                <a:cubicBezTo>
                  <a:pt x="48" y="16"/>
                  <a:pt x="48" y="16"/>
                  <a:pt x="48" y="16"/>
                </a:cubicBezTo>
                <a:cubicBezTo>
                  <a:pt x="48" y="12"/>
                  <a:pt x="52" y="8"/>
                  <a:pt x="56" y="8"/>
                </a:cubicBezTo>
                <a:cubicBezTo>
                  <a:pt x="104" y="8"/>
                  <a:pt x="104" y="8"/>
                  <a:pt x="104" y="8"/>
                </a:cubicBezTo>
                <a:cubicBezTo>
                  <a:pt x="104" y="32"/>
                  <a:pt x="104" y="32"/>
                  <a:pt x="104" y="32"/>
                </a:cubicBezTo>
                <a:cubicBezTo>
                  <a:pt x="104" y="36"/>
                  <a:pt x="108" y="40"/>
                  <a:pt x="112" y="40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6" y="120"/>
                  <a:pt x="136" y="120"/>
                  <a:pt x="136" y="120"/>
                </a:cubicBezTo>
                <a:cubicBezTo>
                  <a:pt x="136" y="124"/>
                  <a:pt x="132" y="128"/>
                  <a:pt x="128" y="128"/>
                </a:cubicBezTo>
                <a:cubicBezTo>
                  <a:pt x="116" y="128"/>
                  <a:pt x="116" y="128"/>
                  <a:pt x="116" y="128"/>
                </a:cubicBezTo>
                <a:cubicBezTo>
                  <a:pt x="114" y="128"/>
                  <a:pt x="112" y="130"/>
                  <a:pt x="112" y="132"/>
                </a:cubicBezTo>
                <a:cubicBezTo>
                  <a:pt x="112" y="134"/>
                  <a:pt x="114" y="136"/>
                  <a:pt x="116" y="136"/>
                </a:cubicBezTo>
                <a:cubicBezTo>
                  <a:pt x="128" y="136"/>
                  <a:pt x="128" y="136"/>
                  <a:pt x="128" y="136"/>
                </a:cubicBezTo>
                <a:cubicBezTo>
                  <a:pt x="137" y="136"/>
                  <a:pt x="144" y="129"/>
                  <a:pt x="144" y="120"/>
                </a:cubicBezTo>
                <a:cubicBezTo>
                  <a:pt x="144" y="32"/>
                  <a:pt x="144" y="32"/>
                  <a:pt x="144" y="32"/>
                </a:cubicBezTo>
                <a:lnTo>
                  <a:pt x="116" y="0"/>
                </a:lnTo>
                <a:close/>
                <a:moveTo>
                  <a:pt x="112" y="32"/>
                </a:moveTo>
                <a:cubicBezTo>
                  <a:pt x="112" y="9"/>
                  <a:pt x="112" y="9"/>
                  <a:pt x="112" y="9"/>
                </a:cubicBezTo>
                <a:cubicBezTo>
                  <a:pt x="133" y="32"/>
                  <a:pt x="133" y="32"/>
                  <a:pt x="133" y="32"/>
                </a:cubicBezTo>
                <a:lnTo>
                  <a:pt x="112" y="32"/>
                </a:lnTo>
                <a:close/>
                <a:moveTo>
                  <a:pt x="16" y="40"/>
                </a:moveTo>
                <a:cubicBezTo>
                  <a:pt x="7" y="40"/>
                  <a:pt x="0" y="47"/>
                  <a:pt x="0" y="56"/>
                </a:cubicBezTo>
                <a:cubicBezTo>
                  <a:pt x="0" y="160"/>
                  <a:pt x="0" y="160"/>
                  <a:pt x="0" y="160"/>
                </a:cubicBezTo>
                <a:cubicBezTo>
                  <a:pt x="0" y="169"/>
                  <a:pt x="7" y="176"/>
                  <a:pt x="16" y="176"/>
                </a:cubicBezTo>
                <a:cubicBezTo>
                  <a:pt x="88" y="176"/>
                  <a:pt x="88" y="176"/>
                  <a:pt x="88" y="176"/>
                </a:cubicBezTo>
                <a:cubicBezTo>
                  <a:pt x="97" y="176"/>
                  <a:pt x="104" y="169"/>
                  <a:pt x="104" y="160"/>
                </a:cubicBezTo>
                <a:cubicBezTo>
                  <a:pt x="104" y="72"/>
                  <a:pt x="104" y="72"/>
                  <a:pt x="104" y="72"/>
                </a:cubicBezTo>
                <a:cubicBezTo>
                  <a:pt x="76" y="40"/>
                  <a:pt x="76" y="40"/>
                  <a:pt x="76" y="40"/>
                </a:cubicBezTo>
                <a:lnTo>
                  <a:pt x="16" y="40"/>
                </a:lnTo>
                <a:close/>
                <a:moveTo>
                  <a:pt x="96" y="160"/>
                </a:moveTo>
                <a:cubicBezTo>
                  <a:pt x="96" y="164"/>
                  <a:pt x="92" y="168"/>
                  <a:pt x="88" y="168"/>
                </a:cubicBezTo>
                <a:cubicBezTo>
                  <a:pt x="16" y="168"/>
                  <a:pt x="16" y="168"/>
                  <a:pt x="16" y="168"/>
                </a:cubicBezTo>
                <a:cubicBezTo>
                  <a:pt x="12" y="168"/>
                  <a:pt x="8" y="164"/>
                  <a:pt x="8" y="160"/>
                </a:cubicBezTo>
                <a:cubicBezTo>
                  <a:pt x="8" y="56"/>
                  <a:pt x="8" y="56"/>
                  <a:pt x="8" y="56"/>
                </a:cubicBezTo>
                <a:cubicBezTo>
                  <a:pt x="8" y="52"/>
                  <a:pt x="12" y="48"/>
                  <a:pt x="16" y="48"/>
                </a:cubicBezTo>
                <a:cubicBezTo>
                  <a:pt x="64" y="48"/>
                  <a:pt x="64" y="48"/>
                  <a:pt x="64" y="48"/>
                </a:cubicBezTo>
                <a:cubicBezTo>
                  <a:pt x="64" y="72"/>
                  <a:pt x="64" y="72"/>
                  <a:pt x="64" y="72"/>
                </a:cubicBezTo>
                <a:cubicBezTo>
                  <a:pt x="64" y="76"/>
                  <a:pt x="68" y="80"/>
                  <a:pt x="72" y="80"/>
                </a:cubicBezTo>
                <a:cubicBezTo>
                  <a:pt x="96" y="80"/>
                  <a:pt x="96" y="80"/>
                  <a:pt x="96" y="80"/>
                </a:cubicBezTo>
                <a:lnTo>
                  <a:pt x="96" y="160"/>
                </a:lnTo>
                <a:close/>
                <a:moveTo>
                  <a:pt x="72" y="72"/>
                </a:moveTo>
                <a:cubicBezTo>
                  <a:pt x="72" y="49"/>
                  <a:pt x="72" y="49"/>
                  <a:pt x="72" y="49"/>
                </a:cubicBezTo>
                <a:cubicBezTo>
                  <a:pt x="93" y="72"/>
                  <a:pt x="93" y="72"/>
                  <a:pt x="93" y="72"/>
                </a:cubicBezTo>
                <a:lnTo>
                  <a:pt x="72" y="72"/>
                </a:lnTo>
                <a:close/>
              </a:path>
            </a:pathLst>
          </a:custGeom>
          <a:solidFill>
            <a:srgbClr val="49442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1026419" y="6711170"/>
            <a:ext cx="509668" cy="675578"/>
          </a:xfrm>
          <a:custGeom>
            <a:avLst/>
            <a:gdLst/>
            <a:ahLst/>
            <a:cxnLst/>
            <a:rect l="l" t="t" r="r" b="b"/>
            <a:pathLst>
              <a:path w="176" h="256" extrusionOk="0">
                <a:moveTo>
                  <a:pt x="120" y="256"/>
                </a:moveTo>
                <a:cubicBezTo>
                  <a:pt x="120" y="232"/>
                  <a:pt x="120" y="232"/>
                  <a:pt x="120" y="232"/>
                </a:cubicBezTo>
                <a:cubicBezTo>
                  <a:pt x="128" y="232"/>
                  <a:pt x="128" y="232"/>
                  <a:pt x="128" y="232"/>
                </a:cubicBezTo>
                <a:cubicBezTo>
                  <a:pt x="128" y="208"/>
                  <a:pt x="128" y="208"/>
                  <a:pt x="128" y="208"/>
                </a:cubicBezTo>
                <a:cubicBezTo>
                  <a:pt x="136" y="208"/>
                  <a:pt x="136" y="208"/>
                  <a:pt x="136" y="208"/>
                </a:cubicBezTo>
                <a:cubicBezTo>
                  <a:pt x="136" y="184"/>
                  <a:pt x="136" y="184"/>
                  <a:pt x="136" y="184"/>
                </a:cubicBezTo>
                <a:cubicBezTo>
                  <a:pt x="136" y="162"/>
                  <a:pt x="136" y="162"/>
                  <a:pt x="136" y="162"/>
                </a:cubicBezTo>
                <a:cubicBezTo>
                  <a:pt x="161" y="146"/>
                  <a:pt x="176" y="118"/>
                  <a:pt x="176" y="88"/>
                </a:cubicBezTo>
                <a:cubicBezTo>
                  <a:pt x="176" y="40"/>
                  <a:pt x="137" y="0"/>
                  <a:pt x="88" y="0"/>
                </a:cubicBezTo>
                <a:cubicBezTo>
                  <a:pt x="40" y="0"/>
                  <a:pt x="0" y="40"/>
                  <a:pt x="0" y="88"/>
                </a:cubicBezTo>
                <a:cubicBezTo>
                  <a:pt x="0" y="118"/>
                  <a:pt x="15" y="146"/>
                  <a:pt x="40" y="162"/>
                </a:cubicBezTo>
                <a:cubicBezTo>
                  <a:pt x="40" y="176"/>
                  <a:pt x="40" y="176"/>
                  <a:pt x="40" y="176"/>
                </a:cubicBezTo>
                <a:cubicBezTo>
                  <a:pt x="40" y="184"/>
                  <a:pt x="40" y="184"/>
                  <a:pt x="40" y="184"/>
                </a:cubicBezTo>
                <a:cubicBezTo>
                  <a:pt x="40" y="208"/>
                  <a:pt x="40" y="208"/>
                  <a:pt x="40" y="208"/>
                </a:cubicBezTo>
                <a:cubicBezTo>
                  <a:pt x="48" y="208"/>
                  <a:pt x="48" y="208"/>
                  <a:pt x="48" y="208"/>
                </a:cubicBezTo>
                <a:cubicBezTo>
                  <a:pt x="48" y="232"/>
                  <a:pt x="48" y="232"/>
                  <a:pt x="48" y="232"/>
                </a:cubicBezTo>
                <a:cubicBezTo>
                  <a:pt x="56" y="232"/>
                  <a:pt x="56" y="232"/>
                  <a:pt x="56" y="232"/>
                </a:cubicBezTo>
                <a:cubicBezTo>
                  <a:pt x="56" y="256"/>
                  <a:pt x="56" y="256"/>
                  <a:pt x="56" y="256"/>
                </a:cubicBezTo>
                <a:lnTo>
                  <a:pt x="120" y="256"/>
                </a:lnTo>
                <a:close/>
                <a:moveTo>
                  <a:pt x="112" y="248"/>
                </a:moveTo>
                <a:cubicBezTo>
                  <a:pt x="64" y="248"/>
                  <a:pt x="64" y="248"/>
                  <a:pt x="64" y="248"/>
                </a:cubicBezTo>
                <a:cubicBezTo>
                  <a:pt x="64" y="232"/>
                  <a:pt x="64" y="232"/>
                  <a:pt x="64" y="232"/>
                </a:cubicBezTo>
                <a:cubicBezTo>
                  <a:pt x="112" y="232"/>
                  <a:pt x="112" y="232"/>
                  <a:pt x="112" y="232"/>
                </a:cubicBezTo>
                <a:lnTo>
                  <a:pt x="112" y="248"/>
                </a:lnTo>
                <a:close/>
                <a:moveTo>
                  <a:pt x="46" y="157"/>
                </a:moveTo>
                <a:cubicBezTo>
                  <a:pt x="23" y="142"/>
                  <a:pt x="8" y="116"/>
                  <a:pt x="8" y="88"/>
                </a:cubicBezTo>
                <a:cubicBezTo>
                  <a:pt x="8" y="44"/>
                  <a:pt x="44" y="8"/>
                  <a:pt x="88" y="8"/>
                </a:cubicBezTo>
                <a:cubicBezTo>
                  <a:pt x="132" y="8"/>
                  <a:pt x="168" y="44"/>
                  <a:pt x="168" y="88"/>
                </a:cubicBezTo>
                <a:cubicBezTo>
                  <a:pt x="168" y="116"/>
                  <a:pt x="154" y="142"/>
                  <a:pt x="130" y="156"/>
                </a:cubicBezTo>
                <a:cubicBezTo>
                  <a:pt x="128" y="157"/>
                  <a:pt x="128" y="157"/>
                  <a:pt x="128" y="157"/>
                </a:cubicBezTo>
                <a:cubicBezTo>
                  <a:pt x="128" y="176"/>
                  <a:pt x="128" y="176"/>
                  <a:pt x="128" y="176"/>
                </a:cubicBezTo>
                <a:cubicBezTo>
                  <a:pt x="109" y="176"/>
                  <a:pt x="109" y="176"/>
                  <a:pt x="109" y="176"/>
                </a:cubicBezTo>
                <a:cubicBezTo>
                  <a:pt x="120" y="101"/>
                  <a:pt x="120" y="101"/>
                  <a:pt x="120" y="101"/>
                </a:cubicBezTo>
                <a:cubicBezTo>
                  <a:pt x="112" y="99"/>
                  <a:pt x="112" y="99"/>
                  <a:pt x="112" y="99"/>
                </a:cubicBezTo>
                <a:cubicBezTo>
                  <a:pt x="112" y="102"/>
                  <a:pt x="112" y="102"/>
                  <a:pt x="112" y="102"/>
                </a:cubicBezTo>
                <a:cubicBezTo>
                  <a:pt x="100" y="111"/>
                  <a:pt x="100" y="111"/>
                  <a:pt x="100" y="111"/>
                </a:cubicBezTo>
                <a:cubicBezTo>
                  <a:pt x="88" y="98"/>
                  <a:pt x="88" y="98"/>
                  <a:pt x="88" y="98"/>
                </a:cubicBezTo>
                <a:cubicBezTo>
                  <a:pt x="76" y="111"/>
                  <a:pt x="76" y="111"/>
                  <a:pt x="76" y="111"/>
                </a:cubicBezTo>
                <a:cubicBezTo>
                  <a:pt x="64" y="102"/>
                  <a:pt x="64" y="102"/>
                  <a:pt x="64" y="102"/>
                </a:cubicBezTo>
                <a:cubicBezTo>
                  <a:pt x="64" y="99"/>
                  <a:pt x="64" y="99"/>
                  <a:pt x="64" y="99"/>
                </a:cubicBezTo>
                <a:cubicBezTo>
                  <a:pt x="56" y="101"/>
                  <a:pt x="56" y="101"/>
                  <a:pt x="56" y="101"/>
                </a:cubicBezTo>
                <a:cubicBezTo>
                  <a:pt x="67" y="176"/>
                  <a:pt x="67" y="176"/>
                  <a:pt x="67" y="176"/>
                </a:cubicBezTo>
                <a:cubicBezTo>
                  <a:pt x="48" y="176"/>
                  <a:pt x="48" y="176"/>
                  <a:pt x="48" y="176"/>
                </a:cubicBezTo>
                <a:cubicBezTo>
                  <a:pt x="48" y="158"/>
                  <a:pt x="48" y="158"/>
                  <a:pt x="48" y="158"/>
                </a:cubicBezTo>
                <a:lnTo>
                  <a:pt x="46" y="157"/>
                </a:lnTo>
                <a:close/>
                <a:moveTo>
                  <a:pt x="76" y="176"/>
                </a:moveTo>
                <a:cubicBezTo>
                  <a:pt x="66" y="114"/>
                  <a:pt x="66" y="114"/>
                  <a:pt x="66" y="114"/>
                </a:cubicBezTo>
                <a:cubicBezTo>
                  <a:pt x="76" y="121"/>
                  <a:pt x="76" y="121"/>
                  <a:pt x="76" y="121"/>
                </a:cubicBezTo>
                <a:cubicBezTo>
                  <a:pt x="88" y="110"/>
                  <a:pt x="88" y="110"/>
                  <a:pt x="88" y="110"/>
                </a:cubicBezTo>
                <a:cubicBezTo>
                  <a:pt x="100" y="121"/>
                  <a:pt x="100" y="121"/>
                  <a:pt x="100" y="121"/>
                </a:cubicBezTo>
                <a:cubicBezTo>
                  <a:pt x="110" y="114"/>
                  <a:pt x="110" y="114"/>
                  <a:pt x="110" y="114"/>
                </a:cubicBezTo>
                <a:cubicBezTo>
                  <a:pt x="101" y="176"/>
                  <a:pt x="101" y="176"/>
                  <a:pt x="101" y="176"/>
                </a:cubicBezTo>
                <a:lnTo>
                  <a:pt x="76" y="176"/>
                </a:lnTo>
                <a:close/>
                <a:moveTo>
                  <a:pt x="48" y="184"/>
                </a:moveTo>
                <a:cubicBezTo>
                  <a:pt x="128" y="184"/>
                  <a:pt x="128" y="184"/>
                  <a:pt x="128" y="184"/>
                </a:cubicBezTo>
                <a:cubicBezTo>
                  <a:pt x="128" y="200"/>
                  <a:pt x="128" y="200"/>
                  <a:pt x="128" y="200"/>
                </a:cubicBezTo>
                <a:cubicBezTo>
                  <a:pt x="48" y="200"/>
                  <a:pt x="48" y="200"/>
                  <a:pt x="48" y="200"/>
                </a:cubicBezTo>
                <a:lnTo>
                  <a:pt x="48" y="184"/>
                </a:lnTo>
                <a:close/>
                <a:moveTo>
                  <a:pt x="56" y="208"/>
                </a:moveTo>
                <a:cubicBezTo>
                  <a:pt x="120" y="208"/>
                  <a:pt x="120" y="208"/>
                  <a:pt x="120" y="208"/>
                </a:cubicBezTo>
                <a:cubicBezTo>
                  <a:pt x="120" y="224"/>
                  <a:pt x="120" y="224"/>
                  <a:pt x="120" y="224"/>
                </a:cubicBezTo>
                <a:cubicBezTo>
                  <a:pt x="56" y="224"/>
                  <a:pt x="56" y="224"/>
                  <a:pt x="56" y="224"/>
                </a:cubicBezTo>
                <a:lnTo>
                  <a:pt x="56" y="208"/>
                </a:lnTo>
                <a:close/>
              </a:path>
            </a:pathLst>
          </a:custGeom>
          <a:solidFill>
            <a:srgbClr val="494429"/>
          </a:solidFill>
          <a:ln w="9525" cap="flat" cmpd="sng">
            <a:solidFill>
              <a:srgbClr val="4944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400">
              <a:solidFill>
                <a:srgbClr val="4944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1"/>
          <p:cNvGrpSpPr/>
          <p:nvPr/>
        </p:nvGrpSpPr>
        <p:grpSpPr>
          <a:xfrm>
            <a:off x="16511494" y="23420486"/>
            <a:ext cx="662613" cy="744126"/>
            <a:chOff x="8783638" y="3568701"/>
            <a:chExt cx="360363" cy="360363"/>
          </a:xfrm>
        </p:grpSpPr>
        <p:sp>
          <p:nvSpPr>
            <p:cNvPr id="55" name="Google Shape;55;p1"/>
            <p:cNvSpPr/>
            <p:nvPr/>
          </p:nvSpPr>
          <p:spPr>
            <a:xfrm>
              <a:off x="8783638" y="3568701"/>
              <a:ext cx="360363" cy="360363"/>
            </a:xfrm>
            <a:custGeom>
              <a:avLst/>
              <a:gdLst/>
              <a:ahLst/>
              <a:cxnLst/>
              <a:rect l="l" t="t" r="r" b="b"/>
              <a:pathLst>
                <a:path w="123" h="123" extrusionOk="0">
                  <a:moveTo>
                    <a:pt x="112" y="40"/>
                  </a:moveTo>
                  <a:cubicBezTo>
                    <a:pt x="107" y="39"/>
                    <a:pt x="96" y="39"/>
                    <a:pt x="80" y="38"/>
                  </a:cubicBezTo>
                  <a:cubicBezTo>
                    <a:pt x="80" y="35"/>
                    <a:pt x="81" y="32"/>
                    <a:pt x="81" y="26"/>
                  </a:cubicBezTo>
                  <a:cubicBezTo>
                    <a:pt x="81" y="12"/>
                    <a:pt x="71" y="0"/>
                    <a:pt x="62" y="0"/>
                  </a:cubicBezTo>
                  <a:cubicBezTo>
                    <a:pt x="55" y="0"/>
                    <a:pt x="50" y="5"/>
                    <a:pt x="50" y="11"/>
                  </a:cubicBezTo>
                  <a:cubicBezTo>
                    <a:pt x="50" y="19"/>
                    <a:pt x="48" y="32"/>
                    <a:pt x="35" y="39"/>
                  </a:cubicBezTo>
                  <a:cubicBezTo>
                    <a:pt x="34" y="40"/>
                    <a:pt x="31" y="41"/>
                    <a:pt x="31" y="41"/>
                  </a:cubicBezTo>
                  <a:cubicBezTo>
                    <a:pt x="31" y="41"/>
                    <a:pt x="31" y="41"/>
                    <a:pt x="31" y="41"/>
                  </a:cubicBezTo>
                  <a:cubicBezTo>
                    <a:pt x="29" y="40"/>
                    <a:pt x="26" y="38"/>
                    <a:pt x="23" y="38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6" y="38"/>
                    <a:pt x="0" y="43"/>
                    <a:pt x="0" y="50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8"/>
                    <a:pt x="6" y="123"/>
                    <a:pt x="12" y="123"/>
                  </a:cubicBezTo>
                  <a:cubicBezTo>
                    <a:pt x="23" y="123"/>
                    <a:pt x="23" y="123"/>
                    <a:pt x="23" y="123"/>
                  </a:cubicBezTo>
                  <a:cubicBezTo>
                    <a:pt x="28" y="123"/>
                    <a:pt x="32" y="120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4" y="116"/>
                    <a:pt x="34" y="116"/>
                    <a:pt x="35" y="116"/>
                  </a:cubicBezTo>
                  <a:cubicBezTo>
                    <a:pt x="35" y="116"/>
                    <a:pt x="35" y="116"/>
                    <a:pt x="35" y="116"/>
                  </a:cubicBezTo>
                  <a:cubicBezTo>
                    <a:pt x="37" y="117"/>
                    <a:pt x="41" y="118"/>
                    <a:pt x="50" y="120"/>
                  </a:cubicBezTo>
                  <a:cubicBezTo>
                    <a:pt x="52" y="121"/>
                    <a:pt x="63" y="123"/>
                    <a:pt x="73" y="123"/>
                  </a:cubicBezTo>
                  <a:cubicBezTo>
                    <a:pt x="94" y="123"/>
                    <a:pt x="94" y="123"/>
                    <a:pt x="94" y="123"/>
                  </a:cubicBezTo>
                  <a:cubicBezTo>
                    <a:pt x="101" y="123"/>
                    <a:pt x="105" y="120"/>
                    <a:pt x="108" y="115"/>
                  </a:cubicBezTo>
                  <a:cubicBezTo>
                    <a:pt x="108" y="115"/>
                    <a:pt x="109" y="114"/>
                    <a:pt x="110" y="111"/>
                  </a:cubicBezTo>
                  <a:cubicBezTo>
                    <a:pt x="110" y="109"/>
                    <a:pt x="110" y="107"/>
                    <a:pt x="110" y="104"/>
                  </a:cubicBezTo>
                  <a:cubicBezTo>
                    <a:pt x="114" y="102"/>
                    <a:pt x="115" y="97"/>
                    <a:pt x="116" y="95"/>
                  </a:cubicBezTo>
                  <a:cubicBezTo>
                    <a:pt x="118" y="90"/>
                    <a:pt x="117" y="87"/>
                    <a:pt x="116" y="84"/>
                  </a:cubicBezTo>
                  <a:cubicBezTo>
                    <a:pt x="118" y="82"/>
                    <a:pt x="120" y="79"/>
                    <a:pt x="121" y="73"/>
                  </a:cubicBezTo>
                  <a:cubicBezTo>
                    <a:pt x="122" y="70"/>
                    <a:pt x="121" y="67"/>
                    <a:pt x="120" y="64"/>
                  </a:cubicBezTo>
                  <a:cubicBezTo>
                    <a:pt x="122" y="62"/>
                    <a:pt x="123" y="59"/>
                    <a:pt x="123" y="56"/>
                  </a:cubicBezTo>
                  <a:cubicBezTo>
                    <a:pt x="123" y="55"/>
                    <a:pt x="123" y="55"/>
                    <a:pt x="123" y="55"/>
                  </a:cubicBezTo>
                  <a:cubicBezTo>
                    <a:pt x="123" y="55"/>
                    <a:pt x="123" y="54"/>
                    <a:pt x="123" y="53"/>
                  </a:cubicBezTo>
                  <a:cubicBezTo>
                    <a:pt x="123" y="48"/>
                    <a:pt x="120" y="42"/>
                    <a:pt x="112" y="40"/>
                  </a:cubicBezTo>
                  <a:close/>
                  <a:moveTo>
                    <a:pt x="27" y="111"/>
                  </a:moveTo>
                  <a:cubicBezTo>
                    <a:pt x="27" y="113"/>
                    <a:pt x="26" y="115"/>
                    <a:pt x="23" y="115"/>
                  </a:cubicBezTo>
                  <a:cubicBezTo>
                    <a:pt x="12" y="115"/>
                    <a:pt x="12" y="115"/>
                    <a:pt x="12" y="115"/>
                  </a:cubicBezTo>
                  <a:cubicBezTo>
                    <a:pt x="10" y="115"/>
                    <a:pt x="8" y="113"/>
                    <a:pt x="8" y="111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8" y="48"/>
                    <a:pt x="10" y="46"/>
                    <a:pt x="12" y="46"/>
                  </a:cubicBezTo>
                  <a:cubicBezTo>
                    <a:pt x="23" y="46"/>
                    <a:pt x="23" y="46"/>
                    <a:pt x="23" y="46"/>
                  </a:cubicBezTo>
                  <a:cubicBezTo>
                    <a:pt x="26" y="46"/>
                    <a:pt x="27" y="48"/>
                    <a:pt x="27" y="50"/>
                  </a:cubicBezTo>
                  <a:lnTo>
                    <a:pt x="27" y="111"/>
                  </a:lnTo>
                  <a:close/>
                  <a:moveTo>
                    <a:pt x="115" y="56"/>
                  </a:moveTo>
                  <a:cubicBezTo>
                    <a:pt x="115" y="58"/>
                    <a:pt x="114" y="61"/>
                    <a:pt x="108" y="61"/>
                  </a:cubicBezTo>
                  <a:cubicBezTo>
                    <a:pt x="100" y="61"/>
                    <a:pt x="100" y="61"/>
                    <a:pt x="100" y="61"/>
                  </a:cubicBezTo>
                  <a:cubicBezTo>
                    <a:pt x="99" y="61"/>
                    <a:pt x="98" y="62"/>
                    <a:pt x="98" y="63"/>
                  </a:cubicBezTo>
                  <a:cubicBezTo>
                    <a:pt x="98" y="64"/>
                    <a:pt x="99" y="65"/>
                    <a:pt x="100" y="65"/>
                  </a:cubicBezTo>
                  <a:cubicBezTo>
                    <a:pt x="108" y="65"/>
                    <a:pt x="108" y="65"/>
                    <a:pt x="108" y="65"/>
                  </a:cubicBezTo>
                  <a:cubicBezTo>
                    <a:pt x="113" y="65"/>
                    <a:pt x="114" y="70"/>
                    <a:pt x="114" y="72"/>
                  </a:cubicBezTo>
                  <a:cubicBezTo>
                    <a:pt x="113" y="75"/>
                    <a:pt x="112" y="81"/>
                    <a:pt x="105" y="81"/>
                  </a:cubicBezTo>
                  <a:cubicBezTo>
                    <a:pt x="96" y="81"/>
                    <a:pt x="96" y="81"/>
                    <a:pt x="96" y="81"/>
                  </a:cubicBezTo>
                  <a:cubicBezTo>
                    <a:pt x="95" y="81"/>
                    <a:pt x="94" y="81"/>
                    <a:pt x="94" y="82"/>
                  </a:cubicBezTo>
                  <a:cubicBezTo>
                    <a:pt x="94" y="83"/>
                    <a:pt x="95" y="84"/>
                    <a:pt x="96" y="84"/>
                  </a:cubicBezTo>
                  <a:cubicBezTo>
                    <a:pt x="104" y="84"/>
                    <a:pt x="104" y="84"/>
                    <a:pt x="104" y="84"/>
                  </a:cubicBezTo>
                  <a:cubicBezTo>
                    <a:pt x="110" y="84"/>
                    <a:pt x="110" y="89"/>
                    <a:pt x="109" y="92"/>
                  </a:cubicBezTo>
                  <a:cubicBezTo>
                    <a:pt x="108" y="96"/>
                    <a:pt x="107" y="100"/>
                    <a:pt x="99" y="100"/>
                  </a:cubicBezTo>
                  <a:cubicBezTo>
                    <a:pt x="92" y="100"/>
                    <a:pt x="92" y="100"/>
                    <a:pt x="92" y="100"/>
                  </a:cubicBezTo>
                  <a:cubicBezTo>
                    <a:pt x="91" y="100"/>
                    <a:pt x="90" y="101"/>
                    <a:pt x="90" y="102"/>
                  </a:cubicBezTo>
                  <a:cubicBezTo>
                    <a:pt x="90" y="103"/>
                    <a:pt x="91" y="104"/>
                    <a:pt x="92" y="104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103" y="104"/>
                    <a:pt x="103" y="108"/>
                    <a:pt x="102" y="109"/>
                  </a:cubicBezTo>
                  <a:cubicBezTo>
                    <a:pt x="102" y="110"/>
                    <a:pt x="101" y="112"/>
                    <a:pt x="101" y="112"/>
                  </a:cubicBezTo>
                  <a:cubicBezTo>
                    <a:pt x="100" y="114"/>
                    <a:pt x="98" y="115"/>
                    <a:pt x="94" y="115"/>
                  </a:cubicBezTo>
                  <a:cubicBezTo>
                    <a:pt x="73" y="115"/>
                    <a:pt x="73" y="115"/>
                    <a:pt x="73" y="115"/>
                  </a:cubicBezTo>
                  <a:cubicBezTo>
                    <a:pt x="63" y="115"/>
                    <a:pt x="52" y="113"/>
                    <a:pt x="52" y="113"/>
                  </a:cubicBezTo>
                  <a:cubicBezTo>
                    <a:pt x="36" y="109"/>
                    <a:pt x="35" y="109"/>
                    <a:pt x="34" y="108"/>
                  </a:cubicBezTo>
                  <a:cubicBezTo>
                    <a:pt x="34" y="108"/>
                    <a:pt x="31" y="108"/>
                    <a:pt x="31" y="105"/>
                  </a:cubicBezTo>
                  <a:cubicBezTo>
                    <a:pt x="31" y="52"/>
                    <a:pt x="31" y="52"/>
                    <a:pt x="31" y="52"/>
                  </a:cubicBezTo>
                  <a:cubicBezTo>
                    <a:pt x="31" y="50"/>
                    <a:pt x="32" y="49"/>
                    <a:pt x="34" y="48"/>
                  </a:cubicBezTo>
                  <a:cubicBezTo>
                    <a:pt x="34" y="48"/>
                    <a:pt x="35" y="48"/>
                    <a:pt x="35" y="48"/>
                  </a:cubicBezTo>
                  <a:cubicBezTo>
                    <a:pt x="52" y="40"/>
                    <a:pt x="58" y="25"/>
                    <a:pt x="58" y="11"/>
                  </a:cubicBezTo>
                  <a:cubicBezTo>
                    <a:pt x="58" y="10"/>
                    <a:pt x="59" y="8"/>
                    <a:pt x="62" y="8"/>
                  </a:cubicBezTo>
                  <a:cubicBezTo>
                    <a:pt x="66" y="8"/>
                    <a:pt x="73" y="16"/>
                    <a:pt x="73" y="26"/>
                  </a:cubicBezTo>
                  <a:cubicBezTo>
                    <a:pt x="73" y="35"/>
                    <a:pt x="73" y="37"/>
                    <a:pt x="69" y="46"/>
                  </a:cubicBezTo>
                  <a:cubicBezTo>
                    <a:pt x="108" y="46"/>
                    <a:pt x="107" y="47"/>
                    <a:pt x="111" y="47"/>
                  </a:cubicBezTo>
                  <a:cubicBezTo>
                    <a:pt x="115" y="49"/>
                    <a:pt x="115" y="52"/>
                    <a:pt x="115" y="53"/>
                  </a:cubicBezTo>
                  <a:cubicBezTo>
                    <a:pt x="115" y="55"/>
                    <a:pt x="115" y="54"/>
                    <a:pt x="115" y="56"/>
                  </a:cubicBezTo>
                  <a:close/>
                  <a:moveTo>
                    <a:pt x="115" y="56"/>
                  </a:moveTo>
                  <a:cubicBezTo>
                    <a:pt x="115" y="56"/>
                    <a:pt x="115" y="56"/>
                    <a:pt x="115" y="56"/>
                  </a:cubicBezTo>
                </a:path>
              </a:pathLst>
            </a:custGeom>
            <a:solidFill>
              <a:srgbClr val="0C0C0C"/>
            </a:solidFill>
            <a:ln w="9525" cap="flat" cmpd="sng">
              <a:solidFill>
                <a:srgbClr val="0C0C0C">
                  <a:alpha val="4392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8818563" y="3862388"/>
              <a:ext cx="33338" cy="31750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6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2" y="11"/>
                    <a:pt x="6" y="11"/>
                  </a:cubicBezTo>
                  <a:cubicBezTo>
                    <a:pt x="9" y="11"/>
                    <a:pt x="11" y="9"/>
                    <a:pt x="11" y="5"/>
                  </a:cubicBezTo>
                  <a:cubicBezTo>
                    <a:pt x="11" y="2"/>
                    <a:pt x="9" y="0"/>
                    <a:pt x="6" y="0"/>
                  </a:cubicBezTo>
                  <a:close/>
                  <a:moveTo>
                    <a:pt x="6" y="7"/>
                  </a:moveTo>
                  <a:cubicBezTo>
                    <a:pt x="5" y="7"/>
                    <a:pt x="4" y="6"/>
                    <a:pt x="4" y="5"/>
                  </a:cubicBezTo>
                  <a:cubicBezTo>
                    <a:pt x="4" y="4"/>
                    <a:pt x="5" y="4"/>
                    <a:pt x="6" y="4"/>
                  </a:cubicBezTo>
                  <a:cubicBezTo>
                    <a:pt x="7" y="4"/>
                    <a:pt x="8" y="4"/>
                    <a:pt x="8" y="5"/>
                  </a:cubicBezTo>
                  <a:cubicBezTo>
                    <a:pt x="8" y="6"/>
                    <a:pt x="7" y="7"/>
                    <a:pt x="6" y="7"/>
                  </a:cubicBezTo>
                  <a:close/>
                  <a:moveTo>
                    <a:pt x="6" y="7"/>
                  </a:moveTo>
                  <a:cubicBezTo>
                    <a:pt x="6" y="7"/>
                    <a:pt x="6" y="7"/>
                    <a:pt x="6" y="7"/>
                  </a:cubicBezTo>
                </a:path>
              </a:pathLst>
            </a:custGeom>
            <a:solidFill>
              <a:srgbClr val="0C0C0C"/>
            </a:solidFill>
            <a:ln w="9525" cap="flat" cmpd="sng">
              <a:solidFill>
                <a:srgbClr val="0C0C0C">
                  <a:alpha val="43921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1"/>
          <p:cNvSpPr/>
          <p:nvPr/>
        </p:nvSpPr>
        <p:spPr>
          <a:xfrm>
            <a:off x="16302290" y="6710246"/>
            <a:ext cx="728807" cy="699671"/>
          </a:xfrm>
          <a:custGeom>
            <a:avLst/>
            <a:gdLst/>
            <a:ahLst/>
            <a:cxnLst/>
            <a:rect l="l" t="t" r="r" b="b"/>
            <a:pathLst>
              <a:path w="176" h="176" extrusionOk="0">
                <a:moveTo>
                  <a:pt x="100" y="72"/>
                </a:moveTo>
                <a:cubicBezTo>
                  <a:pt x="140" y="72"/>
                  <a:pt x="140" y="72"/>
                  <a:pt x="140" y="72"/>
                </a:cubicBezTo>
                <a:cubicBezTo>
                  <a:pt x="142" y="72"/>
                  <a:pt x="144" y="70"/>
                  <a:pt x="144" y="68"/>
                </a:cubicBezTo>
                <a:cubicBezTo>
                  <a:pt x="144" y="66"/>
                  <a:pt x="142" y="64"/>
                  <a:pt x="140" y="64"/>
                </a:cubicBezTo>
                <a:cubicBezTo>
                  <a:pt x="100" y="64"/>
                  <a:pt x="100" y="64"/>
                  <a:pt x="100" y="64"/>
                </a:cubicBezTo>
                <a:cubicBezTo>
                  <a:pt x="98" y="64"/>
                  <a:pt x="96" y="66"/>
                  <a:pt x="96" y="68"/>
                </a:cubicBezTo>
                <a:cubicBezTo>
                  <a:pt x="96" y="70"/>
                  <a:pt x="98" y="72"/>
                  <a:pt x="100" y="72"/>
                </a:cubicBezTo>
                <a:moveTo>
                  <a:pt x="100" y="56"/>
                </a:moveTo>
                <a:cubicBezTo>
                  <a:pt x="124" y="56"/>
                  <a:pt x="124" y="56"/>
                  <a:pt x="124" y="56"/>
                </a:cubicBezTo>
                <a:cubicBezTo>
                  <a:pt x="126" y="56"/>
                  <a:pt x="128" y="54"/>
                  <a:pt x="128" y="52"/>
                </a:cubicBezTo>
                <a:cubicBezTo>
                  <a:pt x="128" y="50"/>
                  <a:pt x="126" y="48"/>
                  <a:pt x="124" y="48"/>
                </a:cubicBezTo>
                <a:cubicBezTo>
                  <a:pt x="100" y="48"/>
                  <a:pt x="100" y="48"/>
                  <a:pt x="100" y="48"/>
                </a:cubicBezTo>
                <a:cubicBezTo>
                  <a:pt x="98" y="48"/>
                  <a:pt x="96" y="50"/>
                  <a:pt x="96" y="52"/>
                </a:cubicBezTo>
                <a:cubicBezTo>
                  <a:pt x="96" y="54"/>
                  <a:pt x="98" y="56"/>
                  <a:pt x="100" y="56"/>
                </a:cubicBezTo>
                <a:moveTo>
                  <a:pt x="100" y="88"/>
                </a:moveTo>
                <a:cubicBezTo>
                  <a:pt x="116" y="88"/>
                  <a:pt x="116" y="88"/>
                  <a:pt x="116" y="88"/>
                </a:cubicBezTo>
                <a:cubicBezTo>
                  <a:pt x="118" y="88"/>
                  <a:pt x="120" y="86"/>
                  <a:pt x="120" y="84"/>
                </a:cubicBezTo>
                <a:cubicBezTo>
                  <a:pt x="120" y="82"/>
                  <a:pt x="118" y="80"/>
                  <a:pt x="116" y="80"/>
                </a:cubicBezTo>
                <a:cubicBezTo>
                  <a:pt x="100" y="80"/>
                  <a:pt x="100" y="80"/>
                  <a:pt x="100" y="80"/>
                </a:cubicBezTo>
                <a:cubicBezTo>
                  <a:pt x="98" y="80"/>
                  <a:pt x="96" y="82"/>
                  <a:pt x="96" y="84"/>
                </a:cubicBezTo>
                <a:cubicBezTo>
                  <a:pt x="96" y="86"/>
                  <a:pt x="98" y="88"/>
                  <a:pt x="100" y="88"/>
                </a:cubicBezTo>
                <a:moveTo>
                  <a:pt x="40" y="104"/>
                </a:moveTo>
                <a:cubicBezTo>
                  <a:pt x="72" y="104"/>
                  <a:pt x="72" y="104"/>
                  <a:pt x="72" y="104"/>
                </a:cubicBezTo>
                <a:cubicBezTo>
                  <a:pt x="76" y="104"/>
                  <a:pt x="80" y="100"/>
                  <a:pt x="80" y="96"/>
                </a:cubicBezTo>
                <a:cubicBezTo>
                  <a:pt x="80" y="56"/>
                  <a:pt x="80" y="56"/>
                  <a:pt x="80" y="56"/>
                </a:cubicBezTo>
                <a:cubicBezTo>
                  <a:pt x="80" y="52"/>
                  <a:pt x="76" y="48"/>
                  <a:pt x="72" y="48"/>
                </a:cubicBezTo>
                <a:cubicBezTo>
                  <a:pt x="40" y="48"/>
                  <a:pt x="40" y="48"/>
                  <a:pt x="40" y="48"/>
                </a:cubicBezTo>
                <a:cubicBezTo>
                  <a:pt x="36" y="48"/>
                  <a:pt x="32" y="52"/>
                  <a:pt x="32" y="56"/>
                </a:cubicBezTo>
                <a:cubicBezTo>
                  <a:pt x="32" y="96"/>
                  <a:pt x="32" y="96"/>
                  <a:pt x="32" y="96"/>
                </a:cubicBezTo>
                <a:cubicBezTo>
                  <a:pt x="32" y="100"/>
                  <a:pt x="36" y="104"/>
                  <a:pt x="40" y="104"/>
                </a:cubicBezTo>
                <a:moveTo>
                  <a:pt x="40" y="56"/>
                </a:moveTo>
                <a:cubicBezTo>
                  <a:pt x="72" y="56"/>
                  <a:pt x="72" y="56"/>
                  <a:pt x="72" y="56"/>
                </a:cubicBezTo>
                <a:cubicBezTo>
                  <a:pt x="72" y="96"/>
                  <a:pt x="72" y="96"/>
                  <a:pt x="72" y="96"/>
                </a:cubicBezTo>
                <a:cubicBezTo>
                  <a:pt x="40" y="96"/>
                  <a:pt x="40" y="96"/>
                  <a:pt x="40" y="96"/>
                </a:cubicBezTo>
                <a:lnTo>
                  <a:pt x="40" y="56"/>
                </a:lnTo>
                <a:close/>
                <a:moveTo>
                  <a:pt x="100" y="104"/>
                </a:moveTo>
                <a:cubicBezTo>
                  <a:pt x="140" y="104"/>
                  <a:pt x="140" y="104"/>
                  <a:pt x="140" y="104"/>
                </a:cubicBezTo>
                <a:cubicBezTo>
                  <a:pt x="142" y="104"/>
                  <a:pt x="144" y="102"/>
                  <a:pt x="144" y="100"/>
                </a:cubicBezTo>
                <a:cubicBezTo>
                  <a:pt x="144" y="98"/>
                  <a:pt x="142" y="96"/>
                  <a:pt x="140" y="96"/>
                </a:cubicBezTo>
                <a:cubicBezTo>
                  <a:pt x="100" y="96"/>
                  <a:pt x="100" y="96"/>
                  <a:pt x="100" y="96"/>
                </a:cubicBezTo>
                <a:cubicBezTo>
                  <a:pt x="98" y="96"/>
                  <a:pt x="96" y="98"/>
                  <a:pt x="96" y="100"/>
                </a:cubicBezTo>
                <a:cubicBezTo>
                  <a:pt x="96" y="102"/>
                  <a:pt x="98" y="104"/>
                  <a:pt x="100" y="104"/>
                </a:cubicBezTo>
                <a:moveTo>
                  <a:pt x="168" y="8"/>
                </a:moveTo>
                <a:cubicBezTo>
                  <a:pt x="96" y="8"/>
                  <a:pt x="96" y="8"/>
                  <a:pt x="96" y="8"/>
                </a:cubicBezTo>
                <a:cubicBezTo>
                  <a:pt x="96" y="4"/>
                  <a:pt x="92" y="0"/>
                  <a:pt x="88" y="0"/>
                </a:cubicBezTo>
                <a:cubicBezTo>
                  <a:pt x="84" y="0"/>
                  <a:pt x="80" y="4"/>
                  <a:pt x="80" y="8"/>
                </a:cubicBezTo>
                <a:cubicBezTo>
                  <a:pt x="8" y="8"/>
                  <a:pt x="8" y="8"/>
                  <a:pt x="8" y="8"/>
                </a:cubicBezTo>
                <a:cubicBezTo>
                  <a:pt x="4" y="8"/>
                  <a:pt x="0" y="12"/>
                  <a:pt x="0" y="16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8"/>
                  <a:pt x="4" y="32"/>
                  <a:pt x="8" y="32"/>
                </a:cubicBezTo>
                <a:cubicBezTo>
                  <a:pt x="8" y="128"/>
                  <a:pt x="8" y="128"/>
                  <a:pt x="8" y="128"/>
                </a:cubicBezTo>
                <a:cubicBezTo>
                  <a:pt x="8" y="132"/>
                  <a:pt x="12" y="136"/>
                  <a:pt x="16" y="136"/>
                </a:cubicBezTo>
                <a:cubicBezTo>
                  <a:pt x="84" y="136"/>
                  <a:pt x="84" y="136"/>
                  <a:pt x="84" y="136"/>
                </a:cubicBezTo>
                <a:cubicBezTo>
                  <a:pt x="84" y="146"/>
                  <a:pt x="84" y="146"/>
                  <a:pt x="84" y="146"/>
                </a:cubicBezTo>
                <a:cubicBezTo>
                  <a:pt x="61" y="169"/>
                  <a:pt x="61" y="169"/>
                  <a:pt x="61" y="169"/>
                </a:cubicBezTo>
                <a:cubicBezTo>
                  <a:pt x="60" y="170"/>
                  <a:pt x="60" y="171"/>
                  <a:pt x="60" y="172"/>
                </a:cubicBezTo>
                <a:cubicBezTo>
                  <a:pt x="60" y="174"/>
                  <a:pt x="62" y="176"/>
                  <a:pt x="64" y="176"/>
                </a:cubicBezTo>
                <a:cubicBezTo>
                  <a:pt x="65" y="176"/>
                  <a:pt x="66" y="176"/>
                  <a:pt x="67" y="175"/>
                </a:cubicBezTo>
                <a:cubicBezTo>
                  <a:pt x="88" y="154"/>
                  <a:pt x="88" y="154"/>
                  <a:pt x="88" y="154"/>
                </a:cubicBezTo>
                <a:cubicBezTo>
                  <a:pt x="109" y="175"/>
                  <a:pt x="109" y="175"/>
                  <a:pt x="109" y="175"/>
                </a:cubicBezTo>
                <a:cubicBezTo>
                  <a:pt x="110" y="176"/>
                  <a:pt x="111" y="176"/>
                  <a:pt x="112" y="176"/>
                </a:cubicBezTo>
                <a:cubicBezTo>
                  <a:pt x="114" y="176"/>
                  <a:pt x="116" y="174"/>
                  <a:pt x="116" y="172"/>
                </a:cubicBezTo>
                <a:cubicBezTo>
                  <a:pt x="116" y="171"/>
                  <a:pt x="116" y="170"/>
                  <a:pt x="115" y="169"/>
                </a:cubicBezTo>
                <a:cubicBezTo>
                  <a:pt x="92" y="146"/>
                  <a:pt x="92" y="146"/>
                  <a:pt x="92" y="146"/>
                </a:cubicBezTo>
                <a:cubicBezTo>
                  <a:pt x="92" y="136"/>
                  <a:pt x="92" y="136"/>
                  <a:pt x="92" y="136"/>
                </a:cubicBezTo>
                <a:cubicBezTo>
                  <a:pt x="160" y="136"/>
                  <a:pt x="160" y="136"/>
                  <a:pt x="160" y="136"/>
                </a:cubicBezTo>
                <a:cubicBezTo>
                  <a:pt x="164" y="136"/>
                  <a:pt x="168" y="132"/>
                  <a:pt x="168" y="128"/>
                </a:cubicBezTo>
                <a:cubicBezTo>
                  <a:pt x="168" y="32"/>
                  <a:pt x="168" y="32"/>
                  <a:pt x="168" y="32"/>
                </a:cubicBezTo>
                <a:cubicBezTo>
                  <a:pt x="172" y="32"/>
                  <a:pt x="176" y="28"/>
                  <a:pt x="176" y="24"/>
                </a:cubicBezTo>
                <a:cubicBezTo>
                  <a:pt x="176" y="16"/>
                  <a:pt x="176" y="16"/>
                  <a:pt x="176" y="16"/>
                </a:cubicBezTo>
                <a:cubicBezTo>
                  <a:pt x="176" y="12"/>
                  <a:pt x="172" y="8"/>
                  <a:pt x="168" y="8"/>
                </a:cubicBezTo>
                <a:moveTo>
                  <a:pt x="160" y="128"/>
                </a:moveTo>
                <a:cubicBezTo>
                  <a:pt x="16" y="128"/>
                  <a:pt x="16" y="128"/>
                  <a:pt x="16" y="128"/>
                </a:cubicBezTo>
                <a:cubicBezTo>
                  <a:pt x="16" y="32"/>
                  <a:pt x="16" y="32"/>
                  <a:pt x="16" y="32"/>
                </a:cubicBezTo>
                <a:cubicBezTo>
                  <a:pt x="160" y="32"/>
                  <a:pt x="160" y="32"/>
                  <a:pt x="160" y="32"/>
                </a:cubicBezTo>
                <a:lnTo>
                  <a:pt x="160" y="128"/>
                </a:lnTo>
                <a:close/>
                <a:moveTo>
                  <a:pt x="168" y="24"/>
                </a:moveTo>
                <a:cubicBezTo>
                  <a:pt x="8" y="24"/>
                  <a:pt x="8" y="24"/>
                  <a:pt x="8" y="24"/>
                </a:cubicBezTo>
                <a:cubicBezTo>
                  <a:pt x="8" y="16"/>
                  <a:pt x="8" y="16"/>
                  <a:pt x="8" y="16"/>
                </a:cubicBezTo>
                <a:cubicBezTo>
                  <a:pt x="168" y="16"/>
                  <a:pt x="168" y="16"/>
                  <a:pt x="168" y="16"/>
                </a:cubicBezTo>
                <a:lnTo>
                  <a:pt x="168" y="24"/>
                </a:lnTo>
                <a:close/>
              </a:path>
            </a:pathLst>
          </a:custGeom>
          <a:solidFill>
            <a:srgbClr val="3F3F3F"/>
          </a:solidFill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</Words>
  <Application>Microsoft Office PowerPoint</Application>
  <PresentationFormat>사용자 지정</PresentationFormat>
  <Paragraphs>22</Paragraphs>
  <Slides>1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최정인</dc:creator>
  <cp:lastModifiedBy>user</cp:lastModifiedBy>
  <cp:revision>2</cp:revision>
  <dcterms:created xsi:type="dcterms:W3CDTF">2019-05-23T04:55:04Z</dcterms:created>
  <dcterms:modified xsi:type="dcterms:W3CDTF">2025-06-05T09:15:20Z</dcterms:modified>
</cp:coreProperties>
</file>