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jgEuDw13MyALY9B6PDbMHPCRT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4" y="-7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6075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23309" y="41788404"/>
            <a:ext cx="10058400" cy="7081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"/>
          <p:cNvSpPr/>
          <p:nvPr/>
        </p:nvSpPr>
        <p:spPr>
          <a:xfrm>
            <a:off x="-25526" y="0"/>
            <a:ext cx="30279975" cy="5999085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-27907" y="41566225"/>
            <a:ext cx="30279975" cy="1296421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서울대학교 기초교육원</a:t>
            </a:r>
            <a:endParaRPr/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84297" y="3820959"/>
            <a:ext cx="2965402" cy="217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514012" y="1714342"/>
            <a:ext cx="27251978" cy="713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Malgun Gothic"/>
              <a:buNone/>
              <a:defRPr sz="19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1514012" y="9988658"/>
            <a:ext cx="27251978" cy="28251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L="457200" marR="0" lvl="0" indent="-1143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1028700" algn="l" rtl="0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sz="1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92075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1514012" y="1714342"/>
            <a:ext cx="27251978" cy="713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Malgun Gothic"/>
              <a:buNone/>
              <a:defRPr sz="19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/>
        </p:nvSpPr>
        <p:spPr>
          <a:xfrm>
            <a:off x="594372" y="665958"/>
            <a:ext cx="21386382" cy="270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rgbClr val="FFC600"/>
                </a:solidFill>
                <a:latin typeface="Arial"/>
                <a:ea typeface="Arial"/>
                <a:cs typeface="Arial"/>
                <a:sym typeface="Arial"/>
              </a:rPr>
              <a:t>주제가 들어가는 부분입니다. </a:t>
            </a:r>
            <a:endParaRPr sz="8000" b="0" i="0" u="none" strike="noStrike" cap="none">
              <a:solidFill>
                <a:srgbClr val="FFC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0" i="0" u="none" strike="noStrike" cap="none">
                <a:solidFill>
                  <a:srgbClr val="FFC600"/>
                </a:solidFill>
                <a:latin typeface="Arial"/>
                <a:ea typeface="Arial"/>
                <a:cs typeface="Arial"/>
                <a:sym typeface="Arial"/>
              </a:rPr>
              <a:t>&lt;소주제&gt;</a:t>
            </a:r>
            <a:endParaRPr sz="4800" b="0" i="0" u="none" strike="noStrike" cap="none">
              <a:solidFill>
                <a:srgbClr val="FFC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3935501" y="3652225"/>
            <a:ext cx="21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컴퓨팅 </a:t>
            </a:r>
            <a:r>
              <a:rPr lang="ko-KR" altLang="en-US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핵심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1664783" y="3537829"/>
            <a:ext cx="1980000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과 목 명</a:t>
            </a:r>
            <a:endParaRPr/>
          </a:p>
        </p:txBody>
      </p:sp>
      <p:grpSp>
        <p:nvGrpSpPr>
          <p:cNvPr id="33" name="Google Shape;33;p1"/>
          <p:cNvGrpSpPr/>
          <p:nvPr/>
        </p:nvGrpSpPr>
        <p:grpSpPr>
          <a:xfrm>
            <a:off x="666381" y="6426598"/>
            <a:ext cx="13465495" cy="1299077"/>
            <a:chOff x="1170435" y="9375993"/>
            <a:chExt cx="13465495" cy="1299077"/>
          </a:xfrm>
        </p:grpSpPr>
        <p:sp>
          <p:nvSpPr>
            <p:cNvPr id="34" name="Google Shape;34;p1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DCDA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DCDAB2"/>
            </a:solidFill>
            <a:ln>
              <a:noFill/>
            </a:ln>
          </p:spPr>
          <p:txBody>
            <a:bodyPr spcFirstLastPara="1" wrap="square" lIns="398600" tIns="199300" rIns="398600" bIns="199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0" i="0" u="none" strike="noStrike" cap="none">
                  <a:solidFill>
                    <a:srgbClr val="494429"/>
                  </a:solidFill>
                  <a:latin typeface="Arial"/>
                  <a:ea typeface="Arial"/>
                  <a:cs typeface="Arial"/>
                  <a:sym typeface="Arial"/>
                </a:rPr>
                <a:t>연구배경 및 필요성</a:t>
              </a:r>
              <a:endParaRPr/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3935494" y="4524773"/>
            <a:ext cx="17665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000 교수님</a:t>
            </a:r>
            <a:endParaRPr/>
          </a:p>
        </p:txBody>
      </p:sp>
      <p:sp>
        <p:nvSpPr>
          <p:cNvPr id="37" name="Google Shape;37;p1"/>
          <p:cNvSpPr/>
          <p:nvPr/>
        </p:nvSpPr>
        <p:spPr>
          <a:xfrm>
            <a:off x="1664783" y="4410374"/>
            <a:ext cx="1980000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지도교수</a:t>
            </a:r>
            <a:endParaRPr/>
          </a:p>
        </p:txBody>
      </p:sp>
      <p:sp>
        <p:nvSpPr>
          <p:cNvPr id="38" name="Google Shape;38;p1"/>
          <p:cNvSpPr txBox="1"/>
          <p:nvPr/>
        </p:nvSpPr>
        <p:spPr>
          <a:xfrm>
            <a:off x="11434014" y="3652225"/>
            <a:ext cx="1980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8947299" y="3546278"/>
            <a:ext cx="2196024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0" i="0" u="none" strike="noStrike" cap="none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발표자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11434023" y="4533225"/>
            <a:ext cx="878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ko-KR" altLang="en-US" sz="3000" smtClean="0">
                <a:solidFill>
                  <a:schemeClr val="lt1"/>
                </a:solidFill>
              </a:rPr>
              <a:t>대학 </a:t>
            </a:r>
            <a:r>
              <a:rPr lang="en-US" altLang="ko-KR" sz="3000" smtClean="0">
                <a:solidFill>
                  <a:schemeClr val="lt1"/>
                </a:solidFill>
              </a:rPr>
              <a:t>00</a:t>
            </a:r>
            <a:r>
              <a:rPr lang="ko-KR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학과</a:t>
            </a:r>
            <a:r>
              <a:rPr lang="en-US" altLang="ko-KR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학부</a:t>
            </a:r>
            <a:r>
              <a:rPr lang="en-US" altLang="ko-KR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47299" y="4418823"/>
            <a:ext cx="2196024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학 </a:t>
            </a:r>
            <a:r>
              <a:rPr lang="ko-KR" sz="3000" b="0" i="0" u="none" strike="noStrike" cap="none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과</a:t>
            </a:r>
            <a:r>
              <a:rPr lang="en-US" altLang="ko-KR" sz="3000" b="0" i="0" u="none" strike="noStrike" cap="none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000" b="0" i="0" u="none" strike="noStrike" cap="none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학부</a:t>
            </a:r>
            <a:r>
              <a:rPr lang="en-US" altLang="ko-KR" sz="3000" b="0" i="0" u="none" strike="noStrike" cap="none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0" b="0" i="0" u="none" strike="noStrike" cap="none">
              <a:solidFill>
                <a:srgbClr val="0F0F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"/>
          <p:cNvGrpSpPr/>
          <p:nvPr/>
        </p:nvGrpSpPr>
        <p:grpSpPr>
          <a:xfrm>
            <a:off x="838481" y="23177284"/>
            <a:ext cx="13465495" cy="1299077"/>
            <a:chOff x="1170435" y="9375993"/>
            <a:chExt cx="13465495" cy="1299077"/>
          </a:xfrm>
        </p:grpSpPr>
        <p:sp>
          <p:nvSpPr>
            <p:cNvPr id="43" name="Google Shape;43;p1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C5A8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C5A86F"/>
            </a:solidFill>
            <a:ln>
              <a:noFill/>
            </a:ln>
          </p:spPr>
          <p:txBody>
            <a:bodyPr spcFirstLastPara="1" wrap="square" lIns="398600" tIns="199300" rIns="398600" bIns="199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0" i="0" u="none" strike="noStrike" cap="none">
                  <a:solidFill>
                    <a:srgbClr val="494429"/>
                  </a:solidFill>
                  <a:latin typeface="Arial"/>
                  <a:ea typeface="Arial"/>
                  <a:cs typeface="Arial"/>
                  <a:sym typeface="Arial"/>
                </a:rPr>
                <a:t>프로젝트 진행과정</a:t>
              </a:r>
              <a:endParaRPr/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16194728" y="23204462"/>
            <a:ext cx="13465495" cy="1296144"/>
            <a:chOff x="1170435" y="9375993"/>
            <a:chExt cx="13465495" cy="1296144"/>
          </a:xfrm>
        </p:grpSpPr>
        <p:sp>
          <p:nvSpPr>
            <p:cNvPr id="46" name="Google Shape;46;p1"/>
            <p:cNvSpPr/>
            <p:nvPr/>
          </p:nvSpPr>
          <p:spPr>
            <a:xfrm>
              <a:off x="1170435" y="9375993"/>
              <a:ext cx="1296144" cy="1296144"/>
            </a:xfrm>
            <a:prstGeom prst="ellipse">
              <a:avLst/>
            </a:prstGeom>
            <a:solidFill>
              <a:srgbClr val="8888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888888"/>
            </a:solidFill>
            <a:ln>
              <a:noFill/>
            </a:ln>
          </p:spPr>
          <p:txBody>
            <a:bodyPr spcFirstLastPara="1" wrap="square" lIns="398600" tIns="199300" rIns="398600" bIns="199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0" i="0" u="none" strike="noStrike" cap="non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프로젝트 기대효과</a:t>
              </a:r>
              <a:endParaRPr/>
            </a:p>
          </p:txBody>
        </p:sp>
      </p:grpSp>
      <p:sp>
        <p:nvSpPr>
          <p:cNvPr id="48" name="Google Shape;48;p1"/>
          <p:cNvSpPr txBox="1"/>
          <p:nvPr/>
        </p:nvSpPr>
        <p:spPr>
          <a:xfrm>
            <a:off x="1967766" y="8171466"/>
            <a:ext cx="10013633" cy="430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내용 입력하는 부분 입니다.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작성하는 항목 위치 변경 가능하며,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 내용에 따라 2단이 아닌 1단으로 편집하여 작성 가능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템플릿에 사용된 글씨체 (무료 폰트)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 제목 : KoPubWorld돋움체 Bold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 글 : KoPubWorld돋움체 Medium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"/>
          <p:cNvGrpSpPr/>
          <p:nvPr/>
        </p:nvGrpSpPr>
        <p:grpSpPr>
          <a:xfrm>
            <a:off x="16018622" y="6428296"/>
            <a:ext cx="13465495" cy="1299077"/>
            <a:chOff x="1170435" y="9375993"/>
            <a:chExt cx="13465495" cy="1299077"/>
          </a:xfrm>
        </p:grpSpPr>
        <p:sp>
          <p:nvSpPr>
            <p:cNvPr id="50" name="Google Shape;50;p1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B5B6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B5B6B6"/>
            </a:solidFill>
            <a:ln>
              <a:noFill/>
            </a:ln>
          </p:spPr>
          <p:txBody>
            <a:bodyPr spcFirstLastPara="1" wrap="square" lIns="398600" tIns="199300" rIns="398600" bIns="199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프로젝트 성과</a:t>
              </a:r>
              <a:endParaRPr/>
            </a:p>
          </p:txBody>
        </p:sp>
      </p:grpSp>
      <p:sp>
        <p:nvSpPr>
          <p:cNvPr id="52" name="Google Shape;52;p1"/>
          <p:cNvSpPr/>
          <p:nvPr/>
        </p:nvSpPr>
        <p:spPr>
          <a:xfrm>
            <a:off x="1126514" y="23417893"/>
            <a:ext cx="720078" cy="763503"/>
          </a:xfrm>
          <a:custGeom>
            <a:avLst/>
            <a:gdLst/>
            <a:ahLst/>
            <a:cxnLst/>
            <a:rect l="l" t="t" r="r" b="b"/>
            <a:pathLst>
              <a:path w="144" h="176" extrusionOk="0">
                <a:moveTo>
                  <a:pt x="76" y="120"/>
                </a:moveTo>
                <a:cubicBezTo>
                  <a:pt x="28" y="120"/>
                  <a:pt x="28" y="120"/>
                  <a:pt x="28" y="120"/>
                </a:cubicBezTo>
                <a:cubicBezTo>
                  <a:pt x="26" y="120"/>
                  <a:pt x="24" y="122"/>
                  <a:pt x="24" y="124"/>
                </a:cubicBezTo>
                <a:cubicBezTo>
                  <a:pt x="24" y="126"/>
                  <a:pt x="26" y="128"/>
                  <a:pt x="28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moveTo>
                  <a:pt x="60" y="144"/>
                </a:moveTo>
                <a:cubicBezTo>
                  <a:pt x="28" y="144"/>
                  <a:pt x="28" y="144"/>
                  <a:pt x="28" y="144"/>
                </a:cubicBezTo>
                <a:cubicBezTo>
                  <a:pt x="26" y="144"/>
                  <a:pt x="24" y="146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62" y="152"/>
                  <a:pt x="64" y="150"/>
                  <a:pt x="64" y="148"/>
                </a:cubicBezTo>
                <a:cubicBezTo>
                  <a:pt x="64" y="146"/>
                  <a:pt x="62" y="144"/>
                  <a:pt x="60" y="144"/>
                </a:cubicBezTo>
                <a:moveTo>
                  <a:pt x="28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6" y="80"/>
                  <a:pt x="48" y="78"/>
                  <a:pt x="48" y="76"/>
                </a:cubicBezTo>
                <a:cubicBezTo>
                  <a:pt x="48" y="74"/>
                  <a:pt x="46" y="72"/>
                  <a:pt x="44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6" y="72"/>
                  <a:pt x="24" y="74"/>
                  <a:pt x="24" y="76"/>
                </a:cubicBezTo>
                <a:cubicBezTo>
                  <a:pt x="24" y="78"/>
                  <a:pt x="26" y="80"/>
                  <a:pt x="28" y="80"/>
                </a:cubicBezTo>
                <a:moveTo>
                  <a:pt x="24" y="100"/>
                </a:moveTo>
                <a:cubicBezTo>
                  <a:pt x="24" y="102"/>
                  <a:pt x="26" y="104"/>
                  <a:pt x="28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8" y="104"/>
                  <a:pt x="80" y="102"/>
                  <a:pt x="80" y="100"/>
                </a:cubicBezTo>
                <a:cubicBezTo>
                  <a:pt x="80" y="98"/>
                  <a:pt x="78" y="96"/>
                  <a:pt x="76" y="96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moveTo>
                  <a:pt x="116" y="0"/>
                </a:move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30"/>
                  <a:pt x="42" y="32"/>
                  <a:pt x="44" y="32"/>
                </a:cubicBezTo>
                <a:cubicBezTo>
                  <a:pt x="46" y="32"/>
                  <a:pt x="48" y="30"/>
                  <a:pt x="48" y="28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2"/>
                  <a:pt x="52" y="8"/>
                  <a:pt x="56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6"/>
                  <a:pt x="108" y="40"/>
                  <a:pt x="112" y="40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32" y="128"/>
                  <a:pt x="128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4" y="128"/>
                  <a:pt x="112" y="130"/>
                  <a:pt x="112" y="132"/>
                </a:cubicBezTo>
                <a:cubicBezTo>
                  <a:pt x="112" y="134"/>
                  <a:pt x="114" y="136"/>
                  <a:pt x="1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32"/>
                  <a:pt x="144" y="32"/>
                  <a:pt x="144" y="32"/>
                </a:cubicBezTo>
                <a:lnTo>
                  <a:pt x="116" y="0"/>
                </a:lnTo>
                <a:close/>
                <a:moveTo>
                  <a:pt x="112" y="32"/>
                </a:moveTo>
                <a:cubicBezTo>
                  <a:pt x="112" y="9"/>
                  <a:pt x="112" y="9"/>
                  <a:pt x="112" y="9"/>
                </a:cubicBezTo>
                <a:cubicBezTo>
                  <a:pt x="133" y="32"/>
                  <a:pt x="133" y="32"/>
                  <a:pt x="133" y="32"/>
                </a:cubicBezTo>
                <a:lnTo>
                  <a:pt x="112" y="32"/>
                </a:lnTo>
                <a:close/>
                <a:moveTo>
                  <a:pt x="16" y="40"/>
                </a:moveTo>
                <a:cubicBezTo>
                  <a:pt x="7" y="40"/>
                  <a:pt x="0" y="47"/>
                  <a:pt x="0" y="5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97" y="176"/>
                  <a:pt x="104" y="169"/>
                  <a:pt x="104" y="160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76" y="40"/>
                  <a:pt x="76" y="40"/>
                  <a:pt x="76" y="40"/>
                </a:cubicBezTo>
                <a:lnTo>
                  <a:pt x="16" y="40"/>
                </a:lnTo>
                <a:close/>
                <a:moveTo>
                  <a:pt x="96" y="160"/>
                </a:moveTo>
                <a:cubicBezTo>
                  <a:pt x="96" y="164"/>
                  <a:pt x="92" y="168"/>
                  <a:pt x="8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12" y="48"/>
                  <a:pt x="1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6"/>
                  <a:pt x="68" y="80"/>
                  <a:pt x="72" y="80"/>
                </a:cubicBezTo>
                <a:cubicBezTo>
                  <a:pt x="96" y="80"/>
                  <a:pt x="96" y="80"/>
                  <a:pt x="96" y="80"/>
                </a:cubicBezTo>
                <a:lnTo>
                  <a:pt x="96" y="160"/>
                </a:lnTo>
                <a:close/>
                <a:moveTo>
                  <a:pt x="72" y="72"/>
                </a:moveTo>
                <a:cubicBezTo>
                  <a:pt x="72" y="49"/>
                  <a:pt x="72" y="49"/>
                  <a:pt x="72" y="49"/>
                </a:cubicBezTo>
                <a:cubicBezTo>
                  <a:pt x="93" y="72"/>
                  <a:pt x="93" y="72"/>
                  <a:pt x="93" y="72"/>
                </a:cubicBezTo>
                <a:lnTo>
                  <a:pt x="72" y="72"/>
                </a:lnTo>
                <a:close/>
              </a:path>
            </a:pathLst>
          </a:custGeom>
          <a:solidFill>
            <a:srgbClr val="49442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026419" y="6711170"/>
            <a:ext cx="509668" cy="675578"/>
          </a:xfrm>
          <a:custGeom>
            <a:avLst/>
            <a:gdLst/>
            <a:ahLst/>
            <a:cxnLst/>
            <a:rect l="l" t="t" r="r" b="b"/>
            <a:pathLst>
              <a:path w="176" h="256" extrusionOk="0">
                <a:moveTo>
                  <a:pt x="120" y="256"/>
                </a:moveTo>
                <a:cubicBezTo>
                  <a:pt x="120" y="232"/>
                  <a:pt x="120" y="232"/>
                  <a:pt x="120" y="232"/>
                </a:cubicBezTo>
                <a:cubicBezTo>
                  <a:pt x="128" y="232"/>
                  <a:pt x="128" y="232"/>
                  <a:pt x="128" y="232"/>
                </a:cubicBezTo>
                <a:cubicBezTo>
                  <a:pt x="128" y="208"/>
                  <a:pt x="128" y="208"/>
                  <a:pt x="128" y="208"/>
                </a:cubicBezTo>
                <a:cubicBezTo>
                  <a:pt x="136" y="208"/>
                  <a:pt x="136" y="208"/>
                  <a:pt x="136" y="208"/>
                </a:cubicBezTo>
                <a:cubicBezTo>
                  <a:pt x="136" y="184"/>
                  <a:pt x="136" y="184"/>
                  <a:pt x="136" y="184"/>
                </a:cubicBezTo>
                <a:cubicBezTo>
                  <a:pt x="136" y="162"/>
                  <a:pt x="136" y="162"/>
                  <a:pt x="136" y="162"/>
                </a:cubicBezTo>
                <a:cubicBezTo>
                  <a:pt x="161" y="146"/>
                  <a:pt x="176" y="118"/>
                  <a:pt x="176" y="88"/>
                </a:cubicBezTo>
                <a:cubicBezTo>
                  <a:pt x="176" y="40"/>
                  <a:pt x="137" y="0"/>
                  <a:pt x="88" y="0"/>
                </a:cubicBezTo>
                <a:cubicBezTo>
                  <a:pt x="40" y="0"/>
                  <a:pt x="0" y="40"/>
                  <a:pt x="0" y="88"/>
                </a:cubicBezTo>
                <a:cubicBezTo>
                  <a:pt x="0" y="118"/>
                  <a:pt x="15" y="146"/>
                  <a:pt x="40" y="162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208"/>
                  <a:pt x="40" y="208"/>
                  <a:pt x="40" y="208"/>
                </a:cubicBezTo>
                <a:cubicBezTo>
                  <a:pt x="48" y="208"/>
                  <a:pt x="48" y="208"/>
                  <a:pt x="48" y="208"/>
                </a:cubicBezTo>
                <a:cubicBezTo>
                  <a:pt x="48" y="232"/>
                  <a:pt x="48" y="232"/>
                  <a:pt x="48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6" y="256"/>
                  <a:pt x="56" y="256"/>
                  <a:pt x="56" y="256"/>
                </a:cubicBezTo>
                <a:lnTo>
                  <a:pt x="120" y="256"/>
                </a:lnTo>
                <a:close/>
                <a:moveTo>
                  <a:pt x="112" y="248"/>
                </a:moveTo>
                <a:cubicBezTo>
                  <a:pt x="64" y="248"/>
                  <a:pt x="64" y="248"/>
                  <a:pt x="64" y="248"/>
                </a:cubicBezTo>
                <a:cubicBezTo>
                  <a:pt x="64" y="232"/>
                  <a:pt x="64" y="232"/>
                  <a:pt x="64" y="232"/>
                </a:cubicBezTo>
                <a:cubicBezTo>
                  <a:pt x="112" y="232"/>
                  <a:pt x="112" y="232"/>
                  <a:pt x="112" y="232"/>
                </a:cubicBezTo>
                <a:lnTo>
                  <a:pt x="112" y="248"/>
                </a:lnTo>
                <a:close/>
                <a:moveTo>
                  <a:pt x="46" y="157"/>
                </a:moveTo>
                <a:cubicBezTo>
                  <a:pt x="23" y="142"/>
                  <a:pt x="8" y="116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16"/>
                  <a:pt x="154" y="142"/>
                  <a:pt x="130" y="156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09" y="176"/>
                  <a:pt x="109" y="176"/>
                  <a:pt x="109" y="176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88" y="98"/>
                  <a:pt x="88" y="98"/>
                  <a:pt x="88" y="98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99"/>
                  <a:pt x="64" y="99"/>
                  <a:pt x="64" y="99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67" y="176"/>
                  <a:pt x="67" y="176"/>
                  <a:pt x="67" y="176"/>
                </a:cubicBezTo>
                <a:cubicBezTo>
                  <a:pt x="48" y="176"/>
                  <a:pt x="48" y="176"/>
                  <a:pt x="48" y="176"/>
                </a:cubicBezTo>
                <a:cubicBezTo>
                  <a:pt x="48" y="158"/>
                  <a:pt x="48" y="158"/>
                  <a:pt x="48" y="158"/>
                </a:cubicBezTo>
                <a:lnTo>
                  <a:pt x="46" y="157"/>
                </a:lnTo>
                <a:close/>
                <a:moveTo>
                  <a:pt x="76" y="176"/>
                </a:moveTo>
                <a:cubicBezTo>
                  <a:pt x="66" y="114"/>
                  <a:pt x="66" y="114"/>
                  <a:pt x="66" y="114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100" y="121"/>
                  <a:pt x="100" y="121"/>
                  <a:pt x="100" y="121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1" y="176"/>
                  <a:pt x="101" y="176"/>
                  <a:pt x="101" y="176"/>
                </a:cubicBezTo>
                <a:lnTo>
                  <a:pt x="76" y="176"/>
                </a:lnTo>
                <a:close/>
                <a:moveTo>
                  <a:pt x="48" y="184"/>
                </a:moveTo>
                <a:cubicBezTo>
                  <a:pt x="128" y="184"/>
                  <a:pt x="128" y="184"/>
                  <a:pt x="128" y="184"/>
                </a:cubicBezTo>
                <a:cubicBezTo>
                  <a:pt x="128" y="200"/>
                  <a:pt x="128" y="200"/>
                  <a:pt x="128" y="200"/>
                </a:cubicBezTo>
                <a:cubicBezTo>
                  <a:pt x="48" y="200"/>
                  <a:pt x="48" y="200"/>
                  <a:pt x="48" y="200"/>
                </a:cubicBezTo>
                <a:lnTo>
                  <a:pt x="48" y="184"/>
                </a:lnTo>
                <a:close/>
                <a:moveTo>
                  <a:pt x="56" y="208"/>
                </a:moveTo>
                <a:cubicBezTo>
                  <a:pt x="120" y="208"/>
                  <a:pt x="120" y="208"/>
                  <a:pt x="120" y="208"/>
                </a:cubicBezTo>
                <a:cubicBezTo>
                  <a:pt x="120" y="224"/>
                  <a:pt x="120" y="224"/>
                  <a:pt x="120" y="224"/>
                </a:cubicBezTo>
                <a:cubicBezTo>
                  <a:pt x="56" y="224"/>
                  <a:pt x="56" y="224"/>
                  <a:pt x="56" y="224"/>
                </a:cubicBezTo>
                <a:lnTo>
                  <a:pt x="56" y="208"/>
                </a:lnTo>
                <a:close/>
              </a:path>
            </a:pathLst>
          </a:custGeom>
          <a:solidFill>
            <a:srgbClr val="494429"/>
          </a:solidFill>
          <a:ln w="9525" cap="flat" cmpd="sng">
            <a:solidFill>
              <a:srgbClr val="4944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400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"/>
          <p:cNvGrpSpPr/>
          <p:nvPr/>
        </p:nvGrpSpPr>
        <p:grpSpPr>
          <a:xfrm>
            <a:off x="16511494" y="23420486"/>
            <a:ext cx="662613" cy="744126"/>
            <a:chOff x="8783638" y="3568701"/>
            <a:chExt cx="360363" cy="360363"/>
          </a:xfrm>
        </p:grpSpPr>
        <p:sp>
          <p:nvSpPr>
            <p:cNvPr id="55" name="Google Shape;55;p1"/>
            <p:cNvSpPr/>
            <p:nvPr/>
          </p:nvSpPr>
          <p:spPr>
            <a:xfrm>
              <a:off x="8783638" y="3568701"/>
              <a:ext cx="360363" cy="360363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112" y="40"/>
                  </a:moveTo>
                  <a:cubicBezTo>
                    <a:pt x="107" y="39"/>
                    <a:pt x="96" y="39"/>
                    <a:pt x="80" y="38"/>
                  </a:cubicBezTo>
                  <a:cubicBezTo>
                    <a:pt x="80" y="35"/>
                    <a:pt x="81" y="32"/>
                    <a:pt x="81" y="26"/>
                  </a:cubicBezTo>
                  <a:cubicBezTo>
                    <a:pt x="81" y="12"/>
                    <a:pt x="71" y="0"/>
                    <a:pt x="62" y="0"/>
                  </a:cubicBezTo>
                  <a:cubicBezTo>
                    <a:pt x="55" y="0"/>
                    <a:pt x="50" y="5"/>
                    <a:pt x="50" y="11"/>
                  </a:cubicBezTo>
                  <a:cubicBezTo>
                    <a:pt x="50" y="19"/>
                    <a:pt x="48" y="32"/>
                    <a:pt x="35" y="39"/>
                  </a:cubicBezTo>
                  <a:cubicBezTo>
                    <a:pt x="34" y="40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9" y="40"/>
                    <a:pt x="26" y="38"/>
                    <a:pt x="23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6" y="38"/>
                    <a:pt x="0" y="43"/>
                    <a:pt x="0" y="5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8"/>
                    <a:pt x="6" y="123"/>
                    <a:pt x="12" y="123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8" y="123"/>
                    <a:pt x="32" y="120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4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7" y="117"/>
                    <a:pt x="41" y="118"/>
                    <a:pt x="50" y="120"/>
                  </a:cubicBezTo>
                  <a:cubicBezTo>
                    <a:pt x="52" y="121"/>
                    <a:pt x="63" y="123"/>
                    <a:pt x="73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1" y="123"/>
                    <a:pt x="105" y="120"/>
                    <a:pt x="108" y="115"/>
                  </a:cubicBezTo>
                  <a:cubicBezTo>
                    <a:pt x="108" y="115"/>
                    <a:pt x="109" y="114"/>
                    <a:pt x="110" y="111"/>
                  </a:cubicBezTo>
                  <a:cubicBezTo>
                    <a:pt x="110" y="109"/>
                    <a:pt x="110" y="107"/>
                    <a:pt x="110" y="104"/>
                  </a:cubicBezTo>
                  <a:cubicBezTo>
                    <a:pt x="114" y="102"/>
                    <a:pt x="115" y="97"/>
                    <a:pt x="116" y="95"/>
                  </a:cubicBezTo>
                  <a:cubicBezTo>
                    <a:pt x="118" y="90"/>
                    <a:pt x="117" y="87"/>
                    <a:pt x="116" y="84"/>
                  </a:cubicBezTo>
                  <a:cubicBezTo>
                    <a:pt x="118" y="82"/>
                    <a:pt x="120" y="79"/>
                    <a:pt x="121" y="73"/>
                  </a:cubicBezTo>
                  <a:cubicBezTo>
                    <a:pt x="122" y="70"/>
                    <a:pt x="121" y="67"/>
                    <a:pt x="120" y="64"/>
                  </a:cubicBezTo>
                  <a:cubicBezTo>
                    <a:pt x="122" y="62"/>
                    <a:pt x="123" y="59"/>
                    <a:pt x="123" y="56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4"/>
                    <a:pt x="123" y="53"/>
                  </a:cubicBezTo>
                  <a:cubicBezTo>
                    <a:pt x="123" y="48"/>
                    <a:pt x="120" y="42"/>
                    <a:pt x="112" y="40"/>
                  </a:cubicBezTo>
                  <a:close/>
                  <a:moveTo>
                    <a:pt x="27" y="111"/>
                  </a:moveTo>
                  <a:cubicBezTo>
                    <a:pt x="27" y="113"/>
                    <a:pt x="26" y="115"/>
                    <a:pt x="23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0" y="115"/>
                    <a:pt x="8" y="113"/>
                    <a:pt x="8" y="11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8"/>
                    <a:pt x="10" y="46"/>
                    <a:pt x="12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6" y="46"/>
                    <a:pt x="27" y="48"/>
                    <a:pt x="27" y="50"/>
                  </a:cubicBezTo>
                  <a:lnTo>
                    <a:pt x="27" y="111"/>
                  </a:lnTo>
                  <a:close/>
                  <a:moveTo>
                    <a:pt x="115" y="56"/>
                  </a:moveTo>
                  <a:cubicBezTo>
                    <a:pt x="115" y="58"/>
                    <a:pt x="114" y="61"/>
                    <a:pt x="108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1"/>
                    <a:pt x="98" y="62"/>
                    <a:pt x="98" y="63"/>
                  </a:cubicBezTo>
                  <a:cubicBezTo>
                    <a:pt x="98" y="64"/>
                    <a:pt x="99" y="65"/>
                    <a:pt x="100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13" y="65"/>
                    <a:pt x="114" y="70"/>
                    <a:pt x="114" y="72"/>
                  </a:cubicBezTo>
                  <a:cubicBezTo>
                    <a:pt x="113" y="75"/>
                    <a:pt x="112" y="81"/>
                    <a:pt x="105" y="81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5" y="81"/>
                    <a:pt x="94" y="81"/>
                    <a:pt x="94" y="82"/>
                  </a:cubicBezTo>
                  <a:cubicBezTo>
                    <a:pt x="94" y="83"/>
                    <a:pt x="95" y="84"/>
                    <a:pt x="96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0" y="84"/>
                    <a:pt x="110" y="89"/>
                    <a:pt x="109" y="92"/>
                  </a:cubicBezTo>
                  <a:cubicBezTo>
                    <a:pt x="108" y="96"/>
                    <a:pt x="107" y="100"/>
                    <a:pt x="99" y="100"/>
                  </a:cubicBezTo>
                  <a:cubicBezTo>
                    <a:pt x="92" y="100"/>
                    <a:pt x="92" y="100"/>
                    <a:pt x="92" y="100"/>
                  </a:cubicBezTo>
                  <a:cubicBezTo>
                    <a:pt x="91" y="100"/>
                    <a:pt x="90" y="101"/>
                    <a:pt x="90" y="102"/>
                  </a:cubicBezTo>
                  <a:cubicBezTo>
                    <a:pt x="90" y="103"/>
                    <a:pt x="91" y="104"/>
                    <a:pt x="92" y="104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103" y="104"/>
                    <a:pt x="103" y="108"/>
                    <a:pt x="102" y="109"/>
                  </a:cubicBezTo>
                  <a:cubicBezTo>
                    <a:pt x="102" y="110"/>
                    <a:pt x="101" y="112"/>
                    <a:pt x="101" y="112"/>
                  </a:cubicBezTo>
                  <a:cubicBezTo>
                    <a:pt x="100" y="114"/>
                    <a:pt x="98" y="115"/>
                    <a:pt x="94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63" y="115"/>
                    <a:pt x="52" y="113"/>
                    <a:pt x="52" y="113"/>
                  </a:cubicBezTo>
                  <a:cubicBezTo>
                    <a:pt x="36" y="109"/>
                    <a:pt x="35" y="109"/>
                    <a:pt x="34" y="108"/>
                  </a:cubicBezTo>
                  <a:cubicBezTo>
                    <a:pt x="34" y="108"/>
                    <a:pt x="31" y="108"/>
                    <a:pt x="31" y="105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0"/>
                    <a:pt x="32" y="49"/>
                    <a:pt x="34" y="48"/>
                  </a:cubicBezTo>
                  <a:cubicBezTo>
                    <a:pt x="34" y="48"/>
                    <a:pt x="35" y="48"/>
                    <a:pt x="35" y="48"/>
                  </a:cubicBezTo>
                  <a:cubicBezTo>
                    <a:pt x="52" y="40"/>
                    <a:pt x="58" y="25"/>
                    <a:pt x="58" y="11"/>
                  </a:cubicBezTo>
                  <a:cubicBezTo>
                    <a:pt x="58" y="10"/>
                    <a:pt x="59" y="8"/>
                    <a:pt x="62" y="8"/>
                  </a:cubicBezTo>
                  <a:cubicBezTo>
                    <a:pt x="66" y="8"/>
                    <a:pt x="73" y="16"/>
                    <a:pt x="73" y="26"/>
                  </a:cubicBezTo>
                  <a:cubicBezTo>
                    <a:pt x="73" y="35"/>
                    <a:pt x="73" y="37"/>
                    <a:pt x="69" y="46"/>
                  </a:cubicBezTo>
                  <a:cubicBezTo>
                    <a:pt x="108" y="46"/>
                    <a:pt x="107" y="47"/>
                    <a:pt x="111" y="47"/>
                  </a:cubicBezTo>
                  <a:cubicBezTo>
                    <a:pt x="115" y="49"/>
                    <a:pt x="115" y="52"/>
                    <a:pt x="115" y="53"/>
                  </a:cubicBezTo>
                  <a:cubicBezTo>
                    <a:pt x="115" y="55"/>
                    <a:pt x="115" y="54"/>
                    <a:pt x="115" y="56"/>
                  </a:cubicBezTo>
                  <a:close/>
                  <a:moveTo>
                    <a:pt x="115" y="56"/>
                  </a:moveTo>
                  <a:cubicBezTo>
                    <a:pt x="115" y="56"/>
                    <a:pt x="115" y="56"/>
                    <a:pt x="115" y="56"/>
                  </a:cubicBezTo>
                </a:path>
              </a:pathLst>
            </a:custGeom>
            <a:solidFill>
              <a:srgbClr val="0C0C0C"/>
            </a:solidFill>
            <a:ln w="9525" cap="flat" cmpd="sng">
              <a:solidFill>
                <a:srgbClr val="0C0C0C">
                  <a:alpha val="4392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818563" y="3862388"/>
              <a:ext cx="33338" cy="3175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6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2" y="11"/>
                    <a:pt x="6" y="11"/>
                  </a:cubicBezTo>
                  <a:cubicBezTo>
                    <a:pt x="9" y="11"/>
                    <a:pt x="11" y="9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lose/>
                  <a:moveTo>
                    <a:pt x="6" y="7"/>
                  </a:moveTo>
                  <a:cubicBezTo>
                    <a:pt x="5" y="7"/>
                    <a:pt x="4" y="6"/>
                    <a:pt x="4" y="5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7" y="4"/>
                    <a:pt x="8" y="4"/>
                    <a:pt x="8" y="5"/>
                  </a:cubicBezTo>
                  <a:cubicBezTo>
                    <a:pt x="8" y="6"/>
                    <a:pt x="7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solidFill>
              <a:srgbClr val="0C0C0C"/>
            </a:solidFill>
            <a:ln w="9525" cap="flat" cmpd="sng">
              <a:solidFill>
                <a:srgbClr val="0C0C0C">
                  <a:alpha val="4392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16302290" y="6710246"/>
            <a:ext cx="728807" cy="699671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사용자 지정</PresentationFormat>
  <Paragraphs>22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최정인</dc:creator>
  <cp:lastModifiedBy>user</cp:lastModifiedBy>
  <cp:revision>1</cp:revision>
  <dcterms:created xsi:type="dcterms:W3CDTF">2019-05-23T04:55:04Z</dcterms:created>
  <dcterms:modified xsi:type="dcterms:W3CDTF">2024-11-16T03:32:53Z</dcterms:modified>
</cp:coreProperties>
</file>