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67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633C-39FD-47DC-B08B-5AD0B970D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A66B27-C16E-41FB-8D76-3A447F53A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170C0-4C0B-4795-B91E-875BC786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D8CA-E892-4FAB-8A12-ADD3532B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23B86-FF36-49C2-8F7B-E8757F70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E944A-C786-45AF-8103-9F33DD0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4FAFA-57B5-43C7-8EEB-80C87DFF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9736-A616-4C6A-A94A-50B0A80D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41D1-FD1E-4819-8450-E9E1F360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9031-02B4-45B9-BBCD-4BD2BADA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03E0A8-140E-48A7-8F65-33808F9A7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85A31-6587-407D-B8FB-BB7129D5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1482B-5BF3-4E57-AF91-E08056D2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40EDD-8781-43FB-A909-77A66BE3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B035B-ACE5-4DF7-AFCE-1717C21A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53584-F38A-4B3A-B42A-AFE0724E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EF71D-AAB3-4D52-84B1-235DE035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53BE0-FE32-4DF0-80C9-56FCFEDB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959A3-0E42-4FB2-AF5E-E23D6266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B05F1-D310-4965-9C2E-F297A4E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47FA-B20B-420A-AF78-B09EF6B3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73312-E9B6-411E-B74A-0DF15889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C178B-620D-43B6-9230-90B325D1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3C484-82E6-4F98-9B75-764C19D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F7033-1985-4959-A740-1547A87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6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3BE3-2568-4C35-AC55-323FD48F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5D5B8-B0EC-4C3F-9E48-6F0C2C211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9A1EC-A50F-41D2-9271-3EDF0F0B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1C415-3712-4C83-B94C-791A3690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D9B87-7EFD-4611-B122-55493FA3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8E283-CC5C-4C77-BA40-B273E528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8618F-71EB-451F-B2E6-E76AD9F8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4422C-551C-4545-8946-2E448C4C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0CB7C-2DBD-4306-8191-FAFF1F6D8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3DE1E-349E-487E-9F32-2D252C7B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82D9A3-F593-46CB-BD67-909476F6F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126CF-CC6B-42FC-9070-DA078086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D4289-7CB0-4E01-8B05-5020CFFF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809D35-33E7-4D15-A5E1-514BA376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E2FC-C117-4680-B906-64215D5F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FDED57-D3AD-4454-BB94-76C324C0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CE63F-177B-4476-B64D-3585C1FE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9D9F9-CCA9-491F-AD88-60EBAFD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3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C0BA4A-4B99-458D-B5AD-9FE9A3BC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CC26C8-8646-4EA9-B4ED-0C8D49CA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5C216-2838-4C6B-ACC4-6F37FE94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2CD2F-FEDF-43F4-A82F-AA918567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6F49-133D-4D2B-B765-9E8CC9C5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D3479-04BD-499A-957E-92C85710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E7D13-5D8E-4A5E-9666-4CB06335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2A9-4568-4CEF-BC93-E1E6B411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C8D23-28C0-419B-9030-DF275A48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CB30-3B90-4C08-B2BB-F4377CB1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EBC91-8E27-46A2-B8E5-CA7146108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0B787-8687-4C78-8D31-88EE563F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39719-DD75-4823-BDD9-59E2D008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6DF5B-D2CF-4FB3-BB5B-93C46042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8BB4F-4B64-4053-868C-C19E2229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1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4F2596-4D54-4EC1-88C4-F221E449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E1E0F-40A7-411B-B59A-C748EE4F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2862F-4CB5-4F92-9353-CEF8E48EF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EEE-2E86-4CE8-A698-E255A030945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FEDBA-670D-4837-B2D2-FBD609231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C157D-91FF-4266-BFFC-290BC0AFD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D294-A525-402C-97DE-84181BC7C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FEBDE-1460-49C5-8F67-BBDE72AE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Final-</a:t>
            </a:r>
            <a:r>
              <a:rPr lang="en-US" altLang="ko-KR" dirty="0" err="1"/>
              <a:t>pjt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E04052-CCD9-45F3-9D5F-E7725CD2A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33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추천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71431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영화 데이터를 랜덤으로 가져와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Popularity, Rating, Release date </a:t>
            </a:r>
            <a:r>
              <a:rPr lang="ko-KR" altLang="en-US" dirty="0"/>
              <a:t>별로 영화를 추천할 수 있게 만들었다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976BE-7B54-4E17-8F32-0D9A2B7A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87" y="1219198"/>
            <a:ext cx="5792248" cy="54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0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Community</a:t>
            </a:r>
            <a:r>
              <a:rPr lang="ko-KR" altLang="en-US" dirty="0"/>
              <a:t>의 </a:t>
            </a:r>
            <a:r>
              <a:rPr lang="en-US" altLang="ko-KR" dirty="0"/>
              <a:t>Article List</a:t>
            </a:r>
            <a:r>
              <a:rPr lang="ko-KR" altLang="en-US" dirty="0"/>
              <a:t>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작성된 글의 </a:t>
            </a:r>
            <a:r>
              <a:rPr lang="en-US" altLang="ko-KR" dirty="0"/>
              <a:t>list</a:t>
            </a:r>
            <a:r>
              <a:rPr lang="ko-KR" altLang="en-US" dirty="0"/>
              <a:t>들을 볼 수 있고</a:t>
            </a:r>
            <a:r>
              <a:rPr lang="en-US" altLang="ko-KR" dirty="0"/>
              <a:t>, </a:t>
            </a:r>
            <a:r>
              <a:rPr lang="ko-KR" altLang="en-US" dirty="0"/>
              <a:t>글을 작성하려 넘어갈 수 있는 페이지다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129289-F8F8-4411-ABD6-2DCC6AC2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73" y="2117450"/>
            <a:ext cx="6294405" cy="38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1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174376" y="627529"/>
            <a:ext cx="33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Community</a:t>
            </a:r>
            <a:r>
              <a:rPr lang="ko-KR" altLang="en-US" dirty="0"/>
              <a:t>에 글 작성하는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992155" y="2327230"/>
            <a:ext cx="32990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글의 제목과 내용을 작성할 수 있는 페이지이다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5D7AD9-36D0-4449-AC4D-457512C1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10" y="1371599"/>
            <a:ext cx="3898548" cy="50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0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10235" y="622158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Movies </a:t>
            </a:r>
            <a:r>
              <a:rPr lang="ko-KR" altLang="en-US" dirty="0"/>
              <a:t>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영화를 </a:t>
            </a:r>
            <a:r>
              <a:rPr lang="en-US" altLang="ko-KR" dirty="0"/>
              <a:t>Popularity, Rating, Release date</a:t>
            </a:r>
            <a:r>
              <a:rPr lang="ko-KR" altLang="en-US" dirty="0"/>
              <a:t>순으로 볼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줄거리와 평점에 대한 내용도 나온다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E4A9A-CF60-4BD1-A6C0-D996A4E2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231" y="1389529"/>
            <a:ext cx="7000249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Movies </a:t>
            </a:r>
            <a:r>
              <a:rPr lang="ko-KR" altLang="en-US" dirty="0"/>
              <a:t>페이지에서 줄거리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All Movies </a:t>
            </a:r>
            <a:r>
              <a:rPr lang="ko-KR" altLang="en-US" dirty="0"/>
              <a:t>페이지에서 줄거리를 클릭하면 줄거리가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7CC3B8-B4B2-49A8-8821-3FCC18AF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94" y="1640541"/>
            <a:ext cx="7371829" cy="46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 </a:t>
            </a:r>
            <a:r>
              <a:rPr lang="ko-KR" altLang="en-US" dirty="0"/>
              <a:t>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프로젝트를 생성한 사람들의 정보를 알 수 있는 페이지이다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7BBFDD-2A42-4D57-BF49-C7C64ACB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22" y="943073"/>
            <a:ext cx="5415093" cy="46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0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C6F4-E50F-407C-B0F8-75BC4AAF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9E832-3984-46C4-8880-E6ECFEA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 추천 </a:t>
            </a:r>
            <a:r>
              <a:rPr lang="ko-KR" altLang="en-US" dirty="0" err="1"/>
              <a:t>싸이트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16465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홈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E9C1-F4C8-4130-A5F2-E63EBAF9743F}"/>
              </a:ext>
            </a:extLst>
          </p:cNvPr>
          <p:cNvSpPr txBox="1"/>
          <p:nvPr/>
        </p:nvSpPr>
        <p:spPr>
          <a:xfrm>
            <a:off x="68791" y="2004501"/>
            <a:ext cx="329901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기본적인 홈화면으로 </a:t>
            </a:r>
            <a:r>
              <a:rPr lang="en-US" altLang="ko-KR" dirty="0"/>
              <a:t>nav</a:t>
            </a:r>
            <a:r>
              <a:rPr lang="ko-KR" altLang="en-US" dirty="0"/>
              <a:t>바를 사용했다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상단 </a:t>
            </a:r>
            <a:r>
              <a:rPr lang="en-US" altLang="ko-KR" dirty="0"/>
              <a:t>nav</a:t>
            </a:r>
            <a:r>
              <a:rPr lang="ko-KR" altLang="en-US" dirty="0"/>
              <a:t>바에는 홈페이지에 필수적인 </a:t>
            </a:r>
            <a:r>
              <a:rPr lang="en-US" altLang="ko-KR" dirty="0"/>
              <a:t>Signup</a:t>
            </a:r>
            <a:r>
              <a:rPr lang="ko-KR" altLang="en-US" dirty="0"/>
              <a:t>과 </a:t>
            </a:r>
            <a:r>
              <a:rPr lang="en-US" altLang="ko-KR" dirty="0"/>
              <a:t>Login</a:t>
            </a:r>
            <a:r>
              <a:rPr lang="ko-KR" altLang="en-US" dirty="0"/>
              <a:t>기능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왼쪽 </a:t>
            </a:r>
            <a:r>
              <a:rPr lang="en-US" altLang="ko-KR" dirty="0"/>
              <a:t>nav</a:t>
            </a:r>
            <a:r>
              <a:rPr lang="ko-KR" altLang="en-US" dirty="0"/>
              <a:t>바에서 원하는 메뉴를 선택하면 그 메뉴를 실행할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99973C-E92D-48E2-9B22-F1C032D8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13" y="2117450"/>
            <a:ext cx="8628987" cy="41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4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생성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FA1BF-958B-47FD-A9E0-20D4541B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76" y="2117450"/>
            <a:ext cx="7115175" cy="485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D36864-C112-4B9D-A2BB-A38E1B30A889}"/>
              </a:ext>
            </a:extLst>
          </p:cNvPr>
          <p:cNvSpPr txBox="1"/>
          <p:nvPr/>
        </p:nvSpPr>
        <p:spPr>
          <a:xfrm>
            <a:off x="68791" y="2004501"/>
            <a:ext cx="3299011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아이디를 생성하는 화면으로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필수적으로 필요한 </a:t>
            </a:r>
            <a:r>
              <a:rPr lang="en-US" altLang="ko-KR" dirty="0"/>
              <a:t>Username,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Password, </a:t>
            </a:r>
            <a:r>
              <a:rPr lang="en-US" altLang="ko-KR" dirty="0" err="1"/>
              <a:t>PasswordConfirmation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아이디가 생성되면 바로 로그인할 수 있는 페이지로 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4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로그인을 하는 페이지로 </a:t>
            </a:r>
            <a:r>
              <a:rPr lang="ko-KR" altLang="en-US" dirty="0" err="1"/>
              <a:t>생성때</a:t>
            </a:r>
            <a:r>
              <a:rPr lang="ko-KR" altLang="en-US" dirty="0"/>
              <a:t> 썼던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Password</a:t>
            </a:r>
            <a:r>
              <a:rPr lang="ko-KR" altLang="en-US" dirty="0"/>
              <a:t>를 써야한다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AAC04-7F52-44DF-9230-964D8FE3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3" y="1932784"/>
            <a:ext cx="7261411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후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로그인을 하게 되면 </a:t>
            </a:r>
            <a:r>
              <a:rPr lang="en-US" altLang="ko-KR" dirty="0"/>
              <a:t>Home, Movie List, Recommend, Community</a:t>
            </a:r>
            <a:r>
              <a:rPr lang="ko-KR" altLang="en-US" dirty="0"/>
              <a:t>로 갈 수 있는 라우터 링크들이 홈화면에서 볼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2E8D5-63D5-4808-8DA5-42A28F48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61" y="1506069"/>
            <a:ext cx="4863877" cy="48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 List </a:t>
            </a:r>
            <a:r>
              <a:rPr lang="ko-KR" altLang="en-US" dirty="0"/>
              <a:t>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324164" y="466165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Movie List</a:t>
            </a:r>
            <a:r>
              <a:rPr lang="ko-KR" altLang="en-US" dirty="0"/>
              <a:t>페이지에서는 </a:t>
            </a:r>
            <a:r>
              <a:rPr lang="en-US" altLang="ko-KR" dirty="0"/>
              <a:t>API</a:t>
            </a:r>
            <a:r>
              <a:rPr lang="ko-KR" altLang="en-US" dirty="0"/>
              <a:t>로 받아온 영화들을 보여준다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영화들을 옆으로 넘겨 볼 수 있는 </a:t>
            </a:r>
            <a:r>
              <a:rPr lang="en-US" altLang="ko-KR" dirty="0"/>
              <a:t>Glide</a:t>
            </a:r>
            <a:r>
              <a:rPr lang="ko-KR" altLang="en-US" dirty="0"/>
              <a:t>를 사용했다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AA41E-4CB0-45B4-9542-FBC78FA63449}"/>
              </a:ext>
            </a:extLst>
          </p:cNvPr>
          <p:cNvGrpSpPr/>
          <p:nvPr/>
        </p:nvGrpSpPr>
        <p:grpSpPr>
          <a:xfrm>
            <a:off x="5171225" y="1455083"/>
            <a:ext cx="6869751" cy="5438775"/>
            <a:chOff x="5171225" y="1455083"/>
            <a:chExt cx="6869751" cy="54387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30651F0-1F8E-4854-8157-861F570D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0151" y="1455083"/>
              <a:ext cx="6600825" cy="14763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656AE28-08D7-4353-803E-289B50BAD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225" y="2931458"/>
              <a:ext cx="6869751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0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영화의 디테일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68791" y="2004501"/>
            <a:ext cx="329901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Movie List</a:t>
            </a:r>
            <a:r>
              <a:rPr lang="ko-KR" altLang="en-US" dirty="0"/>
              <a:t>에서 영화를 클릭하면 영화의 디테일 페이지로 넘어 갈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곳에서 영화에 대한 댓글을 작성할 수 있다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0B2EF80-5AE4-4373-8E2F-84F8E13BF81E}"/>
              </a:ext>
            </a:extLst>
          </p:cNvPr>
          <p:cNvGrpSpPr/>
          <p:nvPr/>
        </p:nvGrpSpPr>
        <p:grpSpPr>
          <a:xfrm>
            <a:off x="6265738" y="101742"/>
            <a:ext cx="4848815" cy="6723503"/>
            <a:chOff x="6265738" y="101742"/>
            <a:chExt cx="4848815" cy="67235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1FA85D-A682-47BB-B6C9-6E79FE496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5738" y="3907260"/>
              <a:ext cx="4848815" cy="29179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100349-C10B-4FDD-B560-7A5471C91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7871" y="101742"/>
              <a:ext cx="4625788" cy="3805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32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5867-AAB4-480F-AD4A-D65230A0D856}"/>
              </a:ext>
            </a:extLst>
          </p:cNvPr>
          <p:cNvSpPr txBox="1"/>
          <p:nvPr/>
        </p:nvSpPr>
        <p:spPr>
          <a:xfrm>
            <a:off x="1237129" y="573741"/>
            <a:ext cx="33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영화의 디테일 페이지에서 댓글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9B1C-53E1-46A9-9C07-D54B2646CD3A}"/>
              </a:ext>
            </a:extLst>
          </p:cNvPr>
          <p:cNvSpPr txBox="1"/>
          <p:nvPr/>
        </p:nvSpPr>
        <p:spPr>
          <a:xfrm>
            <a:off x="7252447" y="1748118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81AD-034F-44C1-A7A8-304C53B77EB6}"/>
              </a:ext>
            </a:extLst>
          </p:cNvPr>
          <p:cNvSpPr txBox="1"/>
          <p:nvPr/>
        </p:nvSpPr>
        <p:spPr>
          <a:xfrm>
            <a:off x="1198341" y="2856148"/>
            <a:ext cx="32990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영화 </a:t>
            </a:r>
            <a:r>
              <a:rPr lang="ko-KR" altLang="en-US" dirty="0" err="1"/>
              <a:t>디데일</a:t>
            </a:r>
            <a:r>
              <a:rPr lang="ko-KR" altLang="en-US" dirty="0"/>
              <a:t> 페이지에서 댓글작성이 잘 동작한다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17CF3-AB44-4AF3-969E-1FE9304D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354" y="2117450"/>
            <a:ext cx="5017305" cy="35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5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272</Words>
  <Application>Microsoft Office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Final-pjt</vt:lpstr>
      <vt:lpstr>컨텐츠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Final-pjt</dc:title>
  <dc:creator>최재영</dc:creator>
  <cp:lastModifiedBy>최재영</cp:lastModifiedBy>
  <cp:revision>8</cp:revision>
  <dcterms:created xsi:type="dcterms:W3CDTF">2020-11-26T09:31:08Z</dcterms:created>
  <dcterms:modified xsi:type="dcterms:W3CDTF">2020-11-26T10:13:34Z</dcterms:modified>
</cp:coreProperties>
</file>