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2737963-E5A6-4A6C-92DD-E23CAB73052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8F35FA8-1AC8-4A32-A5C2-FCF877E3A3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737963-E5A6-4A6C-92DD-E23CAB73052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F35FA8-1AC8-4A32-A5C2-FCF877E3A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737963-E5A6-4A6C-92DD-E23CAB73052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F35FA8-1AC8-4A32-A5C2-FCF877E3A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737963-E5A6-4A6C-92DD-E23CAB73052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F35FA8-1AC8-4A32-A5C2-FCF877E3A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2737963-E5A6-4A6C-92DD-E23CAB73052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8F35FA8-1AC8-4A32-A5C2-FCF877E3A3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737963-E5A6-4A6C-92DD-E23CAB73052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8F35FA8-1AC8-4A32-A5C2-FCF877E3A3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737963-E5A6-4A6C-92DD-E23CAB73052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8F35FA8-1AC8-4A32-A5C2-FCF877E3A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737963-E5A6-4A6C-92DD-E23CAB73052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F35FA8-1AC8-4A32-A5C2-FCF877E3A3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737963-E5A6-4A6C-92DD-E23CAB73052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F35FA8-1AC8-4A32-A5C2-FCF877E3A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2737963-E5A6-4A6C-92DD-E23CAB73052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8F35FA8-1AC8-4A32-A5C2-FCF877E3A3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2737963-E5A6-4A6C-92DD-E23CAB73052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8F35FA8-1AC8-4A32-A5C2-FCF877E3A3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2737963-E5A6-4A6C-92DD-E23CAB73052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8F35FA8-1AC8-4A32-A5C2-FCF877E3A3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610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/>
              <a:t>Unix Shell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590800"/>
            <a:ext cx="8062912" cy="3581400"/>
          </a:xfrm>
        </p:spPr>
        <p:txBody>
          <a:bodyPr>
            <a:normAutofit/>
          </a:bodyPr>
          <a:lstStyle/>
          <a:p>
            <a:r>
              <a:rPr lang="en-US" b="1" dirty="0" smtClean="0"/>
              <a:t>Presented By:</a:t>
            </a:r>
          </a:p>
          <a:p>
            <a:r>
              <a:rPr lang="en-US" dirty="0" smtClean="0"/>
              <a:t>Mahabuba Sharmin Muna</a:t>
            </a:r>
          </a:p>
          <a:p>
            <a:r>
              <a:rPr lang="en-US" dirty="0" smtClean="0"/>
              <a:t>ID:2016-1-60-032</a:t>
            </a:r>
          </a:p>
          <a:p>
            <a:r>
              <a:rPr lang="en-US" dirty="0" smtClean="0"/>
              <a:t>Md. Hafanul Islam</a:t>
            </a:r>
          </a:p>
          <a:p>
            <a:r>
              <a:rPr lang="en-US" dirty="0" smtClean="0"/>
              <a:t>ID:2016-3-60-004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kumimoji="1" lang="en-US" altLang="ko-KR" sz="3200" dirty="0" smtClean="0">
                <a:latin typeface="Verdana" pitchFamily="1" charset="0"/>
                <a:ea typeface="굴림" pitchFamily="1" charset="-127"/>
                <a:sym typeface="Symbol" pitchFamily="1" charset="2"/>
              </a:rPr>
              <a:t> A shell is </a:t>
            </a:r>
            <a:r>
              <a:rPr kumimoji="1" lang="en-US" altLang="ko-KR" sz="3200" dirty="0" smtClean="0">
                <a:solidFill>
                  <a:srgbClr val="3366FF"/>
                </a:solidFill>
                <a:latin typeface="Verdana" pitchFamily="1" charset="0"/>
                <a:ea typeface="굴림" pitchFamily="1" charset="-127"/>
                <a:sym typeface="Symbol" pitchFamily="1" charset="2"/>
              </a:rPr>
              <a:t>a program that is an interface</a:t>
            </a:r>
            <a:r>
              <a:rPr kumimoji="1" lang="en-US" altLang="ko-KR" sz="3200" dirty="0" smtClean="0">
                <a:latin typeface="Verdana" pitchFamily="1" charset="0"/>
                <a:ea typeface="굴림" pitchFamily="1" charset="-127"/>
                <a:sym typeface="Symbol" pitchFamily="1" charset="2"/>
              </a:rPr>
              <a:t> between a user and the raw operating system.</a:t>
            </a:r>
          </a:p>
          <a:p>
            <a:pPr>
              <a:spcBef>
                <a:spcPct val="35000"/>
              </a:spcBef>
            </a:pPr>
            <a:r>
              <a:rPr lang="en-US" altLang="zh-CN" sz="3200" b="1" dirty="0" smtClean="0">
                <a:latin typeface="Arial" pitchFamily="34" charset="0"/>
                <a:ea typeface="宋体" pitchFamily="2" charset="-122"/>
              </a:rPr>
              <a:t>UNIX </a:t>
            </a:r>
            <a:r>
              <a:rPr lang="en-US" altLang="zh-CN" sz="3200" b="1" dirty="0" smtClean="0">
                <a:solidFill>
                  <a:srgbClr val="3366CC"/>
                </a:solidFill>
                <a:latin typeface="Arial" pitchFamily="34" charset="0"/>
                <a:ea typeface="宋体" pitchFamily="2" charset="-122"/>
              </a:rPr>
              <a:t>shell scripts</a:t>
            </a:r>
            <a:r>
              <a:rPr lang="en-US" altLang="zh-CN" sz="3200" b="1" dirty="0" smtClean="0">
                <a:latin typeface="Arial" pitchFamily="34" charset="0"/>
                <a:ea typeface="宋体" pitchFamily="2" charset="-122"/>
              </a:rPr>
              <a:t> are text files that contain sequences of UNIX commands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altLang="zh-CN" sz="2800" b="1" dirty="0" smtClean="0">
                <a:latin typeface="Arial" pitchFamily="34" charset="0"/>
                <a:ea typeface="宋体" pitchFamily="2" charset="-122"/>
              </a:rPr>
              <a:t>Like high-level source files, a programmer creates shell scripts with a text editor</a:t>
            </a:r>
          </a:p>
          <a:p>
            <a:pPr>
              <a:spcBef>
                <a:spcPct val="35000"/>
              </a:spcBef>
            </a:pPr>
            <a:r>
              <a:rPr lang="en-US" altLang="zh-CN" sz="2800" b="1" dirty="0" smtClean="0">
                <a:latin typeface="Arial" pitchFamily="34" charset="0"/>
                <a:ea typeface="宋体" pitchFamily="2" charset="-122"/>
              </a:rPr>
              <a:t>Shell scripts do not have to be converted into machine language by a compiler</a:t>
            </a:r>
          </a:p>
          <a:p>
            <a:pPr>
              <a:spcBef>
                <a:spcPct val="35000"/>
              </a:spcBef>
            </a:pPr>
            <a:r>
              <a:rPr lang="en-US" altLang="zh-CN" sz="2800" b="1" dirty="0" smtClean="0">
                <a:latin typeface="Arial" pitchFamily="34" charset="0"/>
                <a:ea typeface="宋体" pitchFamily="2" charset="-122"/>
              </a:rPr>
              <a:t>This is because the UNIX shell acts as an </a:t>
            </a:r>
            <a:r>
              <a:rPr lang="en-US" altLang="zh-CN" sz="2800" b="1" dirty="0" smtClean="0">
                <a:solidFill>
                  <a:srgbClr val="3366CC"/>
                </a:solidFill>
                <a:latin typeface="Arial" pitchFamily="34" charset="0"/>
                <a:ea typeface="宋体" pitchFamily="2" charset="-122"/>
              </a:rPr>
              <a:t>interpreter</a:t>
            </a:r>
            <a:r>
              <a:rPr lang="en-US" altLang="zh-CN" sz="2800" b="1" dirty="0" smtClean="0">
                <a:latin typeface="Arial" pitchFamily="34" charset="0"/>
                <a:ea typeface="宋体" pitchFamily="2" charset="-122"/>
              </a:rPr>
              <a:t> when reading script files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buNone/>
            </a:pPr>
            <a:r>
              <a:rPr kumimoji="1" lang="en-US" altLang="ko-KR" sz="3200" dirty="0" smtClean="0">
                <a:latin typeface="Verdana" pitchFamily="1" charset="0"/>
                <a:ea typeface="굴림" pitchFamily="1" charset="-127"/>
                <a:sym typeface="Symbol" pitchFamily="1" charset="2"/>
              </a:rPr>
              <a:t> There are four common shells in use: </a:t>
            </a:r>
          </a:p>
          <a:p>
            <a:pPr latinLnBrk="1"/>
            <a:endParaRPr kumimoji="1" lang="en-US" altLang="ko-KR" sz="3200" dirty="0" smtClean="0">
              <a:latin typeface="Verdana" pitchFamily="1" charset="0"/>
              <a:ea typeface="굴림" pitchFamily="1" charset="-127"/>
              <a:sym typeface="Symbol" pitchFamily="1" charset="2"/>
            </a:endParaRPr>
          </a:p>
          <a:p>
            <a:pPr latinLnBrk="1"/>
            <a:r>
              <a:rPr kumimoji="1" lang="en-US" altLang="ko-KR" sz="3200" dirty="0" smtClean="0">
                <a:latin typeface="Verdana" pitchFamily="1" charset="0"/>
                <a:ea typeface="굴림" pitchFamily="1" charset="-127"/>
                <a:sym typeface="Symbol" pitchFamily="1" charset="2"/>
              </a:rPr>
              <a:t>the </a:t>
            </a:r>
            <a:r>
              <a:rPr kumimoji="1" lang="en-US" altLang="ko-KR" sz="3200" dirty="0" smtClean="0">
                <a:solidFill>
                  <a:srgbClr val="3366FF"/>
                </a:solidFill>
                <a:latin typeface="Verdana" pitchFamily="1" charset="0"/>
                <a:ea typeface="굴림" pitchFamily="1" charset="-127"/>
                <a:sym typeface="Symbol" pitchFamily="1" charset="2"/>
              </a:rPr>
              <a:t>Bourne shell</a:t>
            </a:r>
            <a:r>
              <a:rPr kumimoji="1" lang="en-US" altLang="ko-KR" sz="3200" dirty="0" smtClean="0">
                <a:latin typeface="Verdana" pitchFamily="1" charset="0"/>
                <a:ea typeface="굴림" pitchFamily="1" charset="-127"/>
                <a:sym typeface="Symbol" pitchFamily="1" charset="2"/>
              </a:rPr>
              <a:t> </a:t>
            </a:r>
          </a:p>
          <a:p>
            <a:pPr latinLnBrk="1"/>
            <a:r>
              <a:rPr kumimoji="1" lang="en-US" altLang="ko-KR" sz="3200" dirty="0" smtClean="0">
                <a:latin typeface="Verdana" pitchFamily="1" charset="0"/>
                <a:ea typeface="굴림" pitchFamily="1" charset="-127"/>
                <a:sym typeface="Symbol" pitchFamily="1" charset="2"/>
              </a:rPr>
              <a:t>the </a:t>
            </a:r>
            <a:r>
              <a:rPr kumimoji="1" lang="en-US" altLang="ko-KR" sz="3200" dirty="0" smtClean="0">
                <a:solidFill>
                  <a:srgbClr val="3366FF"/>
                </a:solidFill>
                <a:latin typeface="Verdana" pitchFamily="1" charset="0"/>
                <a:ea typeface="굴림" pitchFamily="1" charset="-127"/>
                <a:sym typeface="Symbol" pitchFamily="1" charset="2"/>
              </a:rPr>
              <a:t>Korn shell </a:t>
            </a:r>
          </a:p>
          <a:p>
            <a:pPr latinLnBrk="1"/>
            <a:r>
              <a:rPr kumimoji="1" lang="en-US" altLang="ko-KR" sz="3200" dirty="0" smtClean="0">
                <a:latin typeface="Verdana" pitchFamily="1" charset="0"/>
                <a:ea typeface="굴림" pitchFamily="1" charset="-127"/>
                <a:sym typeface="Symbol" pitchFamily="1" charset="2"/>
              </a:rPr>
              <a:t>the </a:t>
            </a:r>
            <a:r>
              <a:rPr kumimoji="1" lang="en-US" altLang="ko-KR" sz="3200" dirty="0" smtClean="0">
                <a:solidFill>
                  <a:srgbClr val="3366FF"/>
                </a:solidFill>
                <a:latin typeface="Verdana" pitchFamily="1" charset="0"/>
                <a:ea typeface="굴림" pitchFamily="1" charset="-127"/>
                <a:sym typeface="Symbol" pitchFamily="1" charset="2"/>
              </a:rPr>
              <a:t>C shell</a:t>
            </a:r>
          </a:p>
          <a:p>
            <a:pPr latinLnBrk="1"/>
            <a:r>
              <a:rPr kumimoji="1" lang="en-US" altLang="ko-KR" sz="3200" dirty="0" smtClean="0">
                <a:latin typeface="Verdana" pitchFamily="1" charset="0"/>
                <a:ea typeface="굴림" pitchFamily="1" charset="-127"/>
                <a:sym typeface="Symbol" pitchFamily="1" charset="2"/>
              </a:rPr>
              <a:t>the </a:t>
            </a:r>
            <a:r>
              <a:rPr kumimoji="1" lang="en-US" altLang="ko-KR" sz="3200" dirty="0" smtClean="0">
                <a:solidFill>
                  <a:srgbClr val="3366FF"/>
                </a:solidFill>
                <a:latin typeface="Verdana" pitchFamily="1" charset="0"/>
                <a:ea typeface="굴림" pitchFamily="1" charset="-127"/>
                <a:sym typeface="Symbol" pitchFamily="1" charset="2"/>
              </a:rPr>
              <a:t>Bash shell (Bourne Again Shell)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between the four Shells</a:t>
            </a:r>
            <a:endParaRPr lang="en-US" dirty="0"/>
          </a:p>
        </p:txBody>
      </p:sp>
      <p:pic>
        <p:nvPicPr>
          <p:cNvPr id="6" name="Content Placeholder 5" descr="xxxxxaaaaaa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259" y="2504085"/>
            <a:ext cx="5239482" cy="281026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92808"/>
          </a:xfrm>
        </p:spPr>
        <p:txBody>
          <a:bodyPr/>
          <a:lstStyle/>
          <a:p>
            <a:r>
              <a:rPr lang="en-US" dirty="0" smtClean="0"/>
              <a:t>Here I introduce with some command-</a:t>
            </a:r>
          </a:p>
          <a:p>
            <a:pPr>
              <a:buNone/>
            </a:pPr>
            <a:r>
              <a:rPr lang="en-US" dirty="0" smtClean="0"/>
              <a:t>ls</a:t>
            </a:r>
          </a:p>
          <a:p>
            <a:pPr>
              <a:buNone/>
            </a:pPr>
            <a:r>
              <a:rPr lang="en-US" dirty="0" smtClean="0"/>
              <a:t>cd</a:t>
            </a:r>
          </a:p>
          <a:p>
            <a:pPr>
              <a:buNone/>
            </a:pPr>
            <a:r>
              <a:rPr lang="en-US" dirty="0" smtClean="0"/>
              <a:t>mv</a:t>
            </a:r>
          </a:p>
          <a:p>
            <a:pPr>
              <a:buNone/>
            </a:pPr>
            <a:r>
              <a:rPr lang="en-US" dirty="0" smtClean="0"/>
              <a:t>man</a:t>
            </a:r>
          </a:p>
          <a:p>
            <a:pPr>
              <a:buNone/>
            </a:pPr>
            <a:r>
              <a:rPr lang="en-US" dirty="0" smtClean="0"/>
              <a:t>locate</a:t>
            </a:r>
          </a:p>
          <a:p>
            <a:pPr>
              <a:buNone/>
            </a:pPr>
            <a:r>
              <a:rPr lang="en-US" dirty="0" smtClean="0"/>
              <a:t>mkdir</a:t>
            </a:r>
          </a:p>
          <a:p>
            <a:pPr>
              <a:buNone/>
            </a:pPr>
            <a:r>
              <a:rPr lang="en-US" dirty="0" smtClean="0"/>
              <a:t>kill</a:t>
            </a:r>
          </a:p>
          <a:p>
            <a:pPr>
              <a:buNone/>
            </a:pPr>
            <a:r>
              <a:rPr lang="en-US" dirty="0" smtClean="0"/>
              <a:t>killall</a:t>
            </a:r>
          </a:p>
          <a:p>
            <a:pPr>
              <a:buNone/>
            </a:pPr>
            <a:r>
              <a:rPr lang="en-US" dirty="0" smtClean="0"/>
              <a:t>clear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1" dirty="0" smtClean="0">
                <a:latin typeface="Arial" pitchFamily="34" charset="0"/>
                <a:ea typeface="宋体" pitchFamily="2" charset="-122"/>
              </a:rPr>
              <a:t>The shell supports numerous operators, including many for performing arithmetic operations</a:t>
            </a:r>
          </a:p>
          <a:p>
            <a:r>
              <a:rPr lang="en-US" altLang="zh-CN" sz="3200" b="1" dirty="0" smtClean="0">
                <a:latin typeface="Arial" pitchFamily="34" charset="0"/>
                <a:ea typeface="宋体" pitchFamily="2" charset="-122"/>
              </a:rPr>
              <a:t>The logic structures supported by the shell are </a:t>
            </a:r>
            <a:r>
              <a:rPr lang="en-US" altLang="zh-CN" sz="3200" b="1" dirty="0" smtClean="0">
                <a:solidFill>
                  <a:srgbClr val="0066FF"/>
                </a:solidFill>
                <a:latin typeface="Arial" pitchFamily="34" charset="0"/>
                <a:ea typeface="宋体" pitchFamily="2" charset="-122"/>
              </a:rPr>
              <a:t>sequential</a:t>
            </a:r>
            <a:r>
              <a:rPr lang="en-US" altLang="zh-CN" sz="3200" b="1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3200" b="1" dirty="0" smtClean="0">
                <a:solidFill>
                  <a:srgbClr val="0066FF"/>
                </a:solidFill>
                <a:latin typeface="Arial" pitchFamily="34" charset="0"/>
                <a:ea typeface="宋体" pitchFamily="2" charset="-122"/>
              </a:rPr>
              <a:t>decision</a:t>
            </a:r>
            <a:r>
              <a:rPr lang="en-US" altLang="zh-CN" sz="3200" b="1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3200" b="1" dirty="0" smtClean="0">
                <a:solidFill>
                  <a:srgbClr val="0066FF"/>
                </a:solidFill>
                <a:latin typeface="Arial" pitchFamily="34" charset="0"/>
                <a:ea typeface="宋体" pitchFamily="2" charset="-122"/>
              </a:rPr>
              <a:t>looping</a:t>
            </a:r>
            <a:r>
              <a:rPr lang="en-US" altLang="zh-CN" sz="3200" b="1" dirty="0" smtClean="0">
                <a:latin typeface="Arial" pitchFamily="34" charset="0"/>
                <a:ea typeface="宋体" pitchFamily="2" charset="-122"/>
              </a:rPr>
              <a:t>, and </a:t>
            </a:r>
            <a:r>
              <a:rPr lang="en-US" altLang="zh-CN" sz="3200" b="1" dirty="0" smtClean="0">
                <a:solidFill>
                  <a:srgbClr val="0066FF"/>
                </a:solidFill>
                <a:latin typeface="Arial" pitchFamily="34" charset="0"/>
                <a:ea typeface="宋体" pitchFamily="2" charset="-122"/>
              </a:rPr>
              <a:t>case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45</TotalTime>
  <Words>165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Foundry</vt:lpstr>
      <vt:lpstr>The Unix Shell</vt:lpstr>
      <vt:lpstr>Introduction</vt:lpstr>
      <vt:lpstr>Slide 3</vt:lpstr>
      <vt:lpstr>Description</vt:lpstr>
      <vt:lpstr>Relationship between the four Shells</vt:lpstr>
      <vt:lpstr>Slide 6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Unix Shell</dc:title>
  <dc:creator>USER</dc:creator>
  <cp:lastModifiedBy>USER</cp:lastModifiedBy>
  <cp:revision>3</cp:revision>
  <dcterms:created xsi:type="dcterms:W3CDTF">2019-04-16T14:03:30Z</dcterms:created>
  <dcterms:modified xsi:type="dcterms:W3CDTF">2019-04-16T14:58:47Z</dcterms:modified>
</cp:coreProperties>
</file>