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cc9c080b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cc9c080b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cfc12ad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cfc12ad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cc9c080b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cc9c080b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cfc12adb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cfc12ad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cc9c080b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cc9c080b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cc9c080b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cc9c080b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cc9c080b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cc9c080b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cc9c080b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cc9c080b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cc9c080b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cc9c080b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cc9c080b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cc9c080b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cc9c080b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cc9c080b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cc9c080b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cc9c080b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cc9c080b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cc9c080b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QR-VAX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ESPRIT 2122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2- </a:t>
            </a:r>
            <a:r>
              <a:rPr lang="fr" sz="3000"/>
              <a:t>FACTS</a:t>
            </a:r>
            <a:endParaRPr sz="3000"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22750" y="1169575"/>
            <a:ext cx="7113600" cy="3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Early systems needed "training" (collecting known samples for each character) to read a given typeface. But today it is common to find "intelligent" systems that can recognize most fonts with a high level of accuracy.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/>
              <a:t>Types: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Optical character recognition (OCR)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Optical word recognition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Intelligent character recognition (ICR)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Intelligent word recognition (IWR)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3- </a:t>
            </a:r>
            <a:r>
              <a:rPr lang="fr" sz="3000"/>
              <a:t>OUR SOLUTION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77"/>
              <a:t>Data preparation</a:t>
            </a:r>
            <a:endParaRPr sz="1177"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The needed data has been found in the Internet and we also tested it with our personal VAX CERTIFICATE 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/>
              <a:t>To determine the validity, </a:t>
            </a:r>
            <a:r>
              <a:rPr lang="fr" sz="1700"/>
              <a:t>scanning</a:t>
            </a:r>
            <a:r>
              <a:rPr lang="fr" sz="1700"/>
              <a:t> the QR code located on the file. The QR code will bring up a JSON FILE with the personal information.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3- </a:t>
            </a:r>
            <a:r>
              <a:rPr lang="fr" sz="3000"/>
              <a:t>OUR SOLUTION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11"/>
              <a:t>Used technologies</a:t>
            </a:r>
            <a:endParaRPr sz="1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Our solution is composed of Front and Backend.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/>
              <a:t>The Backend is made with FLASK and the Frontend with reactjs.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700"/>
              <a:t>The used Python </a:t>
            </a:r>
            <a:r>
              <a:rPr lang="fr" sz="1700"/>
              <a:t>libraries: OpenCV for images and files scanning</a:t>
            </a:r>
            <a:r>
              <a:rPr lang="fr" sz="1700"/>
              <a:t> , Pyzbar is </a:t>
            </a:r>
            <a:r>
              <a:rPr lang="fr" sz="1700"/>
              <a:t>responsible</a:t>
            </a:r>
            <a:r>
              <a:rPr lang="fr" sz="1700"/>
              <a:t> for the QR-CODE reading and finally Tesseract for the text </a:t>
            </a:r>
            <a:r>
              <a:rPr lang="fr" sz="1700"/>
              <a:t>recognition.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3- </a:t>
            </a:r>
            <a:r>
              <a:rPr lang="fr" sz="3000"/>
              <a:t>OUR SOLUTION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scenario</a:t>
            </a:r>
            <a:endParaRPr sz="1200"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 OpenCV has been used to manipulate easily the files and images, after the treatment of the files, PyZbar detects the QR-CODE and store the extracted infos, in the other side Tesseract detects the text.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/>
              <a:t>The Final step is to compare the two results: Name, </a:t>
            </a:r>
            <a:r>
              <a:rPr lang="fr" sz="1700"/>
              <a:t>Last Name</a:t>
            </a:r>
            <a:r>
              <a:rPr lang="fr" sz="1700"/>
              <a:t>, Birthdate, Vaccine, etc …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/>
              <a:t>If the information matches then it is an authentic certificate.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4- CONCLUSION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77"/>
              <a:t>Perspectiv </a:t>
            </a:r>
            <a:endParaRPr sz="1177"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567550"/>
            <a:ext cx="7524600" cy="3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1700"/>
              <a:t>The OCR is a reliable and robust technology which is, as we have seen, used in many fields and today it helps again the virus.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fr" sz="1700"/>
              <a:t>Our application is ready to use, with some modification we could make accessible for everyone ( more user </a:t>
            </a:r>
            <a:r>
              <a:rPr lang="fr" sz="1700"/>
              <a:t>friendly</a:t>
            </a:r>
            <a:r>
              <a:rPr lang="fr" sz="1700"/>
              <a:t> and cross platform).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fr" sz="1700"/>
              <a:t>A cross platform App could be used by every </a:t>
            </a:r>
            <a:r>
              <a:rPr lang="fr" sz="1700"/>
              <a:t>business</a:t>
            </a:r>
            <a:r>
              <a:rPr lang="fr" sz="1700"/>
              <a:t>, theater, supermarket, etc … to secure their visitors  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fr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SUMMERY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" sz="2500"/>
              <a:t>INTRODUCTION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" sz="2500"/>
              <a:t>HISTORY AND FACTS</a:t>
            </a:r>
            <a:endParaRPr sz="7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" sz="2500"/>
              <a:t>OUR SOLUTION</a:t>
            </a:r>
            <a:r>
              <a:rPr lang="fr" sz="1200"/>
              <a:t>    </a:t>
            </a:r>
            <a:endParaRPr sz="12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" sz="2500"/>
              <a:t>CONCLUSION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/>
              <a:t>THE TEAM </a:t>
            </a:r>
            <a:endParaRPr b="1" sz="31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Slim barakti </a:t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/>
              <a:t>Karim Dali</a:t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/>
              <a:t>Mohamed Iyadh Alaoui</a:t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/>
              <a:t>Bjaoui Bayrem</a:t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/>
              <a:t>Atef Hafdhi</a:t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1- </a:t>
            </a:r>
            <a:r>
              <a:rPr lang="fr" sz="3000"/>
              <a:t>INTRODUCTION	</a:t>
            </a:r>
            <a:endParaRPr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In the actual context, in which </a:t>
            </a:r>
            <a:r>
              <a:rPr lang="fr" sz="1700"/>
              <a:t>paranoia and fear had took more space in our </a:t>
            </a:r>
            <a:r>
              <a:rPr lang="fr" sz="1700"/>
              <a:t>lives</a:t>
            </a:r>
            <a:r>
              <a:rPr lang="fr" sz="1700"/>
              <a:t>,  it is  important to </a:t>
            </a:r>
            <a:r>
              <a:rPr lang="fr" sz="1700"/>
              <a:t>take action and try with our middles to prevent problems and make people fear  more comfortable 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700"/>
              <a:t>Our goal with this project is to provide a programme which can verify the authenticity of an EVAX CERTIFICATE, that means compare the written information with the ones in the QR CODE with optical character recognition (OCR) method. 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OCR 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700"/>
              <a:t>Recognizing text within images, such as scanned papers and photos, is a common technology. OCR technology converts written text (typed, handwritten, or printed) into machine-readable text data in nearly any image. Nowadays, solutions provide OCR accuracy that is close to flawless.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WHAT IS IT ?</a:t>
            </a:r>
            <a:endParaRPr sz="30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/>
              <a:t>Is OCR a software? Text recognition is a term that is sometimes used to refer to OCR. OCR systems consist of a hardware and software combination that converts physical documents into device text.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How accurate is OCR?</a:t>
            </a:r>
            <a:endParaRPr sz="30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700"/>
              <a:t>Obviously, conversion accuracy is critical, and most OCR software achieves 98 to 99 percent accuracy when assessed at the page level. This means that 980 to 990 characters on a 1,000-character page will be accurate. In most circumstances, this level of precision is sufficient.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2- </a:t>
            </a:r>
            <a:r>
              <a:rPr lang="fr" sz="3000"/>
              <a:t>HISTORY</a:t>
            </a:r>
            <a:endParaRPr sz="3000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Gustav Tauschek, a German engineer, invented the first OCR machine in 1929. When a word matched a template in his memory, it was detected by a photosensitive detector, which shone a light on it.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/>
              <a:t>Ray Kurzweil founded Kurzweil Computer Products, Inc. in 1974 and continued to develop omni-font OCR, which could recognize text printed in almost any font.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2- </a:t>
            </a:r>
            <a:r>
              <a:rPr lang="fr" sz="3000"/>
              <a:t>HISTORY </a:t>
            </a:r>
            <a:endParaRPr sz="3000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Since 1965, the United States Post Office has used OCR machines to sort mail, the operating principle of which was devised by Jacob Rabinow.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700"/>
              <a:t>OCR was made available as a service (WebOCR), in a cloud computing environment, and in mobile applications such as real-time translation of foreign-language signs on a smartphone in the 2000s.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