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7" r:id="rId6"/>
    <p:sldId id="268" r:id="rId7"/>
    <p:sldId id="259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E357A-2F4C-4F2B-9D1D-6878547C3F7B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1E46E-B8DB-4499-BA54-974B5866EF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97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E46E-B8DB-4499-BA54-974B5866EFA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5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58DE-73C4-617D-C98B-FB2FB2711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10F86-DC3C-CD55-973A-76D132712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B666-BC82-B167-6547-98905A29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2A67-D16F-CC6C-66C6-4F786DDB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6B32-C8AC-E145-D0EB-D344E3F2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06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735C-5D1A-A085-4D74-582CDD88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29741-7CBA-E241-5235-7B28F54A6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8AC4-5274-F13A-584F-BA50B12F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FC15-2F62-E7D2-FDD3-7D3E7DC6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18EB-BD01-5310-A56C-46EC6922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43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36FA4-0AD7-4598-8475-E70DBB25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36FE8-F705-034F-22A3-998C50567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20BD-DAF2-94D8-6CA7-3BD84DE1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85F7-2DC9-2D53-5E7B-8F0F77AF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ADD1-46C2-EAEC-547D-8B65442E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09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4841-5F45-5B2F-6FA1-6714A1E1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9C737-C534-2C16-E4F6-DBD274A6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CD7C-9FB3-31E8-F078-DCF58EAD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18D1-5F0A-1002-B69A-24A5FD32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3F30-8B07-1AB5-4E5A-D1387CB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33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6247-04E5-4B19-69F3-63187FFF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02625-7CDA-EAFB-C0A6-8CF34327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E70B-5C1B-A9FE-A607-05EDB390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AA428-E7C9-51DB-375F-FF97FA7F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028B-98D1-E311-EBE7-C277C549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1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00DA-FFE6-337D-D576-A7F8B6C7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9834-869C-B1D1-09B3-97B44F949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6D40E-C1F9-504D-77AD-CD73D4D8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E604-6045-A996-AC31-265AEF4D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157BE-FC92-2393-9DF4-FE98699C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CEEEA-CF01-F20E-165E-ADD255F9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54C4-C6BA-9560-35CA-069117F9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ADDA5-625B-6578-47BE-A99E299C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B7AF-DAC9-BCCE-6E48-0965EC471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81CC9-023E-ECDA-3ED5-91D635871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BD5FB-20A1-CA5E-ECD7-87FBEE586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8AD58-AF16-1EB6-0F5E-CA8BE9ED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C6A7C-A836-E524-95C2-6D167033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BE498-80EF-DD1F-715C-91D17F0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96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E966-1AF7-C2F0-031E-9BC0A50A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4F4E8-A24D-313B-0D65-0B2363D1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D1215-F276-BA9F-3398-1665C591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B733D-7800-EBF7-9A06-2BAA1506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1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980B5-AB35-211A-2BB0-302CB8A2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A792E-CA36-C835-4C5F-D40D1042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7532-5CF0-DC06-A065-3F881088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E97B-4016-4886-3FA5-243E1809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0965-861A-3CBC-82E0-ABE6FF5F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D667-9422-2050-D341-2735658A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2F22-3E08-C5D3-7022-39F41D5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5BF1-D6BC-5E12-5193-7B105EAC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C74E0-DB89-DD3D-F8F7-9292275F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5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146-25A6-A127-F460-CCB730F6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9DA9D-21C2-6674-14FD-ED58F5A0B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EE92-AE4E-33B7-0453-8B843196D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098F3-5C79-A391-7A4B-68860C37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6782F-7594-EFAF-0116-E35BCCC3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91F59-E774-904D-1ECB-256A59FA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34C08-13BE-0F77-FAB4-33C5EBCA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03FB4-73D4-9A60-ED3D-1F6EF907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62F8-CF8C-4750-A652-87D4475BF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60F7E-AADB-4B74-A324-86D13898238C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12569-C71B-BB27-0E6B-CF29CAA06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2659-7004-E5C5-6953-51305BDAD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A797-E745-4AF3-9319-89CB39FA3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74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afed-kh/Prediction-cancer-du-sein/blob/master/notebook.ipynb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breast-cancer-wisconsin-data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07BE516-A18C-1BE2-F5BB-046FD396AB3D}"/>
              </a:ext>
            </a:extLst>
          </p:cNvPr>
          <p:cNvSpPr txBox="1"/>
          <p:nvPr/>
        </p:nvSpPr>
        <p:spPr>
          <a:xfrm>
            <a:off x="5691883" y="4294598"/>
            <a:ext cx="56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752FDC8-6696-0186-D504-F9C4F31A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73"/>
          <a:stretch/>
        </p:blipFill>
        <p:spPr>
          <a:xfrm>
            <a:off x="2" y="-801384"/>
            <a:ext cx="12191999" cy="6501246"/>
          </a:xfrm>
          <a:custGeom>
            <a:avLst/>
            <a:gdLst/>
            <a:ahLst/>
            <a:cxnLst/>
            <a:rect l="l" t="t" r="r" b="b"/>
            <a:pathLst>
              <a:path w="12191999" h="6501246">
                <a:moveTo>
                  <a:pt x="7805021" y="6399894"/>
                </a:moveTo>
                <a:cubicBezTo>
                  <a:pt x="7798771" y="6402127"/>
                  <a:pt x="7792259" y="6404099"/>
                  <a:pt x="7785488" y="6405810"/>
                </a:cubicBezTo>
                <a:cubicBezTo>
                  <a:pt x="7776260" y="6408266"/>
                  <a:pt x="7770419" y="6410684"/>
                  <a:pt x="7767963" y="6413065"/>
                </a:cubicBezTo>
                <a:cubicBezTo>
                  <a:pt x="7765433" y="6415521"/>
                  <a:pt x="7764168" y="6418312"/>
                  <a:pt x="7764168" y="6421437"/>
                </a:cubicBezTo>
                <a:cubicBezTo>
                  <a:pt x="7764168" y="6425009"/>
                  <a:pt x="7765415" y="6427930"/>
                  <a:pt x="7767907" y="6430199"/>
                </a:cubicBezTo>
                <a:cubicBezTo>
                  <a:pt x="7770400" y="6432469"/>
                  <a:pt x="7774065" y="6433604"/>
                  <a:pt x="7778902" y="6433604"/>
                </a:cubicBezTo>
                <a:cubicBezTo>
                  <a:pt x="7783962" y="6433604"/>
                  <a:pt x="7788669" y="6432376"/>
                  <a:pt x="7793022" y="6429920"/>
                </a:cubicBezTo>
                <a:cubicBezTo>
                  <a:pt x="7797375" y="6427465"/>
                  <a:pt x="7800463" y="6424469"/>
                  <a:pt x="7802287" y="6420935"/>
                </a:cubicBezTo>
                <a:cubicBezTo>
                  <a:pt x="7804110" y="6417400"/>
                  <a:pt x="7805021" y="6412805"/>
                  <a:pt x="7805021" y="6407150"/>
                </a:cubicBezTo>
                <a:close/>
                <a:moveTo>
                  <a:pt x="8649360" y="6368864"/>
                </a:moveTo>
                <a:cubicBezTo>
                  <a:pt x="8644077" y="6368864"/>
                  <a:pt x="8639649" y="6371059"/>
                  <a:pt x="8636077" y="6375449"/>
                </a:cubicBezTo>
                <a:cubicBezTo>
                  <a:pt x="8632505" y="6379840"/>
                  <a:pt x="8630719" y="6387207"/>
                  <a:pt x="8630719" y="6397550"/>
                </a:cubicBezTo>
                <a:cubicBezTo>
                  <a:pt x="8630719" y="6407224"/>
                  <a:pt x="8632561" y="6414312"/>
                  <a:pt x="8636245" y="6418814"/>
                </a:cubicBezTo>
                <a:cubicBezTo>
                  <a:pt x="8639928" y="6423316"/>
                  <a:pt x="8644486" y="6425567"/>
                  <a:pt x="8649918" y="6425567"/>
                </a:cubicBezTo>
                <a:cubicBezTo>
                  <a:pt x="8655723" y="6425567"/>
                  <a:pt x="8660560" y="6423297"/>
                  <a:pt x="8664429" y="6418758"/>
                </a:cubicBezTo>
                <a:cubicBezTo>
                  <a:pt x="8668299" y="6414219"/>
                  <a:pt x="8670233" y="6406815"/>
                  <a:pt x="8670233" y="6396546"/>
                </a:cubicBezTo>
                <a:cubicBezTo>
                  <a:pt x="8670233" y="6387244"/>
                  <a:pt x="8668261" y="6380305"/>
                  <a:pt x="8664317" y="6375728"/>
                </a:cubicBezTo>
                <a:cubicBezTo>
                  <a:pt x="8660374" y="6371152"/>
                  <a:pt x="8655388" y="6368864"/>
                  <a:pt x="8649360" y="6368864"/>
                </a:cubicBezTo>
                <a:close/>
                <a:moveTo>
                  <a:pt x="11231193" y="6368305"/>
                </a:moveTo>
                <a:cubicBezTo>
                  <a:pt x="11225761" y="6368305"/>
                  <a:pt x="11221203" y="6370556"/>
                  <a:pt x="11217520" y="6375058"/>
                </a:cubicBezTo>
                <a:cubicBezTo>
                  <a:pt x="11213836" y="6379561"/>
                  <a:pt x="11211995" y="6387095"/>
                  <a:pt x="11211995" y="6397662"/>
                </a:cubicBezTo>
                <a:cubicBezTo>
                  <a:pt x="11211995" y="6407112"/>
                  <a:pt x="11213799" y="6414014"/>
                  <a:pt x="11217408" y="6418367"/>
                </a:cubicBezTo>
                <a:cubicBezTo>
                  <a:pt x="11221017" y="6422721"/>
                  <a:pt x="11225426" y="6424897"/>
                  <a:pt x="11230635" y="6424897"/>
                </a:cubicBezTo>
                <a:cubicBezTo>
                  <a:pt x="11236737" y="6424897"/>
                  <a:pt x="11241741" y="6422628"/>
                  <a:pt x="11245648" y="6418088"/>
                </a:cubicBezTo>
                <a:cubicBezTo>
                  <a:pt x="11249555" y="6413549"/>
                  <a:pt x="11251509" y="6406591"/>
                  <a:pt x="11251509" y="6397215"/>
                </a:cubicBezTo>
                <a:cubicBezTo>
                  <a:pt x="11251509" y="6387021"/>
                  <a:pt x="11249592" y="6379654"/>
                  <a:pt x="11245760" y="6375114"/>
                </a:cubicBezTo>
                <a:cubicBezTo>
                  <a:pt x="11241927" y="6370575"/>
                  <a:pt x="11237072" y="6368305"/>
                  <a:pt x="11231193" y="6368305"/>
                </a:cubicBezTo>
                <a:close/>
                <a:moveTo>
                  <a:pt x="11540235" y="6361831"/>
                </a:moveTo>
                <a:cubicBezTo>
                  <a:pt x="11533017" y="6361831"/>
                  <a:pt x="11527250" y="6364696"/>
                  <a:pt x="11522934" y="6370426"/>
                </a:cubicBezTo>
                <a:cubicBezTo>
                  <a:pt x="11520181" y="6373998"/>
                  <a:pt x="11518432" y="6379319"/>
                  <a:pt x="11517687" y="6386388"/>
                </a:cubicBezTo>
                <a:lnTo>
                  <a:pt x="11562447" y="6386388"/>
                </a:lnTo>
                <a:cubicBezTo>
                  <a:pt x="11561555" y="6377607"/>
                  <a:pt x="11559192" y="6371319"/>
                  <a:pt x="11555360" y="6367524"/>
                </a:cubicBezTo>
                <a:cubicBezTo>
                  <a:pt x="11551527" y="6363729"/>
                  <a:pt x="11546486" y="6361831"/>
                  <a:pt x="11540235" y="6361831"/>
                </a:cubicBezTo>
                <a:close/>
                <a:moveTo>
                  <a:pt x="10549635" y="6361831"/>
                </a:moveTo>
                <a:cubicBezTo>
                  <a:pt x="10542417" y="6361831"/>
                  <a:pt x="10536650" y="6364696"/>
                  <a:pt x="10532334" y="6370426"/>
                </a:cubicBezTo>
                <a:cubicBezTo>
                  <a:pt x="10529581" y="6373998"/>
                  <a:pt x="10527832" y="6379319"/>
                  <a:pt x="10527087" y="6386388"/>
                </a:cubicBezTo>
                <a:lnTo>
                  <a:pt x="10571847" y="6386388"/>
                </a:lnTo>
                <a:cubicBezTo>
                  <a:pt x="10570955" y="6377607"/>
                  <a:pt x="10568592" y="6371319"/>
                  <a:pt x="10564760" y="6367524"/>
                </a:cubicBezTo>
                <a:cubicBezTo>
                  <a:pt x="10560927" y="6363729"/>
                  <a:pt x="10555886" y="6361831"/>
                  <a:pt x="10549635" y="6361831"/>
                </a:cubicBezTo>
                <a:close/>
                <a:moveTo>
                  <a:pt x="10025760" y="6361831"/>
                </a:moveTo>
                <a:cubicBezTo>
                  <a:pt x="10018542" y="6361831"/>
                  <a:pt x="10012775" y="6364696"/>
                  <a:pt x="10008459" y="6370426"/>
                </a:cubicBezTo>
                <a:cubicBezTo>
                  <a:pt x="10005705" y="6373998"/>
                  <a:pt x="10003957" y="6379319"/>
                  <a:pt x="10003213" y="6386388"/>
                </a:cubicBezTo>
                <a:lnTo>
                  <a:pt x="10047973" y="6386388"/>
                </a:lnTo>
                <a:cubicBezTo>
                  <a:pt x="10047079" y="6377607"/>
                  <a:pt x="10044717" y="6371319"/>
                  <a:pt x="10040885" y="6367524"/>
                </a:cubicBezTo>
                <a:cubicBezTo>
                  <a:pt x="10037052" y="6363729"/>
                  <a:pt x="10032011" y="6361831"/>
                  <a:pt x="10025760" y="6361831"/>
                </a:cubicBezTo>
                <a:close/>
                <a:moveTo>
                  <a:pt x="9568560" y="6361831"/>
                </a:moveTo>
                <a:cubicBezTo>
                  <a:pt x="9561342" y="6361831"/>
                  <a:pt x="9555575" y="6364696"/>
                  <a:pt x="9551259" y="6370426"/>
                </a:cubicBezTo>
                <a:cubicBezTo>
                  <a:pt x="9548505" y="6373998"/>
                  <a:pt x="9546757" y="6379319"/>
                  <a:pt x="9546013" y="6386388"/>
                </a:cubicBezTo>
                <a:lnTo>
                  <a:pt x="9590773" y="6386388"/>
                </a:lnTo>
                <a:cubicBezTo>
                  <a:pt x="9589879" y="6377607"/>
                  <a:pt x="9587517" y="6371319"/>
                  <a:pt x="9583685" y="6367524"/>
                </a:cubicBezTo>
                <a:cubicBezTo>
                  <a:pt x="9579852" y="6363729"/>
                  <a:pt x="9574811" y="6361831"/>
                  <a:pt x="9568560" y="6361831"/>
                </a:cubicBezTo>
                <a:close/>
                <a:moveTo>
                  <a:pt x="8806560" y="6361831"/>
                </a:moveTo>
                <a:cubicBezTo>
                  <a:pt x="8799342" y="6361831"/>
                  <a:pt x="8793575" y="6364696"/>
                  <a:pt x="8789259" y="6370426"/>
                </a:cubicBezTo>
                <a:cubicBezTo>
                  <a:pt x="8786505" y="6373998"/>
                  <a:pt x="8784757" y="6379319"/>
                  <a:pt x="8784013" y="6386388"/>
                </a:cubicBezTo>
                <a:lnTo>
                  <a:pt x="8828773" y="6386388"/>
                </a:lnTo>
                <a:cubicBezTo>
                  <a:pt x="8827880" y="6377607"/>
                  <a:pt x="8825517" y="6371319"/>
                  <a:pt x="8821685" y="6367524"/>
                </a:cubicBezTo>
                <a:cubicBezTo>
                  <a:pt x="8817852" y="6363729"/>
                  <a:pt x="8812811" y="6361831"/>
                  <a:pt x="8806560" y="6361831"/>
                </a:cubicBezTo>
                <a:close/>
                <a:moveTo>
                  <a:pt x="8425560" y="6361831"/>
                </a:moveTo>
                <a:cubicBezTo>
                  <a:pt x="8418342" y="6361831"/>
                  <a:pt x="8412575" y="6364696"/>
                  <a:pt x="8408259" y="6370426"/>
                </a:cubicBezTo>
                <a:cubicBezTo>
                  <a:pt x="8405505" y="6373998"/>
                  <a:pt x="8403757" y="6379319"/>
                  <a:pt x="8403013" y="6386388"/>
                </a:cubicBezTo>
                <a:lnTo>
                  <a:pt x="8447773" y="6386388"/>
                </a:lnTo>
                <a:cubicBezTo>
                  <a:pt x="8446880" y="6377607"/>
                  <a:pt x="8444517" y="6371319"/>
                  <a:pt x="8440685" y="6367524"/>
                </a:cubicBezTo>
                <a:cubicBezTo>
                  <a:pt x="8436852" y="6363729"/>
                  <a:pt x="8431811" y="6361831"/>
                  <a:pt x="8425560" y="6361831"/>
                </a:cubicBezTo>
                <a:close/>
                <a:moveTo>
                  <a:pt x="11324211" y="6337610"/>
                </a:moveTo>
                <a:lnTo>
                  <a:pt x="11369864" y="6337610"/>
                </a:lnTo>
                <a:lnTo>
                  <a:pt x="11369864" y="6402796"/>
                </a:lnTo>
                <a:cubicBezTo>
                  <a:pt x="11369864" y="6410238"/>
                  <a:pt x="11371241" y="6415521"/>
                  <a:pt x="11373994" y="6418647"/>
                </a:cubicBezTo>
                <a:cubicBezTo>
                  <a:pt x="11376747" y="6421772"/>
                  <a:pt x="11380617" y="6423335"/>
                  <a:pt x="11385603" y="6423335"/>
                </a:cubicBezTo>
                <a:cubicBezTo>
                  <a:pt x="11391035" y="6423335"/>
                  <a:pt x="11395481" y="6421251"/>
                  <a:pt x="11398941" y="6417084"/>
                </a:cubicBezTo>
                <a:cubicBezTo>
                  <a:pt x="11402401" y="6412917"/>
                  <a:pt x="11404132" y="6405438"/>
                  <a:pt x="11404132" y="6394648"/>
                </a:cubicBezTo>
                <a:lnTo>
                  <a:pt x="11404132" y="6337610"/>
                </a:lnTo>
                <a:lnTo>
                  <a:pt x="11449561" y="6337610"/>
                </a:lnTo>
                <a:lnTo>
                  <a:pt x="11449561" y="6456151"/>
                </a:lnTo>
                <a:lnTo>
                  <a:pt x="11407145" y="6456151"/>
                </a:lnTo>
                <a:lnTo>
                  <a:pt x="11407145" y="6436952"/>
                </a:lnTo>
                <a:cubicBezTo>
                  <a:pt x="11400820" y="6444840"/>
                  <a:pt x="11394439" y="6450459"/>
                  <a:pt x="11388003" y="6453807"/>
                </a:cubicBezTo>
                <a:cubicBezTo>
                  <a:pt x="11381565" y="6457156"/>
                  <a:pt x="11373659" y="6458830"/>
                  <a:pt x="11364283" y="6458830"/>
                </a:cubicBezTo>
                <a:cubicBezTo>
                  <a:pt x="11351781" y="6458830"/>
                  <a:pt x="11341977" y="6455091"/>
                  <a:pt x="11334871" y="6447612"/>
                </a:cubicBezTo>
                <a:cubicBezTo>
                  <a:pt x="11327764" y="6440134"/>
                  <a:pt x="11324211" y="6428618"/>
                  <a:pt x="11324211" y="6413065"/>
                </a:cubicBezTo>
                <a:close/>
                <a:moveTo>
                  <a:pt x="11097732" y="6337610"/>
                </a:moveTo>
                <a:lnTo>
                  <a:pt x="11143161" y="6337610"/>
                </a:lnTo>
                <a:lnTo>
                  <a:pt x="11143161" y="6456151"/>
                </a:lnTo>
                <a:lnTo>
                  <a:pt x="11097732" y="6456151"/>
                </a:lnTo>
                <a:close/>
                <a:moveTo>
                  <a:pt x="9430857" y="6337610"/>
                </a:moveTo>
                <a:lnTo>
                  <a:pt x="9476287" y="6337610"/>
                </a:lnTo>
                <a:lnTo>
                  <a:pt x="9476287" y="6456151"/>
                </a:lnTo>
                <a:lnTo>
                  <a:pt x="9430857" y="6456151"/>
                </a:lnTo>
                <a:close/>
                <a:moveTo>
                  <a:pt x="8028561" y="6337610"/>
                </a:moveTo>
                <a:lnTo>
                  <a:pt x="8074214" y="6337610"/>
                </a:lnTo>
                <a:lnTo>
                  <a:pt x="8074214" y="6402796"/>
                </a:lnTo>
                <a:cubicBezTo>
                  <a:pt x="8074214" y="6410238"/>
                  <a:pt x="8075591" y="6415521"/>
                  <a:pt x="8078344" y="6418647"/>
                </a:cubicBezTo>
                <a:cubicBezTo>
                  <a:pt x="8081098" y="6421772"/>
                  <a:pt x="8084967" y="6423335"/>
                  <a:pt x="8089953" y="6423335"/>
                </a:cubicBezTo>
                <a:cubicBezTo>
                  <a:pt x="8095385" y="6423335"/>
                  <a:pt x="8099831" y="6421251"/>
                  <a:pt x="8103292" y="6417084"/>
                </a:cubicBezTo>
                <a:cubicBezTo>
                  <a:pt x="8106752" y="6412917"/>
                  <a:pt x="8108482" y="6405438"/>
                  <a:pt x="8108482" y="6394648"/>
                </a:cubicBezTo>
                <a:lnTo>
                  <a:pt x="8108482" y="6337610"/>
                </a:lnTo>
                <a:lnTo>
                  <a:pt x="8153912" y="6337610"/>
                </a:lnTo>
                <a:lnTo>
                  <a:pt x="8153912" y="6456151"/>
                </a:lnTo>
                <a:lnTo>
                  <a:pt x="8111496" y="6456151"/>
                </a:lnTo>
                <a:lnTo>
                  <a:pt x="8111496" y="6436952"/>
                </a:lnTo>
                <a:cubicBezTo>
                  <a:pt x="8105170" y="6444840"/>
                  <a:pt x="8098789" y="6450459"/>
                  <a:pt x="8092353" y="6453807"/>
                </a:cubicBezTo>
                <a:cubicBezTo>
                  <a:pt x="8085916" y="6457156"/>
                  <a:pt x="8078009" y="6458830"/>
                  <a:pt x="8068633" y="6458830"/>
                </a:cubicBezTo>
                <a:cubicBezTo>
                  <a:pt x="8056132" y="6458830"/>
                  <a:pt x="8046328" y="6455091"/>
                  <a:pt x="8039221" y="6447612"/>
                </a:cubicBezTo>
                <a:cubicBezTo>
                  <a:pt x="8032114" y="6440134"/>
                  <a:pt x="8028561" y="6428618"/>
                  <a:pt x="8028561" y="6413065"/>
                </a:cubicBezTo>
                <a:close/>
                <a:moveTo>
                  <a:pt x="11684040" y="6334931"/>
                </a:moveTo>
                <a:cubicBezTo>
                  <a:pt x="11698179" y="6334931"/>
                  <a:pt x="11708615" y="6336010"/>
                  <a:pt x="11715350" y="6338168"/>
                </a:cubicBezTo>
                <a:cubicBezTo>
                  <a:pt x="11722085" y="6340326"/>
                  <a:pt x="11727703" y="6343674"/>
                  <a:pt x="11732205" y="6348214"/>
                </a:cubicBezTo>
                <a:cubicBezTo>
                  <a:pt x="11736707" y="6352753"/>
                  <a:pt x="11740446" y="6358892"/>
                  <a:pt x="11743423" y="6366631"/>
                </a:cubicBezTo>
                <a:lnTo>
                  <a:pt x="11700337" y="6370873"/>
                </a:lnTo>
                <a:cubicBezTo>
                  <a:pt x="11699221" y="6367078"/>
                  <a:pt x="11697361" y="6364287"/>
                  <a:pt x="11694756" y="6362501"/>
                </a:cubicBezTo>
                <a:cubicBezTo>
                  <a:pt x="11691184" y="6360120"/>
                  <a:pt x="11686868" y="6358929"/>
                  <a:pt x="11681807" y="6358929"/>
                </a:cubicBezTo>
                <a:cubicBezTo>
                  <a:pt x="11676673" y="6358929"/>
                  <a:pt x="11672934" y="6359839"/>
                  <a:pt x="11670590" y="6361660"/>
                </a:cubicBezTo>
                <a:cubicBezTo>
                  <a:pt x="11668246" y="6363480"/>
                  <a:pt x="11667074" y="6365690"/>
                  <a:pt x="11667074" y="6368291"/>
                </a:cubicBezTo>
                <a:cubicBezTo>
                  <a:pt x="11667074" y="6371189"/>
                  <a:pt x="11668562" y="6373381"/>
                  <a:pt x="11671539" y="6374867"/>
                </a:cubicBezTo>
                <a:cubicBezTo>
                  <a:pt x="11674515" y="6376353"/>
                  <a:pt x="11680989" y="6377690"/>
                  <a:pt x="11690961" y="6378880"/>
                </a:cubicBezTo>
                <a:cubicBezTo>
                  <a:pt x="11706067" y="6380589"/>
                  <a:pt x="11717303" y="6382968"/>
                  <a:pt x="11724670" y="6386016"/>
                </a:cubicBezTo>
                <a:cubicBezTo>
                  <a:pt x="11732037" y="6389064"/>
                  <a:pt x="11737674" y="6393413"/>
                  <a:pt x="11741581" y="6399062"/>
                </a:cubicBezTo>
                <a:cubicBezTo>
                  <a:pt x="11745487" y="6404712"/>
                  <a:pt x="11747441" y="6410919"/>
                  <a:pt x="11747441" y="6417684"/>
                </a:cubicBezTo>
                <a:cubicBezTo>
                  <a:pt x="11747441" y="6424523"/>
                  <a:pt x="11745376" y="6431176"/>
                  <a:pt x="11741246" y="6437644"/>
                </a:cubicBezTo>
                <a:cubicBezTo>
                  <a:pt x="11737116" y="6444112"/>
                  <a:pt x="11730605" y="6449259"/>
                  <a:pt x="11721713" y="6453088"/>
                </a:cubicBezTo>
                <a:cubicBezTo>
                  <a:pt x="11712820" y="6456916"/>
                  <a:pt x="11700709" y="6458830"/>
                  <a:pt x="11685379" y="6458830"/>
                </a:cubicBezTo>
                <a:cubicBezTo>
                  <a:pt x="11663725" y="6458830"/>
                  <a:pt x="11648303" y="6455742"/>
                  <a:pt x="11639113" y="6449566"/>
                </a:cubicBezTo>
                <a:cubicBezTo>
                  <a:pt x="11629923" y="6443389"/>
                  <a:pt x="11624025" y="6434608"/>
                  <a:pt x="11621421" y="6423223"/>
                </a:cubicBezTo>
                <a:lnTo>
                  <a:pt x="11666516" y="6418981"/>
                </a:lnTo>
                <a:cubicBezTo>
                  <a:pt x="11668376" y="6424339"/>
                  <a:pt x="11670981" y="6428172"/>
                  <a:pt x="11674329" y="6430478"/>
                </a:cubicBezTo>
                <a:cubicBezTo>
                  <a:pt x="11677678" y="6432785"/>
                  <a:pt x="11682143" y="6433939"/>
                  <a:pt x="11687723" y="6433939"/>
                </a:cubicBezTo>
                <a:cubicBezTo>
                  <a:pt x="11693825" y="6433939"/>
                  <a:pt x="11698551" y="6432638"/>
                  <a:pt x="11701899" y="6430037"/>
                </a:cubicBezTo>
                <a:cubicBezTo>
                  <a:pt x="11704504" y="6428106"/>
                  <a:pt x="11705807" y="6425691"/>
                  <a:pt x="11705807" y="6422794"/>
                </a:cubicBezTo>
                <a:cubicBezTo>
                  <a:pt x="11705807" y="6419524"/>
                  <a:pt x="11704095" y="6416998"/>
                  <a:pt x="11700671" y="6415214"/>
                </a:cubicBezTo>
                <a:cubicBezTo>
                  <a:pt x="11698216" y="6413951"/>
                  <a:pt x="11691705" y="6412391"/>
                  <a:pt x="11681138" y="6410533"/>
                </a:cubicBezTo>
                <a:cubicBezTo>
                  <a:pt x="11665362" y="6407783"/>
                  <a:pt x="11654405" y="6405237"/>
                  <a:pt x="11648265" y="6402896"/>
                </a:cubicBezTo>
                <a:cubicBezTo>
                  <a:pt x="11642127" y="6400554"/>
                  <a:pt x="11636955" y="6396596"/>
                  <a:pt x="11632750" y="6391020"/>
                </a:cubicBezTo>
                <a:cubicBezTo>
                  <a:pt x="11628546" y="6385445"/>
                  <a:pt x="11626444" y="6379089"/>
                  <a:pt x="11626444" y="6371952"/>
                </a:cubicBezTo>
                <a:cubicBezTo>
                  <a:pt x="11626444" y="6364146"/>
                  <a:pt x="11628713" y="6357418"/>
                  <a:pt x="11633253" y="6351768"/>
                </a:cubicBezTo>
                <a:cubicBezTo>
                  <a:pt x="11637792" y="6346118"/>
                  <a:pt x="11644043" y="6341900"/>
                  <a:pt x="11652005" y="6339112"/>
                </a:cubicBezTo>
                <a:cubicBezTo>
                  <a:pt x="11659967" y="6336325"/>
                  <a:pt x="11670645" y="6334931"/>
                  <a:pt x="11684040" y="6334931"/>
                </a:cubicBezTo>
                <a:close/>
                <a:moveTo>
                  <a:pt x="11538337" y="6334931"/>
                </a:moveTo>
                <a:cubicBezTo>
                  <a:pt x="11555304" y="6334931"/>
                  <a:pt x="11568698" y="6337498"/>
                  <a:pt x="11578521" y="6342633"/>
                </a:cubicBezTo>
                <a:cubicBezTo>
                  <a:pt x="11588344" y="6347767"/>
                  <a:pt x="11595822" y="6355209"/>
                  <a:pt x="11600957" y="6364957"/>
                </a:cubicBezTo>
                <a:cubicBezTo>
                  <a:pt x="11606091" y="6374705"/>
                  <a:pt x="11608659" y="6387393"/>
                  <a:pt x="11608659" y="6403020"/>
                </a:cubicBezTo>
                <a:lnTo>
                  <a:pt x="11608659" y="6408154"/>
                </a:lnTo>
                <a:lnTo>
                  <a:pt x="11517576" y="6408154"/>
                </a:lnTo>
                <a:cubicBezTo>
                  <a:pt x="11518395" y="6415447"/>
                  <a:pt x="11520367" y="6420879"/>
                  <a:pt x="11523492" y="6424451"/>
                </a:cubicBezTo>
                <a:cubicBezTo>
                  <a:pt x="11527882" y="6429585"/>
                  <a:pt x="11533612" y="6432153"/>
                  <a:pt x="11540681" y="6432153"/>
                </a:cubicBezTo>
                <a:cubicBezTo>
                  <a:pt x="11545146" y="6432153"/>
                  <a:pt x="11549388" y="6431036"/>
                  <a:pt x="11553406" y="6428804"/>
                </a:cubicBezTo>
                <a:cubicBezTo>
                  <a:pt x="11555862" y="6427390"/>
                  <a:pt x="11558504" y="6424897"/>
                  <a:pt x="11561331" y="6421325"/>
                </a:cubicBezTo>
                <a:lnTo>
                  <a:pt x="11606091" y="6425455"/>
                </a:lnTo>
                <a:cubicBezTo>
                  <a:pt x="11599245" y="6437362"/>
                  <a:pt x="11590985" y="6445901"/>
                  <a:pt x="11581311" y="6451072"/>
                </a:cubicBezTo>
                <a:cubicBezTo>
                  <a:pt x="11571638" y="6456244"/>
                  <a:pt x="11557759" y="6458830"/>
                  <a:pt x="11539677" y="6458830"/>
                </a:cubicBezTo>
                <a:cubicBezTo>
                  <a:pt x="11523975" y="6458830"/>
                  <a:pt x="11511623" y="6456616"/>
                  <a:pt x="11502619" y="6452189"/>
                </a:cubicBezTo>
                <a:cubicBezTo>
                  <a:pt x="11493615" y="6447761"/>
                  <a:pt x="11486155" y="6440729"/>
                  <a:pt x="11480239" y="6431092"/>
                </a:cubicBezTo>
                <a:cubicBezTo>
                  <a:pt x="11474323" y="6421456"/>
                  <a:pt x="11471365" y="6410126"/>
                  <a:pt x="11471365" y="6397104"/>
                </a:cubicBezTo>
                <a:cubicBezTo>
                  <a:pt x="11471365" y="6378575"/>
                  <a:pt x="11477299" y="6363580"/>
                  <a:pt x="11489168" y="6352120"/>
                </a:cubicBezTo>
                <a:cubicBezTo>
                  <a:pt x="11501037" y="6340661"/>
                  <a:pt x="11517427" y="6334931"/>
                  <a:pt x="11538337" y="6334931"/>
                </a:cubicBezTo>
                <a:close/>
                <a:moveTo>
                  <a:pt x="11216348" y="6334931"/>
                </a:moveTo>
                <a:cubicBezTo>
                  <a:pt x="11224310" y="6334931"/>
                  <a:pt x="11231640" y="6336679"/>
                  <a:pt x="11238337" y="6340177"/>
                </a:cubicBezTo>
                <a:cubicBezTo>
                  <a:pt x="11243249" y="6342781"/>
                  <a:pt x="11248643" y="6347767"/>
                  <a:pt x="11254522" y="6355134"/>
                </a:cubicBezTo>
                <a:lnTo>
                  <a:pt x="11254522" y="6337610"/>
                </a:lnTo>
                <a:lnTo>
                  <a:pt x="11297050" y="6337610"/>
                </a:lnTo>
                <a:lnTo>
                  <a:pt x="11297050" y="6501246"/>
                </a:lnTo>
                <a:lnTo>
                  <a:pt x="11251173" y="6501246"/>
                </a:lnTo>
                <a:lnTo>
                  <a:pt x="11251173" y="6444654"/>
                </a:lnTo>
                <a:cubicBezTo>
                  <a:pt x="11246709" y="6449342"/>
                  <a:pt x="11241593" y="6452877"/>
                  <a:pt x="11235826" y="6455258"/>
                </a:cubicBezTo>
                <a:cubicBezTo>
                  <a:pt x="11230059" y="6457639"/>
                  <a:pt x="11223640" y="6458830"/>
                  <a:pt x="11216571" y="6458830"/>
                </a:cubicBezTo>
                <a:cubicBezTo>
                  <a:pt x="11202135" y="6458830"/>
                  <a:pt x="11190191" y="6453640"/>
                  <a:pt x="11180741" y="6443259"/>
                </a:cubicBezTo>
                <a:cubicBezTo>
                  <a:pt x="11171290" y="6432878"/>
                  <a:pt x="11166565" y="6418014"/>
                  <a:pt x="11166565" y="6398666"/>
                </a:cubicBezTo>
                <a:cubicBezTo>
                  <a:pt x="11166565" y="6385718"/>
                  <a:pt x="11168723" y="6374296"/>
                  <a:pt x="11173039" y="6364399"/>
                </a:cubicBezTo>
                <a:cubicBezTo>
                  <a:pt x="11177355" y="6354502"/>
                  <a:pt x="11183345" y="6347116"/>
                  <a:pt x="11191010" y="6342242"/>
                </a:cubicBezTo>
                <a:cubicBezTo>
                  <a:pt x="11198675" y="6337368"/>
                  <a:pt x="11207121" y="6334931"/>
                  <a:pt x="11216348" y="6334931"/>
                </a:cubicBezTo>
                <a:close/>
                <a:moveTo>
                  <a:pt x="11028824" y="6334931"/>
                </a:moveTo>
                <a:cubicBezTo>
                  <a:pt x="11041400" y="6334931"/>
                  <a:pt x="11051241" y="6338670"/>
                  <a:pt x="11058348" y="6346149"/>
                </a:cubicBezTo>
                <a:cubicBezTo>
                  <a:pt x="11065455" y="6353627"/>
                  <a:pt x="11069008" y="6365180"/>
                  <a:pt x="11069008" y="6380807"/>
                </a:cubicBezTo>
                <a:lnTo>
                  <a:pt x="11069008" y="6456151"/>
                </a:lnTo>
                <a:lnTo>
                  <a:pt x="11023355" y="6456151"/>
                </a:lnTo>
                <a:lnTo>
                  <a:pt x="11023355" y="6390964"/>
                </a:lnTo>
                <a:cubicBezTo>
                  <a:pt x="11023355" y="6383523"/>
                  <a:pt x="11021978" y="6378258"/>
                  <a:pt x="11019225" y="6375170"/>
                </a:cubicBezTo>
                <a:cubicBezTo>
                  <a:pt x="11016471" y="6372082"/>
                  <a:pt x="11012602" y="6370538"/>
                  <a:pt x="11007616" y="6370538"/>
                </a:cubicBezTo>
                <a:cubicBezTo>
                  <a:pt x="11002110" y="6370538"/>
                  <a:pt x="10997645" y="6372621"/>
                  <a:pt x="10994222" y="6376789"/>
                </a:cubicBezTo>
                <a:cubicBezTo>
                  <a:pt x="10990799" y="6380956"/>
                  <a:pt x="10989087" y="6388434"/>
                  <a:pt x="10989087" y="6399224"/>
                </a:cubicBezTo>
                <a:lnTo>
                  <a:pt x="10989087" y="6456151"/>
                </a:lnTo>
                <a:lnTo>
                  <a:pt x="10943657" y="6456151"/>
                </a:lnTo>
                <a:lnTo>
                  <a:pt x="10943657" y="6337610"/>
                </a:lnTo>
                <a:lnTo>
                  <a:pt x="10985962" y="6337610"/>
                </a:lnTo>
                <a:lnTo>
                  <a:pt x="10985962" y="6356920"/>
                </a:lnTo>
                <a:cubicBezTo>
                  <a:pt x="10992287" y="6349032"/>
                  <a:pt x="10998687" y="6343395"/>
                  <a:pt x="11005161" y="6340009"/>
                </a:cubicBezTo>
                <a:cubicBezTo>
                  <a:pt x="11011635" y="6336624"/>
                  <a:pt x="11019523" y="6334931"/>
                  <a:pt x="11028824" y="6334931"/>
                </a:cubicBezTo>
                <a:close/>
                <a:moveTo>
                  <a:pt x="10702481" y="6334931"/>
                </a:moveTo>
                <a:cubicBezTo>
                  <a:pt x="10721829" y="6334931"/>
                  <a:pt x="10736582" y="6338391"/>
                  <a:pt x="10746739" y="6345311"/>
                </a:cubicBezTo>
                <a:cubicBezTo>
                  <a:pt x="10756897" y="6352232"/>
                  <a:pt x="10764022" y="6362352"/>
                  <a:pt x="10768115" y="6375672"/>
                </a:cubicBezTo>
                <a:lnTo>
                  <a:pt x="10725364" y="6381365"/>
                </a:lnTo>
                <a:cubicBezTo>
                  <a:pt x="10724024" y="6376305"/>
                  <a:pt x="10721587" y="6372491"/>
                  <a:pt x="10718053" y="6369924"/>
                </a:cubicBezTo>
                <a:cubicBezTo>
                  <a:pt x="10714518" y="6367357"/>
                  <a:pt x="10709774" y="6366073"/>
                  <a:pt x="10703821" y="6366073"/>
                </a:cubicBezTo>
                <a:cubicBezTo>
                  <a:pt x="10696305" y="6366073"/>
                  <a:pt x="10690222" y="6368766"/>
                  <a:pt x="10685571" y="6374151"/>
                </a:cubicBezTo>
                <a:cubicBezTo>
                  <a:pt x="10680920" y="6379536"/>
                  <a:pt x="10678595" y="6387689"/>
                  <a:pt x="10678595" y="6398609"/>
                </a:cubicBezTo>
                <a:cubicBezTo>
                  <a:pt x="10678595" y="6408340"/>
                  <a:pt x="10680901" y="6415730"/>
                  <a:pt x="10685515" y="6420781"/>
                </a:cubicBezTo>
                <a:cubicBezTo>
                  <a:pt x="10690129" y="6425832"/>
                  <a:pt x="10696007" y="6428358"/>
                  <a:pt x="10703151" y="6428358"/>
                </a:cubicBezTo>
                <a:cubicBezTo>
                  <a:pt x="10709104" y="6428358"/>
                  <a:pt x="10714109" y="6426832"/>
                  <a:pt x="10718164" y="6423781"/>
                </a:cubicBezTo>
                <a:cubicBezTo>
                  <a:pt x="10722220" y="6420730"/>
                  <a:pt x="10725252" y="6416042"/>
                  <a:pt x="10727261" y="6409717"/>
                </a:cubicBezTo>
                <a:lnTo>
                  <a:pt x="10770459" y="6414628"/>
                </a:lnTo>
                <a:cubicBezTo>
                  <a:pt x="10768077" y="6423632"/>
                  <a:pt x="10764171" y="6431427"/>
                  <a:pt x="10758739" y="6438013"/>
                </a:cubicBezTo>
                <a:cubicBezTo>
                  <a:pt x="10753306" y="6444598"/>
                  <a:pt x="10746367" y="6449714"/>
                  <a:pt x="10737921" y="6453361"/>
                </a:cubicBezTo>
                <a:cubicBezTo>
                  <a:pt x="10729475" y="6457007"/>
                  <a:pt x="10718741" y="6458830"/>
                  <a:pt x="10705719" y="6458830"/>
                </a:cubicBezTo>
                <a:cubicBezTo>
                  <a:pt x="10693143" y="6458830"/>
                  <a:pt x="10682669" y="6457659"/>
                  <a:pt x="10674297" y="6455318"/>
                </a:cubicBezTo>
                <a:cubicBezTo>
                  <a:pt x="10665925" y="6452976"/>
                  <a:pt x="10658726" y="6449184"/>
                  <a:pt x="10652699" y="6443943"/>
                </a:cubicBezTo>
                <a:cubicBezTo>
                  <a:pt x="10646671" y="6438701"/>
                  <a:pt x="10641946" y="6432549"/>
                  <a:pt x="10638523" y="6425486"/>
                </a:cubicBezTo>
                <a:cubicBezTo>
                  <a:pt x="10635099" y="6418423"/>
                  <a:pt x="10633388" y="6409055"/>
                  <a:pt x="10633388" y="6397383"/>
                </a:cubicBezTo>
                <a:cubicBezTo>
                  <a:pt x="10633388" y="6385189"/>
                  <a:pt x="10635471" y="6375040"/>
                  <a:pt x="10639639" y="6366936"/>
                </a:cubicBezTo>
                <a:cubicBezTo>
                  <a:pt x="10642690" y="6360989"/>
                  <a:pt x="10646857" y="6355655"/>
                  <a:pt x="10652140" y="6350934"/>
                </a:cubicBezTo>
                <a:cubicBezTo>
                  <a:pt x="10657424" y="6346212"/>
                  <a:pt x="10662856" y="6342699"/>
                  <a:pt x="10668437" y="6340395"/>
                </a:cubicBezTo>
                <a:cubicBezTo>
                  <a:pt x="10677292" y="6336752"/>
                  <a:pt x="10688641" y="6334931"/>
                  <a:pt x="10702481" y="6334931"/>
                </a:cubicBezTo>
                <a:close/>
                <a:moveTo>
                  <a:pt x="10547737" y="6334931"/>
                </a:moveTo>
                <a:cubicBezTo>
                  <a:pt x="10564704" y="6334931"/>
                  <a:pt x="10578098" y="6337498"/>
                  <a:pt x="10587921" y="6342633"/>
                </a:cubicBezTo>
                <a:cubicBezTo>
                  <a:pt x="10597744" y="6347767"/>
                  <a:pt x="10605222" y="6355209"/>
                  <a:pt x="10610357" y="6364957"/>
                </a:cubicBezTo>
                <a:cubicBezTo>
                  <a:pt x="10615491" y="6374705"/>
                  <a:pt x="10618059" y="6387393"/>
                  <a:pt x="10618059" y="6403020"/>
                </a:cubicBezTo>
                <a:lnTo>
                  <a:pt x="10618059" y="6408154"/>
                </a:lnTo>
                <a:lnTo>
                  <a:pt x="10526976" y="6408154"/>
                </a:lnTo>
                <a:cubicBezTo>
                  <a:pt x="10527795" y="6415447"/>
                  <a:pt x="10529767" y="6420879"/>
                  <a:pt x="10532892" y="6424451"/>
                </a:cubicBezTo>
                <a:cubicBezTo>
                  <a:pt x="10537282" y="6429585"/>
                  <a:pt x="10543012" y="6432153"/>
                  <a:pt x="10550081" y="6432153"/>
                </a:cubicBezTo>
                <a:cubicBezTo>
                  <a:pt x="10554546" y="6432153"/>
                  <a:pt x="10558788" y="6431036"/>
                  <a:pt x="10562806" y="6428804"/>
                </a:cubicBezTo>
                <a:cubicBezTo>
                  <a:pt x="10565262" y="6427390"/>
                  <a:pt x="10567904" y="6424897"/>
                  <a:pt x="10570731" y="6421325"/>
                </a:cubicBezTo>
                <a:lnTo>
                  <a:pt x="10615491" y="6425455"/>
                </a:lnTo>
                <a:cubicBezTo>
                  <a:pt x="10608645" y="6437362"/>
                  <a:pt x="10600385" y="6445901"/>
                  <a:pt x="10590711" y="6451072"/>
                </a:cubicBezTo>
                <a:cubicBezTo>
                  <a:pt x="10581038" y="6456244"/>
                  <a:pt x="10567159" y="6458830"/>
                  <a:pt x="10549077" y="6458830"/>
                </a:cubicBezTo>
                <a:cubicBezTo>
                  <a:pt x="10533375" y="6458830"/>
                  <a:pt x="10521023" y="6456616"/>
                  <a:pt x="10512019" y="6452189"/>
                </a:cubicBezTo>
                <a:cubicBezTo>
                  <a:pt x="10503015" y="6447761"/>
                  <a:pt x="10495555" y="6440729"/>
                  <a:pt x="10489639" y="6431092"/>
                </a:cubicBezTo>
                <a:cubicBezTo>
                  <a:pt x="10483723" y="6421456"/>
                  <a:pt x="10480765" y="6410126"/>
                  <a:pt x="10480765" y="6397104"/>
                </a:cubicBezTo>
                <a:cubicBezTo>
                  <a:pt x="10480765" y="6378575"/>
                  <a:pt x="10486699" y="6363580"/>
                  <a:pt x="10498568" y="6352120"/>
                </a:cubicBezTo>
                <a:cubicBezTo>
                  <a:pt x="10510437" y="6340661"/>
                  <a:pt x="10526827" y="6334931"/>
                  <a:pt x="10547737" y="6334931"/>
                </a:cubicBezTo>
                <a:close/>
                <a:moveTo>
                  <a:pt x="10169565" y="6334931"/>
                </a:moveTo>
                <a:cubicBezTo>
                  <a:pt x="10183704" y="6334931"/>
                  <a:pt x="10194141" y="6336010"/>
                  <a:pt x="10200875" y="6338168"/>
                </a:cubicBezTo>
                <a:cubicBezTo>
                  <a:pt x="10207609" y="6340326"/>
                  <a:pt x="10213227" y="6343674"/>
                  <a:pt x="10217730" y="6348214"/>
                </a:cubicBezTo>
                <a:cubicBezTo>
                  <a:pt x="10222232" y="6352753"/>
                  <a:pt x="10225971" y="6358892"/>
                  <a:pt x="10228947" y="6366631"/>
                </a:cubicBezTo>
                <a:lnTo>
                  <a:pt x="10185862" y="6370873"/>
                </a:lnTo>
                <a:cubicBezTo>
                  <a:pt x="10184746" y="6367078"/>
                  <a:pt x="10182885" y="6364287"/>
                  <a:pt x="10180281" y="6362501"/>
                </a:cubicBezTo>
                <a:cubicBezTo>
                  <a:pt x="10176709" y="6360120"/>
                  <a:pt x="10172393" y="6358929"/>
                  <a:pt x="10167333" y="6358929"/>
                </a:cubicBezTo>
                <a:cubicBezTo>
                  <a:pt x="10162198" y="6358929"/>
                  <a:pt x="10158459" y="6359839"/>
                  <a:pt x="10156115" y="6361660"/>
                </a:cubicBezTo>
                <a:cubicBezTo>
                  <a:pt x="10153771" y="6363480"/>
                  <a:pt x="10152599" y="6365690"/>
                  <a:pt x="10152599" y="6368291"/>
                </a:cubicBezTo>
                <a:cubicBezTo>
                  <a:pt x="10152599" y="6371189"/>
                  <a:pt x="10154087" y="6373381"/>
                  <a:pt x="10157063" y="6374867"/>
                </a:cubicBezTo>
                <a:cubicBezTo>
                  <a:pt x="10160040" y="6376353"/>
                  <a:pt x="10166514" y="6377690"/>
                  <a:pt x="10176486" y="6378880"/>
                </a:cubicBezTo>
                <a:cubicBezTo>
                  <a:pt x="10191592" y="6380589"/>
                  <a:pt x="10202828" y="6382968"/>
                  <a:pt x="10210195" y="6386016"/>
                </a:cubicBezTo>
                <a:cubicBezTo>
                  <a:pt x="10217562" y="6389064"/>
                  <a:pt x="10223199" y="6393413"/>
                  <a:pt x="10227106" y="6399062"/>
                </a:cubicBezTo>
                <a:cubicBezTo>
                  <a:pt x="10231013" y="6404712"/>
                  <a:pt x="10232966" y="6410919"/>
                  <a:pt x="10232966" y="6417684"/>
                </a:cubicBezTo>
                <a:cubicBezTo>
                  <a:pt x="10232966" y="6424523"/>
                  <a:pt x="10230901" y="6431176"/>
                  <a:pt x="10226771" y="6437644"/>
                </a:cubicBezTo>
                <a:cubicBezTo>
                  <a:pt x="10222641" y="6444112"/>
                  <a:pt x="10216130" y="6449259"/>
                  <a:pt x="10207237" y="6453088"/>
                </a:cubicBezTo>
                <a:cubicBezTo>
                  <a:pt x="10198345" y="6456916"/>
                  <a:pt x="10186234" y="6458830"/>
                  <a:pt x="10170905" y="6458830"/>
                </a:cubicBezTo>
                <a:cubicBezTo>
                  <a:pt x="10149250" y="6458830"/>
                  <a:pt x="10133828" y="6455742"/>
                  <a:pt x="10124638" y="6449566"/>
                </a:cubicBezTo>
                <a:cubicBezTo>
                  <a:pt x="10115447" y="6443389"/>
                  <a:pt x="10109550" y="6434608"/>
                  <a:pt x="10106946" y="6423223"/>
                </a:cubicBezTo>
                <a:lnTo>
                  <a:pt x="10152041" y="6418981"/>
                </a:lnTo>
                <a:cubicBezTo>
                  <a:pt x="10153901" y="6424339"/>
                  <a:pt x="10156505" y="6428172"/>
                  <a:pt x="10159854" y="6430478"/>
                </a:cubicBezTo>
                <a:cubicBezTo>
                  <a:pt x="10163203" y="6432785"/>
                  <a:pt x="10167667" y="6433939"/>
                  <a:pt x="10173249" y="6433939"/>
                </a:cubicBezTo>
                <a:cubicBezTo>
                  <a:pt x="10179351" y="6433939"/>
                  <a:pt x="10184076" y="6432638"/>
                  <a:pt x="10187425" y="6430037"/>
                </a:cubicBezTo>
                <a:cubicBezTo>
                  <a:pt x="10190029" y="6428106"/>
                  <a:pt x="10191331" y="6425691"/>
                  <a:pt x="10191331" y="6422794"/>
                </a:cubicBezTo>
                <a:cubicBezTo>
                  <a:pt x="10191331" y="6419524"/>
                  <a:pt x="10189620" y="6416998"/>
                  <a:pt x="10186197" y="6415214"/>
                </a:cubicBezTo>
                <a:cubicBezTo>
                  <a:pt x="10183741" y="6413951"/>
                  <a:pt x="10177230" y="6412391"/>
                  <a:pt x="10166663" y="6410533"/>
                </a:cubicBezTo>
                <a:cubicBezTo>
                  <a:pt x="10150887" y="6407783"/>
                  <a:pt x="10139930" y="6405237"/>
                  <a:pt x="10133791" y="6402896"/>
                </a:cubicBezTo>
                <a:cubicBezTo>
                  <a:pt x="10127651" y="6400554"/>
                  <a:pt x="10122480" y="6396596"/>
                  <a:pt x="10118275" y="6391020"/>
                </a:cubicBezTo>
                <a:cubicBezTo>
                  <a:pt x="10114071" y="6385445"/>
                  <a:pt x="10111969" y="6379089"/>
                  <a:pt x="10111969" y="6371952"/>
                </a:cubicBezTo>
                <a:cubicBezTo>
                  <a:pt x="10111969" y="6364146"/>
                  <a:pt x="10114238" y="6357418"/>
                  <a:pt x="10118777" y="6351768"/>
                </a:cubicBezTo>
                <a:cubicBezTo>
                  <a:pt x="10123317" y="6346118"/>
                  <a:pt x="10129567" y="6341900"/>
                  <a:pt x="10137530" y="6339112"/>
                </a:cubicBezTo>
                <a:cubicBezTo>
                  <a:pt x="10145492" y="6336325"/>
                  <a:pt x="10156171" y="6334931"/>
                  <a:pt x="10169565" y="6334931"/>
                </a:cubicBezTo>
                <a:close/>
                <a:moveTo>
                  <a:pt x="10023863" y="6334931"/>
                </a:moveTo>
                <a:cubicBezTo>
                  <a:pt x="10040829" y="6334931"/>
                  <a:pt x="10054223" y="6337498"/>
                  <a:pt x="10064046" y="6342633"/>
                </a:cubicBezTo>
                <a:cubicBezTo>
                  <a:pt x="10073869" y="6347767"/>
                  <a:pt x="10081347" y="6355209"/>
                  <a:pt x="10086482" y="6364957"/>
                </a:cubicBezTo>
                <a:cubicBezTo>
                  <a:pt x="10091617" y="6374705"/>
                  <a:pt x="10094184" y="6387393"/>
                  <a:pt x="10094184" y="6403020"/>
                </a:cubicBezTo>
                <a:lnTo>
                  <a:pt x="10094184" y="6408154"/>
                </a:lnTo>
                <a:lnTo>
                  <a:pt x="10003101" y="6408154"/>
                </a:lnTo>
                <a:cubicBezTo>
                  <a:pt x="10003919" y="6415447"/>
                  <a:pt x="10005891" y="6420879"/>
                  <a:pt x="10009017" y="6424451"/>
                </a:cubicBezTo>
                <a:cubicBezTo>
                  <a:pt x="10013407" y="6429585"/>
                  <a:pt x="10019137" y="6432153"/>
                  <a:pt x="10026207" y="6432153"/>
                </a:cubicBezTo>
                <a:cubicBezTo>
                  <a:pt x="10030671" y="6432153"/>
                  <a:pt x="10034913" y="6431036"/>
                  <a:pt x="10038931" y="6428804"/>
                </a:cubicBezTo>
                <a:cubicBezTo>
                  <a:pt x="10041387" y="6427390"/>
                  <a:pt x="10044029" y="6424897"/>
                  <a:pt x="10046857" y="6421325"/>
                </a:cubicBezTo>
                <a:lnTo>
                  <a:pt x="10091617" y="6425455"/>
                </a:lnTo>
                <a:cubicBezTo>
                  <a:pt x="10084770" y="6437362"/>
                  <a:pt x="10076511" y="6445901"/>
                  <a:pt x="10066837" y="6451072"/>
                </a:cubicBezTo>
                <a:cubicBezTo>
                  <a:pt x="10057163" y="6456244"/>
                  <a:pt x="10043285" y="6458830"/>
                  <a:pt x="10025202" y="6458830"/>
                </a:cubicBezTo>
                <a:cubicBezTo>
                  <a:pt x="10009501" y="6458830"/>
                  <a:pt x="9997148" y="6456616"/>
                  <a:pt x="9988144" y="6452189"/>
                </a:cubicBezTo>
                <a:cubicBezTo>
                  <a:pt x="9979139" y="6447761"/>
                  <a:pt x="9971679" y="6440729"/>
                  <a:pt x="9965764" y="6431092"/>
                </a:cubicBezTo>
                <a:cubicBezTo>
                  <a:pt x="9959848" y="6421456"/>
                  <a:pt x="9956890" y="6410126"/>
                  <a:pt x="9956890" y="6397104"/>
                </a:cubicBezTo>
                <a:cubicBezTo>
                  <a:pt x="9956890" y="6378575"/>
                  <a:pt x="9962824" y="6363580"/>
                  <a:pt x="9974693" y="6352120"/>
                </a:cubicBezTo>
                <a:cubicBezTo>
                  <a:pt x="9986563" y="6340661"/>
                  <a:pt x="10002952" y="6334931"/>
                  <a:pt x="10023863" y="6334931"/>
                </a:cubicBezTo>
                <a:close/>
                <a:moveTo>
                  <a:pt x="9873807" y="6334931"/>
                </a:moveTo>
                <a:cubicBezTo>
                  <a:pt x="9893154" y="6334931"/>
                  <a:pt x="9907907" y="6338391"/>
                  <a:pt x="9918064" y="6345311"/>
                </a:cubicBezTo>
                <a:cubicBezTo>
                  <a:pt x="9928222" y="6352232"/>
                  <a:pt x="9935347" y="6362352"/>
                  <a:pt x="9939440" y="6375672"/>
                </a:cubicBezTo>
                <a:lnTo>
                  <a:pt x="9896689" y="6381365"/>
                </a:lnTo>
                <a:cubicBezTo>
                  <a:pt x="9895349" y="6376305"/>
                  <a:pt x="9892912" y="6372491"/>
                  <a:pt x="9889377" y="6369924"/>
                </a:cubicBezTo>
                <a:cubicBezTo>
                  <a:pt x="9885843" y="6367357"/>
                  <a:pt x="9881099" y="6366073"/>
                  <a:pt x="9875146" y="6366073"/>
                </a:cubicBezTo>
                <a:cubicBezTo>
                  <a:pt x="9867630" y="6366073"/>
                  <a:pt x="9861547" y="6368766"/>
                  <a:pt x="9856896" y="6374151"/>
                </a:cubicBezTo>
                <a:cubicBezTo>
                  <a:pt x="9852245" y="6379536"/>
                  <a:pt x="9849919" y="6387689"/>
                  <a:pt x="9849919" y="6398609"/>
                </a:cubicBezTo>
                <a:cubicBezTo>
                  <a:pt x="9849919" y="6408340"/>
                  <a:pt x="9852227" y="6415730"/>
                  <a:pt x="9856840" y="6420781"/>
                </a:cubicBezTo>
                <a:cubicBezTo>
                  <a:pt x="9861454" y="6425832"/>
                  <a:pt x="9867333" y="6428358"/>
                  <a:pt x="9874476" y="6428358"/>
                </a:cubicBezTo>
                <a:cubicBezTo>
                  <a:pt x="9880429" y="6428358"/>
                  <a:pt x="9885434" y="6426832"/>
                  <a:pt x="9889489" y="6423781"/>
                </a:cubicBezTo>
                <a:cubicBezTo>
                  <a:pt x="9893545" y="6420730"/>
                  <a:pt x="9896577" y="6416042"/>
                  <a:pt x="9898586" y="6409717"/>
                </a:cubicBezTo>
                <a:lnTo>
                  <a:pt x="9941784" y="6414628"/>
                </a:lnTo>
                <a:cubicBezTo>
                  <a:pt x="9939403" y="6423632"/>
                  <a:pt x="9935496" y="6431427"/>
                  <a:pt x="9930063" y="6438013"/>
                </a:cubicBezTo>
                <a:cubicBezTo>
                  <a:pt x="9924631" y="6444598"/>
                  <a:pt x="9917692" y="6449714"/>
                  <a:pt x="9909246" y="6453361"/>
                </a:cubicBezTo>
                <a:cubicBezTo>
                  <a:pt x="9900800" y="6457007"/>
                  <a:pt x="9890066" y="6458830"/>
                  <a:pt x="9877043" y="6458830"/>
                </a:cubicBezTo>
                <a:cubicBezTo>
                  <a:pt x="9864467" y="6458830"/>
                  <a:pt x="9853994" y="6457659"/>
                  <a:pt x="9845622" y="6455318"/>
                </a:cubicBezTo>
                <a:cubicBezTo>
                  <a:pt x="9837251" y="6452976"/>
                  <a:pt x="9830051" y="6449184"/>
                  <a:pt x="9824023" y="6443943"/>
                </a:cubicBezTo>
                <a:cubicBezTo>
                  <a:pt x="9817996" y="6438701"/>
                  <a:pt x="9813271" y="6432549"/>
                  <a:pt x="9809847" y="6425486"/>
                </a:cubicBezTo>
                <a:cubicBezTo>
                  <a:pt x="9806425" y="6418423"/>
                  <a:pt x="9804713" y="6409055"/>
                  <a:pt x="9804713" y="6397383"/>
                </a:cubicBezTo>
                <a:cubicBezTo>
                  <a:pt x="9804713" y="6385189"/>
                  <a:pt x="9806797" y="6375040"/>
                  <a:pt x="9810964" y="6366936"/>
                </a:cubicBezTo>
                <a:cubicBezTo>
                  <a:pt x="9814015" y="6360989"/>
                  <a:pt x="9818182" y="6355655"/>
                  <a:pt x="9823465" y="6350934"/>
                </a:cubicBezTo>
                <a:cubicBezTo>
                  <a:pt x="9828749" y="6346212"/>
                  <a:pt x="9834181" y="6342699"/>
                  <a:pt x="9839762" y="6340395"/>
                </a:cubicBezTo>
                <a:cubicBezTo>
                  <a:pt x="9848617" y="6336752"/>
                  <a:pt x="9859965" y="6334931"/>
                  <a:pt x="9873807" y="6334931"/>
                </a:cubicBezTo>
                <a:close/>
                <a:moveTo>
                  <a:pt x="9742949" y="6334931"/>
                </a:moveTo>
                <a:cubicBezTo>
                  <a:pt x="9755525" y="6334931"/>
                  <a:pt x="9765367" y="6338670"/>
                  <a:pt x="9772473" y="6346149"/>
                </a:cubicBezTo>
                <a:cubicBezTo>
                  <a:pt x="9779580" y="6353627"/>
                  <a:pt x="9783133" y="6365180"/>
                  <a:pt x="9783133" y="6380807"/>
                </a:cubicBezTo>
                <a:lnTo>
                  <a:pt x="9783133" y="6456151"/>
                </a:lnTo>
                <a:lnTo>
                  <a:pt x="9737480" y="6456151"/>
                </a:lnTo>
                <a:lnTo>
                  <a:pt x="9737480" y="6390964"/>
                </a:lnTo>
                <a:cubicBezTo>
                  <a:pt x="9737480" y="6383523"/>
                  <a:pt x="9736103" y="6378258"/>
                  <a:pt x="9733350" y="6375170"/>
                </a:cubicBezTo>
                <a:cubicBezTo>
                  <a:pt x="9730597" y="6372082"/>
                  <a:pt x="9726727" y="6370538"/>
                  <a:pt x="9721741" y="6370538"/>
                </a:cubicBezTo>
                <a:cubicBezTo>
                  <a:pt x="9716235" y="6370538"/>
                  <a:pt x="9711770" y="6372621"/>
                  <a:pt x="9708347" y="6376789"/>
                </a:cubicBezTo>
                <a:cubicBezTo>
                  <a:pt x="9704924" y="6380956"/>
                  <a:pt x="9703212" y="6388434"/>
                  <a:pt x="9703212" y="6399224"/>
                </a:cubicBezTo>
                <a:lnTo>
                  <a:pt x="9703212" y="6456151"/>
                </a:lnTo>
                <a:lnTo>
                  <a:pt x="9657783" y="6456151"/>
                </a:lnTo>
                <a:lnTo>
                  <a:pt x="9657783" y="6337610"/>
                </a:lnTo>
                <a:lnTo>
                  <a:pt x="9700087" y="6337610"/>
                </a:lnTo>
                <a:lnTo>
                  <a:pt x="9700087" y="6356920"/>
                </a:lnTo>
                <a:cubicBezTo>
                  <a:pt x="9706412" y="6349032"/>
                  <a:pt x="9712812" y="6343395"/>
                  <a:pt x="9719286" y="6340009"/>
                </a:cubicBezTo>
                <a:cubicBezTo>
                  <a:pt x="9725760" y="6336624"/>
                  <a:pt x="9733647" y="6334931"/>
                  <a:pt x="9742949" y="6334931"/>
                </a:cubicBezTo>
                <a:close/>
                <a:moveTo>
                  <a:pt x="9566662" y="6334931"/>
                </a:moveTo>
                <a:cubicBezTo>
                  <a:pt x="9583629" y="6334931"/>
                  <a:pt x="9597023" y="6337498"/>
                  <a:pt x="9606846" y="6342633"/>
                </a:cubicBezTo>
                <a:cubicBezTo>
                  <a:pt x="9616669" y="6347767"/>
                  <a:pt x="9624147" y="6355209"/>
                  <a:pt x="9629282" y="6364957"/>
                </a:cubicBezTo>
                <a:cubicBezTo>
                  <a:pt x="9634417" y="6374705"/>
                  <a:pt x="9636984" y="6387393"/>
                  <a:pt x="9636984" y="6403020"/>
                </a:cubicBezTo>
                <a:lnTo>
                  <a:pt x="9636984" y="6408154"/>
                </a:lnTo>
                <a:lnTo>
                  <a:pt x="9545901" y="6408154"/>
                </a:lnTo>
                <a:cubicBezTo>
                  <a:pt x="9546719" y="6415447"/>
                  <a:pt x="9548691" y="6420879"/>
                  <a:pt x="9551817" y="6424451"/>
                </a:cubicBezTo>
                <a:cubicBezTo>
                  <a:pt x="9556207" y="6429585"/>
                  <a:pt x="9561937" y="6432153"/>
                  <a:pt x="9569007" y="6432153"/>
                </a:cubicBezTo>
                <a:cubicBezTo>
                  <a:pt x="9573471" y="6432153"/>
                  <a:pt x="9577713" y="6431036"/>
                  <a:pt x="9581731" y="6428804"/>
                </a:cubicBezTo>
                <a:cubicBezTo>
                  <a:pt x="9584187" y="6427390"/>
                  <a:pt x="9586829" y="6424897"/>
                  <a:pt x="9589657" y="6421325"/>
                </a:cubicBezTo>
                <a:lnTo>
                  <a:pt x="9634417" y="6425455"/>
                </a:lnTo>
                <a:cubicBezTo>
                  <a:pt x="9627570" y="6437362"/>
                  <a:pt x="9619311" y="6445901"/>
                  <a:pt x="9609637" y="6451072"/>
                </a:cubicBezTo>
                <a:cubicBezTo>
                  <a:pt x="9599963" y="6456244"/>
                  <a:pt x="9586085" y="6458830"/>
                  <a:pt x="9568002" y="6458830"/>
                </a:cubicBezTo>
                <a:cubicBezTo>
                  <a:pt x="9552301" y="6458830"/>
                  <a:pt x="9539948" y="6456616"/>
                  <a:pt x="9530944" y="6452189"/>
                </a:cubicBezTo>
                <a:cubicBezTo>
                  <a:pt x="9521940" y="6447761"/>
                  <a:pt x="9514480" y="6440729"/>
                  <a:pt x="9508564" y="6431092"/>
                </a:cubicBezTo>
                <a:cubicBezTo>
                  <a:pt x="9502648" y="6421456"/>
                  <a:pt x="9499690" y="6410126"/>
                  <a:pt x="9499690" y="6397104"/>
                </a:cubicBezTo>
                <a:cubicBezTo>
                  <a:pt x="9499690" y="6378575"/>
                  <a:pt x="9505624" y="6363580"/>
                  <a:pt x="9517493" y="6352120"/>
                </a:cubicBezTo>
                <a:cubicBezTo>
                  <a:pt x="9529362" y="6340661"/>
                  <a:pt x="9545752" y="6334931"/>
                  <a:pt x="9566662" y="6334931"/>
                </a:cubicBezTo>
                <a:close/>
                <a:moveTo>
                  <a:pt x="9340407" y="6334931"/>
                </a:moveTo>
                <a:cubicBezTo>
                  <a:pt x="9359754" y="6334931"/>
                  <a:pt x="9374507" y="6338391"/>
                  <a:pt x="9384664" y="6345311"/>
                </a:cubicBezTo>
                <a:cubicBezTo>
                  <a:pt x="9394822" y="6352232"/>
                  <a:pt x="9401947" y="6362352"/>
                  <a:pt x="9406040" y="6375672"/>
                </a:cubicBezTo>
                <a:lnTo>
                  <a:pt x="9363289" y="6381365"/>
                </a:lnTo>
                <a:cubicBezTo>
                  <a:pt x="9361949" y="6376305"/>
                  <a:pt x="9359512" y="6372491"/>
                  <a:pt x="9355978" y="6369924"/>
                </a:cubicBezTo>
                <a:cubicBezTo>
                  <a:pt x="9352443" y="6367357"/>
                  <a:pt x="9347699" y="6366073"/>
                  <a:pt x="9341746" y="6366073"/>
                </a:cubicBezTo>
                <a:cubicBezTo>
                  <a:pt x="9334230" y="6366073"/>
                  <a:pt x="9328147" y="6368766"/>
                  <a:pt x="9323496" y="6374151"/>
                </a:cubicBezTo>
                <a:cubicBezTo>
                  <a:pt x="9318845" y="6379536"/>
                  <a:pt x="9316519" y="6387689"/>
                  <a:pt x="9316519" y="6398609"/>
                </a:cubicBezTo>
                <a:cubicBezTo>
                  <a:pt x="9316519" y="6408340"/>
                  <a:pt x="9318826" y="6415730"/>
                  <a:pt x="9323440" y="6420781"/>
                </a:cubicBezTo>
                <a:cubicBezTo>
                  <a:pt x="9328054" y="6425832"/>
                  <a:pt x="9333933" y="6428358"/>
                  <a:pt x="9341076" y="6428358"/>
                </a:cubicBezTo>
                <a:cubicBezTo>
                  <a:pt x="9347029" y="6428358"/>
                  <a:pt x="9352034" y="6426832"/>
                  <a:pt x="9356089" y="6423781"/>
                </a:cubicBezTo>
                <a:cubicBezTo>
                  <a:pt x="9360145" y="6420730"/>
                  <a:pt x="9363177" y="6416042"/>
                  <a:pt x="9365186" y="6409717"/>
                </a:cubicBezTo>
                <a:lnTo>
                  <a:pt x="9408384" y="6414628"/>
                </a:lnTo>
                <a:cubicBezTo>
                  <a:pt x="9406003" y="6423632"/>
                  <a:pt x="9402096" y="6431427"/>
                  <a:pt x="9396664" y="6438013"/>
                </a:cubicBezTo>
                <a:cubicBezTo>
                  <a:pt x="9391231" y="6444598"/>
                  <a:pt x="9384292" y="6449714"/>
                  <a:pt x="9375846" y="6453361"/>
                </a:cubicBezTo>
                <a:cubicBezTo>
                  <a:pt x="9367400" y="6457007"/>
                  <a:pt x="9356666" y="6458830"/>
                  <a:pt x="9343643" y="6458830"/>
                </a:cubicBezTo>
                <a:cubicBezTo>
                  <a:pt x="9331067" y="6458830"/>
                  <a:pt x="9320594" y="6457659"/>
                  <a:pt x="9312222" y="6455318"/>
                </a:cubicBezTo>
                <a:cubicBezTo>
                  <a:pt x="9303851" y="6452976"/>
                  <a:pt x="9296651" y="6449184"/>
                  <a:pt x="9290623" y="6443943"/>
                </a:cubicBezTo>
                <a:cubicBezTo>
                  <a:pt x="9284596" y="6438701"/>
                  <a:pt x="9279871" y="6432549"/>
                  <a:pt x="9276448" y="6425486"/>
                </a:cubicBezTo>
                <a:cubicBezTo>
                  <a:pt x="9273025" y="6418423"/>
                  <a:pt x="9271313" y="6409055"/>
                  <a:pt x="9271313" y="6397383"/>
                </a:cubicBezTo>
                <a:cubicBezTo>
                  <a:pt x="9271313" y="6385189"/>
                  <a:pt x="9273397" y="6375040"/>
                  <a:pt x="9277564" y="6366936"/>
                </a:cubicBezTo>
                <a:cubicBezTo>
                  <a:pt x="9280615" y="6360989"/>
                  <a:pt x="9284782" y="6355655"/>
                  <a:pt x="9290065" y="6350934"/>
                </a:cubicBezTo>
                <a:cubicBezTo>
                  <a:pt x="9295349" y="6346212"/>
                  <a:pt x="9300781" y="6342699"/>
                  <a:pt x="9306362" y="6340395"/>
                </a:cubicBezTo>
                <a:cubicBezTo>
                  <a:pt x="9315217" y="6336752"/>
                  <a:pt x="9326565" y="6334931"/>
                  <a:pt x="9340407" y="6334931"/>
                </a:cubicBezTo>
                <a:close/>
                <a:moveTo>
                  <a:pt x="8950365" y="6334931"/>
                </a:moveTo>
                <a:cubicBezTo>
                  <a:pt x="8964504" y="6334931"/>
                  <a:pt x="8974940" y="6336010"/>
                  <a:pt x="8981675" y="6338168"/>
                </a:cubicBezTo>
                <a:cubicBezTo>
                  <a:pt x="8988409" y="6340326"/>
                  <a:pt x="8994028" y="6343674"/>
                  <a:pt x="8998530" y="6348214"/>
                </a:cubicBezTo>
                <a:cubicBezTo>
                  <a:pt x="9003032" y="6352753"/>
                  <a:pt x="9006771" y="6358892"/>
                  <a:pt x="9009748" y="6366631"/>
                </a:cubicBezTo>
                <a:lnTo>
                  <a:pt x="8966662" y="6370873"/>
                </a:lnTo>
                <a:cubicBezTo>
                  <a:pt x="8965546" y="6367078"/>
                  <a:pt x="8963685" y="6364287"/>
                  <a:pt x="8961081" y="6362501"/>
                </a:cubicBezTo>
                <a:cubicBezTo>
                  <a:pt x="8957509" y="6360120"/>
                  <a:pt x="8953193" y="6358929"/>
                  <a:pt x="8948133" y="6358929"/>
                </a:cubicBezTo>
                <a:cubicBezTo>
                  <a:pt x="8942998" y="6358929"/>
                  <a:pt x="8939259" y="6359839"/>
                  <a:pt x="8936915" y="6361660"/>
                </a:cubicBezTo>
                <a:cubicBezTo>
                  <a:pt x="8934571" y="6363480"/>
                  <a:pt x="8933399" y="6365690"/>
                  <a:pt x="8933399" y="6368291"/>
                </a:cubicBezTo>
                <a:cubicBezTo>
                  <a:pt x="8933399" y="6371189"/>
                  <a:pt x="8934887" y="6373381"/>
                  <a:pt x="8937864" y="6374867"/>
                </a:cubicBezTo>
                <a:cubicBezTo>
                  <a:pt x="8940840" y="6376353"/>
                  <a:pt x="8947314" y="6377690"/>
                  <a:pt x="8957286" y="6378880"/>
                </a:cubicBezTo>
                <a:cubicBezTo>
                  <a:pt x="8972392" y="6380589"/>
                  <a:pt x="8983628" y="6382968"/>
                  <a:pt x="8990995" y="6386016"/>
                </a:cubicBezTo>
                <a:cubicBezTo>
                  <a:pt x="8998362" y="6389064"/>
                  <a:pt x="9003999" y="6393413"/>
                  <a:pt x="9007906" y="6399062"/>
                </a:cubicBezTo>
                <a:cubicBezTo>
                  <a:pt x="9011813" y="6404712"/>
                  <a:pt x="9013766" y="6410919"/>
                  <a:pt x="9013766" y="6417684"/>
                </a:cubicBezTo>
                <a:cubicBezTo>
                  <a:pt x="9013766" y="6424523"/>
                  <a:pt x="9011701" y="6431176"/>
                  <a:pt x="9007571" y="6437644"/>
                </a:cubicBezTo>
                <a:cubicBezTo>
                  <a:pt x="9003441" y="6444112"/>
                  <a:pt x="8996930" y="6449259"/>
                  <a:pt x="8988037" y="6453088"/>
                </a:cubicBezTo>
                <a:cubicBezTo>
                  <a:pt x="8979145" y="6456916"/>
                  <a:pt x="8967034" y="6458830"/>
                  <a:pt x="8951705" y="6458830"/>
                </a:cubicBezTo>
                <a:cubicBezTo>
                  <a:pt x="8930050" y="6458830"/>
                  <a:pt x="8914628" y="6455742"/>
                  <a:pt x="8905438" y="6449566"/>
                </a:cubicBezTo>
                <a:cubicBezTo>
                  <a:pt x="8896247" y="6443389"/>
                  <a:pt x="8890350" y="6434608"/>
                  <a:pt x="8887746" y="6423223"/>
                </a:cubicBezTo>
                <a:lnTo>
                  <a:pt x="8932841" y="6418981"/>
                </a:lnTo>
                <a:cubicBezTo>
                  <a:pt x="8934701" y="6424339"/>
                  <a:pt x="8937305" y="6428172"/>
                  <a:pt x="8940654" y="6430478"/>
                </a:cubicBezTo>
                <a:cubicBezTo>
                  <a:pt x="8944003" y="6432785"/>
                  <a:pt x="8948468" y="6433939"/>
                  <a:pt x="8954049" y="6433939"/>
                </a:cubicBezTo>
                <a:cubicBezTo>
                  <a:pt x="8960151" y="6433939"/>
                  <a:pt x="8964876" y="6432638"/>
                  <a:pt x="8968225" y="6430037"/>
                </a:cubicBezTo>
                <a:cubicBezTo>
                  <a:pt x="8970829" y="6428106"/>
                  <a:pt x="8972131" y="6425691"/>
                  <a:pt x="8972131" y="6422794"/>
                </a:cubicBezTo>
                <a:cubicBezTo>
                  <a:pt x="8972131" y="6419524"/>
                  <a:pt x="8970420" y="6416998"/>
                  <a:pt x="8966997" y="6415214"/>
                </a:cubicBezTo>
                <a:cubicBezTo>
                  <a:pt x="8964541" y="6413951"/>
                  <a:pt x="8958030" y="6412391"/>
                  <a:pt x="8947463" y="6410533"/>
                </a:cubicBezTo>
                <a:cubicBezTo>
                  <a:pt x="8931687" y="6407783"/>
                  <a:pt x="8920730" y="6405237"/>
                  <a:pt x="8914591" y="6402896"/>
                </a:cubicBezTo>
                <a:cubicBezTo>
                  <a:pt x="8908451" y="6400554"/>
                  <a:pt x="8903280" y="6396596"/>
                  <a:pt x="8899075" y="6391020"/>
                </a:cubicBezTo>
                <a:cubicBezTo>
                  <a:pt x="8894871" y="6385445"/>
                  <a:pt x="8892769" y="6379089"/>
                  <a:pt x="8892769" y="6371952"/>
                </a:cubicBezTo>
                <a:cubicBezTo>
                  <a:pt x="8892769" y="6364146"/>
                  <a:pt x="8895039" y="6357418"/>
                  <a:pt x="8899578" y="6351768"/>
                </a:cubicBezTo>
                <a:cubicBezTo>
                  <a:pt x="8904117" y="6346118"/>
                  <a:pt x="8910368" y="6341900"/>
                  <a:pt x="8918330" y="6339112"/>
                </a:cubicBezTo>
                <a:cubicBezTo>
                  <a:pt x="8926292" y="6336325"/>
                  <a:pt x="8936971" y="6334931"/>
                  <a:pt x="8950365" y="6334931"/>
                </a:cubicBezTo>
                <a:close/>
                <a:moveTo>
                  <a:pt x="8804662" y="6334931"/>
                </a:moveTo>
                <a:cubicBezTo>
                  <a:pt x="8821629" y="6334931"/>
                  <a:pt x="8835023" y="6337498"/>
                  <a:pt x="8844846" y="6342633"/>
                </a:cubicBezTo>
                <a:cubicBezTo>
                  <a:pt x="8854669" y="6347767"/>
                  <a:pt x="8862147" y="6355209"/>
                  <a:pt x="8867282" y="6364957"/>
                </a:cubicBezTo>
                <a:cubicBezTo>
                  <a:pt x="8872417" y="6374705"/>
                  <a:pt x="8874984" y="6387393"/>
                  <a:pt x="8874984" y="6403020"/>
                </a:cubicBezTo>
                <a:lnTo>
                  <a:pt x="8874984" y="6408154"/>
                </a:lnTo>
                <a:lnTo>
                  <a:pt x="8783901" y="6408154"/>
                </a:lnTo>
                <a:cubicBezTo>
                  <a:pt x="8784719" y="6415447"/>
                  <a:pt x="8786691" y="6420879"/>
                  <a:pt x="8789817" y="6424451"/>
                </a:cubicBezTo>
                <a:cubicBezTo>
                  <a:pt x="8794207" y="6429585"/>
                  <a:pt x="8799937" y="6432153"/>
                  <a:pt x="8807007" y="6432153"/>
                </a:cubicBezTo>
                <a:cubicBezTo>
                  <a:pt x="8811471" y="6432153"/>
                  <a:pt x="8815713" y="6431036"/>
                  <a:pt x="8819731" y="6428804"/>
                </a:cubicBezTo>
                <a:cubicBezTo>
                  <a:pt x="8822187" y="6427390"/>
                  <a:pt x="8824829" y="6424897"/>
                  <a:pt x="8827656" y="6421325"/>
                </a:cubicBezTo>
                <a:lnTo>
                  <a:pt x="8872417" y="6425455"/>
                </a:lnTo>
                <a:cubicBezTo>
                  <a:pt x="8865570" y="6437362"/>
                  <a:pt x="8857310" y="6445901"/>
                  <a:pt x="8847637" y="6451072"/>
                </a:cubicBezTo>
                <a:cubicBezTo>
                  <a:pt x="8837963" y="6456244"/>
                  <a:pt x="8824085" y="6458830"/>
                  <a:pt x="8806002" y="6458830"/>
                </a:cubicBezTo>
                <a:cubicBezTo>
                  <a:pt x="8790301" y="6458830"/>
                  <a:pt x="8777948" y="6456616"/>
                  <a:pt x="8768944" y="6452189"/>
                </a:cubicBezTo>
                <a:cubicBezTo>
                  <a:pt x="8759940" y="6447761"/>
                  <a:pt x="8752480" y="6440729"/>
                  <a:pt x="8746564" y="6431092"/>
                </a:cubicBezTo>
                <a:cubicBezTo>
                  <a:pt x="8740648" y="6421456"/>
                  <a:pt x="8737690" y="6410126"/>
                  <a:pt x="8737690" y="6397104"/>
                </a:cubicBezTo>
                <a:cubicBezTo>
                  <a:pt x="8737690" y="6378575"/>
                  <a:pt x="8743624" y="6363580"/>
                  <a:pt x="8755493" y="6352120"/>
                </a:cubicBezTo>
                <a:cubicBezTo>
                  <a:pt x="8767362" y="6340661"/>
                  <a:pt x="8783752" y="6334931"/>
                  <a:pt x="8804662" y="6334931"/>
                </a:cubicBezTo>
                <a:close/>
                <a:moveTo>
                  <a:pt x="8423662" y="6334931"/>
                </a:moveTo>
                <a:cubicBezTo>
                  <a:pt x="8440629" y="6334931"/>
                  <a:pt x="8454023" y="6337498"/>
                  <a:pt x="8463846" y="6342633"/>
                </a:cubicBezTo>
                <a:cubicBezTo>
                  <a:pt x="8473669" y="6347767"/>
                  <a:pt x="8481147" y="6355209"/>
                  <a:pt x="8486282" y="6364957"/>
                </a:cubicBezTo>
                <a:cubicBezTo>
                  <a:pt x="8491416" y="6374705"/>
                  <a:pt x="8493984" y="6387393"/>
                  <a:pt x="8493984" y="6403020"/>
                </a:cubicBezTo>
                <a:lnTo>
                  <a:pt x="8493984" y="6408154"/>
                </a:lnTo>
                <a:lnTo>
                  <a:pt x="8402901" y="6408154"/>
                </a:lnTo>
                <a:cubicBezTo>
                  <a:pt x="8403719" y="6415447"/>
                  <a:pt x="8405691" y="6420879"/>
                  <a:pt x="8408817" y="6424451"/>
                </a:cubicBezTo>
                <a:cubicBezTo>
                  <a:pt x="8413207" y="6429585"/>
                  <a:pt x="8418937" y="6432153"/>
                  <a:pt x="8426007" y="6432153"/>
                </a:cubicBezTo>
                <a:cubicBezTo>
                  <a:pt x="8430471" y="6432153"/>
                  <a:pt x="8434713" y="6431036"/>
                  <a:pt x="8438731" y="6428804"/>
                </a:cubicBezTo>
                <a:cubicBezTo>
                  <a:pt x="8441187" y="6427390"/>
                  <a:pt x="8443829" y="6424897"/>
                  <a:pt x="8446656" y="6421325"/>
                </a:cubicBezTo>
                <a:lnTo>
                  <a:pt x="8491416" y="6425455"/>
                </a:lnTo>
                <a:cubicBezTo>
                  <a:pt x="8484570" y="6437362"/>
                  <a:pt x="8476310" y="6445901"/>
                  <a:pt x="8466637" y="6451072"/>
                </a:cubicBezTo>
                <a:cubicBezTo>
                  <a:pt x="8456963" y="6456244"/>
                  <a:pt x="8443085" y="6458830"/>
                  <a:pt x="8425002" y="6458830"/>
                </a:cubicBezTo>
                <a:cubicBezTo>
                  <a:pt x="8409301" y="6458830"/>
                  <a:pt x="8396948" y="6456616"/>
                  <a:pt x="8387944" y="6452189"/>
                </a:cubicBezTo>
                <a:cubicBezTo>
                  <a:pt x="8378940" y="6447761"/>
                  <a:pt x="8371480" y="6440729"/>
                  <a:pt x="8365564" y="6431092"/>
                </a:cubicBezTo>
                <a:cubicBezTo>
                  <a:pt x="8359648" y="6421456"/>
                  <a:pt x="8356690" y="6410126"/>
                  <a:pt x="8356690" y="6397104"/>
                </a:cubicBezTo>
                <a:cubicBezTo>
                  <a:pt x="8356690" y="6378575"/>
                  <a:pt x="8362625" y="6363580"/>
                  <a:pt x="8374494" y="6352120"/>
                </a:cubicBezTo>
                <a:cubicBezTo>
                  <a:pt x="8386363" y="6340661"/>
                  <a:pt x="8402752" y="6334931"/>
                  <a:pt x="8423662" y="6334931"/>
                </a:cubicBezTo>
                <a:close/>
                <a:moveTo>
                  <a:pt x="7940232" y="6334931"/>
                </a:moveTo>
                <a:cubicBezTo>
                  <a:pt x="7959579" y="6334931"/>
                  <a:pt x="7974332" y="6338391"/>
                  <a:pt x="7984489" y="6345311"/>
                </a:cubicBezTo>
                <a:cubicBezTo>
                  <a:pt x="7994647" y="6352232"/>
                  <a:pt x="8001772" y="6362352"/>
                  <a:pt x="8005865" y="6375672"/>
                </a:cubicBezTo>
                <a:lnTo>
                  <a:pt x="7963114" y="6381365"/>
                </a:lnTo>
                <a:cubicBezTo>
                  <a:pt x="7961775" y="6376305"/>
                  <a:pt x="7959337" y="6372491"/>
                  <a:pt x="7955803" y="6369924"/>
                </a:cubicBezTo>
                <a:cubicBezTo>
                  <a:pt x="7952268" y="6367357"/>
                  <a:pt x="7947524" y="6366073"/>
                  <a:pt x="7941571" y="6366073"/>
                </a:cubicBezTo>
                <a:cubicBezTo>
                  <a:pt x="7934055" y="6366073"/>
                  <a:pt x="7927972" y="6368766"/>
                  <a:pt x="7923321" y="6374151"/>
                </a:cubicBezTo>
                <a:cubicBezTo>
                  <a:pt x="7918670" y="6379536"/>
                  <a:pt x="7916345" y="6387689"/>
                  <a:pt x="7916345" y="6398609"/>
                </a:cubicBezTo>
                <a:cubicBezTo>
                  <a:pt x="7916345" y="6408340"/>
                  <a:pt x="7918652" y="6415730"/>
                  <a:pt x="7923265" y="6420781"/>
                </a:cubicBezTo>
                <a:cubicBezTo>
                  <a:pt x="7927879" y="6425832"/>
                  <a:pt x="7933758" y="6428358"/>
                  <a:pt x="7940901" y="6428358"/>
                </a:cubicBezTo>
                <a:cubicBezTo>
                  <a:pt x="7946855" y="6428358"/>
                  <a:pt x="7951859" y="6426832"/>
                  <a:pt x="7955914" y="6423781"/>
                </a:cubicBezTo>
                <a:cubicBezTo>
                  <a:pt x="7959970" y="6420730"/>
                  <a:pt x="7963002" y="6416042"/>
                  <a:pt x="7965012" y="6409717"/>
                </a:cubicBezTo>
                <a:lnTo>
                  <a:pt x="8008209" y="6414628"/>
                </a:lnTo>
                <a:cubicBezTo>
                  <a:pt x="8005828" y="6423632"/>
                  <a:pt x="8001921" y="6431427"/>
                  <a:pt x="7996489" y="6438013"/>
                </a:cubicBezTo>
                <a:cubicBezTo>
                  <a:pt x="7991056" y="6444598"/>
                  <a:pt x="7984117" y="6449714"/>
                  <a:pt x="7975671" y="6453361"/>
                </a:cubicBezTo>
                <a:cubicBezTo>
                  <a:pt x="7967225" y="6457007"/>
                  <a:pt x="7956491" y="6458830"/>
                  <a:pt x="7943469" y="6458830"/>
                </a:cubicBezTo>
                <a:cubicBezTo>
                  <a:pt x="7930893" y="6458830"/>
                  <a:pt x="7920419" y="6457659"/>
                  <a:pt x="7912047" y="6455318"/>
                </a:cubicBezTo>
                <a:cubicBezTo>
                  <a:pt x="7903676" y="6452976"/>
                  <a:pt x="7896476" y="6449184"/>
                  <a:pt x="7890449" y="6443943"/>
                </a:cubicBezTo>
                <a:cubicBezTo>
                  <a:pt x="7884421" y="6438701"/>
                  <a:pt x="7879696" y="6432549"/>
                  <a:pt x="7876273" y="6425486"/>
                </a:cubicBezTo>
                <a:cubicBezTo>
                  <a:pt x="7872850" y="6418423"/>
                  <a:pt x="7871138" y="6409055"/>
                  <a:pt x="7871138" y="6397383"/>
                </a:cubicBezTo>
                <a:cubicBezTo>
                  <a:pt x="7871138" y="6385189"/>
                  <a:pt x="7873222" y="6375040"/>
                  <a:pt x="7877389" y="6366936"/>
                </a:cubicBezTo>
                <a:cubicBezTo>
                  <a:pt x="7880440" y="6360989"/>
                  <a:pt x="7884607" y="6355655"/>
                  <a:pt x="7889891" y="6350934"/>
                </a:cubicBezTo>
                <a:cubicBezTo>
                  <a:pt x="7895174" y="6346212"/>
                  <a:pt x="7900606" y="6342699"/>
                  <a:pt x="7906187" y="6340395"/>
                </a:cubicBezTo>
                <a:cubicBezTo>
                  <a:pt x="7915043" y="6336752"/>
                  <a:pt x="7926391" y="6334931"/>
                  <a:pt x="7940232" y="6334931"/>
                </a:cubicBezTo>
                <a:close/>
                <a:moveTo>
                  <a:pt x="7783478" y="6334931"/>
                </a:moveTo>
                <a:cubicBezTo>
                  <a:pt x="7797096" y="6334931"/>
                  <a:pt x="7808035" y="6335693"/>
                  <a:pt x="7816295" y="6337219"/>
                </a:cubicBezTo>
                <a:cubicBezTo>
                  <a:pt x="7824555" y="6338744"/>
                  <a:pt x="7831438" y="6341926"/>
                  <a:pt x="7836945" y="6346763"/>
                </a:cubicBezTo>
                <a:cubicBezTo>
                  <a:pt x="7840815" y="6350111"/>
                  <a:pt x="7843865" y="6354855"/>
                  <a:pt x="7846098" y="6360994"/>
                </a:cubicBezTo>
                <a:cubicBezTo>
                  <a:pt x="7848330" y="6367133"/>
                  <a:pt x="7849447" y="6372994"/>
                  <a:pt x="7849447" y="6378575"/>
                </a:cubicBezTo>
                <a:lnTo>
                  <a:pt x="7849447" y="6430925"/>
                </a:lnTo>
                <a:cubicBezTo>
                  <a:pt x="7849447" y="6436506"/>
                  <a:pt x="7849800" y="6440878"/>
                  <a:pt x="7850507" y="6444040"/>
                </a:cubicBezTo>
                <a:cubicBezTo>
                  <a:pt x="7851214" y="6447203"/>
                  <a:pt x="7852758" y="6451240"/>
                  <a:pt x="7855139" y="6456151"/>
                </a:cubicBezTo>
                <a:lnTo>
                  <a:pt x="7812500" y="6456151"/>
                </a:lnTo>
                <a:cubicBezTo>
                  <a:pt x="7810788" y="6453100"/>
                  <a:pt x="7809672" y="6450775"/>
                  <a:pt x="7809151" y="6449175"/>
                </a:cubicBezTo>
                <a:cubicBezTo>
                  <a:pt x="7808630" y="6447575"/>
                  <a:pt x="7808110" y="6445064"/>
                  <a:pt x="7807589" y="6441640"/>
                </a:cubicBezTo>
                <a:cubicBezTo>
                  <a:pt x="7801635" y="6447370"/>
                  <a:pt x="7795720" y="6451463"/>
                  <a:pt x="7789841" y="6453919"/>
                </a:cubicBezTo>
                <a:cubicBezTo>
                  <a:pt x="7781804" y="6457193"/>
                  <a:pt x="7772465" y="6458830"/>
                  <a:pt x="7761824" y="6458830"/>
                </a:cubicBezTo>
                <a:cubicBezTo>
                  <a:pt x="7747685" y="6458830"/>
                  <a:pt x="7736951" y="6455556"/>
                  <a:pt x="7729621" y="6449007"/>
                </a:cubicBezTo>
                <a:cubicBezTo>
                  <a:pt x="7722292" y="6442459"/>
                  <a:pt x="7718627" y="6434385"/>
                  <a:pt x="7718627" y="6424786"/>
                </a:cubicBezTo>
                <a:cubicBezTo>
                  <a:pt x="7718627" y="6415782"/>
                  <a:pt x="7721268" y="6408377"/>
                  <a:pt x="7726552" y="6402573"/>
                </a:cubicBezTo>
                <a:cubicBezTo>
                  <a:pt x="7731835" y="6396769"/>
                  <a:pt x="7741583" y="6392453"/>
                  <a:pt x="7755796" y="6389625"/>
                </a:cubicBezTo>
                <a:cubicBezTo>
                  <a:pt x="7772837" y="6386202"/>
                  <a:pt x="7783888" y="6383802"/>
                  <a:pt x="7788948" y="6382425"/>
                </a:cubicBezTo>
                <a:cubicBezTo>
                  <a:pt x="7794008" y="6381049"/>
                  <a:pt x="7799366" y="6379244"/>
                  <a:pt x="7805021" y="6377012"/>
                </a:cubicBezTo>
                <a:cubicBezTo>
                  <a:pt x="7805021" y="6371431"/>
                  <a:pt x="7803868" y="6367524"/>
                  <a:pt x="7801561" y="6365292"/>
                </a:cubicBezTo>
                <a:cubicBezTo>
                  <a:pt x="7799254" y="6363059"/>
                  <a:pt x="7795199" y="6361943"/>
                  <a:pt x="7789394" y="6361943"/>
                </a:cubicBezTo>
                <a:cubicBezTo>
                  <a:pt x="7781953" y="6361943"/>
                  <a:pt x="7776372" y="6363134"/>
                  <a:pt x="7772651" y="6365515"/>
                </a:cubicBezTo>
                <a:cubicBezTo>
                  <a:pt x="7769749" y="6367375"/>
                  <a:pt x="7767405" y="6370873"/>
                  <a:pt x="7765619" y="6376007"/>
                </a:cubicBezTo>
                <a:lnTo>
                  <a:pt x="7722199" y="6371431"/>
                </a:lnTo>
                <a:cubicBezTo>
                  <a:pt x="7723836" y="6363841"/>
                  <a:pt x="7726198" y="6357869"/>
                  <a:pt x="7729286" y="6353516"/>
                </a:cubicBezTo>
                <a:cubicBezTo>
                  <a:pt x="7732375" y="6349162"/>
                  <a:pt x="7736821" y="6345386"/>
                  <a:pt x="7742625" y="6342186"/>
                </a:cubicBezTo>
                <a:cubicBezTo>
                  <a:pt x="7746792" y="6339879"/>
                  <a:pt x="7752522" y="6338093"/>
                  <a:pt x="7759815" y="6336828"/>
                </a:cubicBezTo>
                <a:cubicBezTo>
                  <a:pt x="7767107" y="6335563"/>
                  <a:pt x="7774995" y="6334931"/>
                  <a:pt x="7783478" y="6334931"/>
                </a:cubicBezTo>
                <a:close/>
                <a:moveTo>
                  <a:pt x="11097732" y="6292515"/>
                </a:moveTo>
                <a:lnTo>
                  <a:pt x="11143161" y="6292515"/>
                </a:lnTo>
                <a:lnTo>
                  <a:pt x="11143161" y="6323434"/>
                </a:lnTo>
                <a:lnTo>
                  <a:pt x="11097732" y="6323434"/>
                </a:lnTo>
                <a:close/>
                <a:moveTo>
                  <a:pt x="10791257" y="6292515"/>
                </a:moveTo>
                <a:lnTo>
                  <a:pt x="10836687" y="6292515"/>
                </a:lnTo>
                <a:lnTo>
                  <a:pt x="10836687" y="6352790"/>
                </a:lnTo>
                <a:cubicBezTo>
                  <a:pt x="10842863" y="6346390"/>
                  <a:pt x="10849003" y="6341814"/>
                  <a:pt x="10855105" y="6339061"/>
                </a:cubicBezTo>
                <a:cubicBezTo>
                  <a:pt x="10861207" y="6336307"/>
                  <a:pt x="10868425" y="6334931"/>
                  <a:pt x="10876759" y="6334931"/>
                </a:cubicBezTo>
                <a:cubicBezTo>
                  <a:pt x="10889112" y="6334931"/>
                  <a:pt x="10898841" y="6338689"/>
                  <a:pt x="10905948" y="6346204"/>
                </a:cubicBezTo>
                <a:cubicBezTo>
                  <a:pt x="10913055" y="6353720"/>
                  <a:pt x="10916608" y="6365254"/>
                  <a:pt x="10916608" y="6380807"/>
                </a:cubicBezTo>
                <a:lnTo>
                  <a:pt x="10916608" y="6456151"/>
                </a:lnTo>
                <a:lnTo>
                  <a:pt x="10870955" y="6456151"/>
                </a:lnTo>
                <a:lnTo>
                  <a:pt x="10870955" y="6390964"/>
                </a:lnTo>
                <a:cubicBezTo>
                  <a:pt x="10870955" y="6383523"/>
                  <a:pt x="10869578" y="6378258"/>
                  <a:pt x="10866825" y="6375170"/>
                </a:cubicBezTo>
                <a:cubicBezTo>
                  <a:pt x="10864071" y="6372082"/>
                  <a:pt x="10860202" y="6370538"/>
                  <a:pt x="10855216" y="6370538"/>
                </a:cubicBezTo>
                <a:cubicBezTo>
                  <a:pt x="10849710" y="6370538"/>
                  <a:pt x="10845245" y="6372621"/>
                  <a:pt x="10841822" y="6376789"/>
                </a:cubicBezTo>
                <a:cubicBezTo>
                  <a:pt x="10838399" y="6380956"/>
                  <a:pt x="10836687" y="6388434"/>
                  <a:pt x="10836687" y="6399224"/>
                </a:cubicBezTo>
                <a:lnTo>
                  <a:pt x="10836687" y="6456151"/>
                </a:lnTo>
                <a:lnTo>
                  <a:pt x="10791257" y="6456151"/>
                </a:lnTo>
                <a:close/>
                <a:moveTo>
                  <a:pt x="10325574" y="6292515"/>
                </a:moveTo>
                <a:lnTo>
                  <a:pt x="10479277" y="6292515"/>
                </a:lnTo>
                <a:lnTo>
                  <a:pt x="10479277" y="6332922"/>
                </a:lnTo>
                <a:lnTo>
                  <a:pt x="10427707" y="6332922"/>
                </a:lnTo>
                <a:lnTo>
                  <a:pt x="10427707" y="6456151"/>
                </a:lnTo>
                <a:lnTo>
                  <a:pt x="10377143" y="6456151"/>
                </a:lnTo>
                <a:lnTo>
                  <a:pt x="10377143" y="6332922"/>
                </a:lnTo>
                <a:lnTo>
                  <a:pt x="10325574" y="6332922"/>
                </a:lnTo>
                <a:close/>
                <a:moveTo>
                  <a:pt x="9430857" y="6292515"/>
                </a:moveTo>
                <a:lnTo>
                  <a:pt x="9476287" y="6292515"/>
                </a:lnTo>
                <a:lnTo>
                  <a:pt x="9476287" y="6323434"/>
                </a:lnTo>
                <a:lnTo>
                  <a:pt x="9430857" y="6323434"/>
                </a:lnTo>
                <a:close/>
                <a:moveTo>
                  <a:pt x="8669899" y="6292515"/>
                </a:moveTo>
                <a:lnTo>
                  <a:pt x="8715775" y="6292515"/>
                </a:lnTo>
                <a:lnTo>
                  <a:pt x="8715775" y="6456151"/>
                </a:lnTo>
                <a:lnTo>
                  <a:pt x="8673247" y="6456151"/>
                </a:lnTo>
                <a:lnTo>
                  <a:pt x="8673247" y="6438627"/>
                </a:lnTo>
                <a:cubicBezTo>
                  <a:pt x="8667294" y="6446068"/>
                  <a:pt x="8661862" y="6451091"/>
                  <a:pt x="8656951" y="6453696"/>
                </a:cubicBezTo>
                <a:cubicBezTo>
                  <a:pt x="8650402" y="6457119"/>
                  <a:pt x="8643109" y="6458830"/>
                  <a:pt x="8635073" y="6458830"/>
                </a:cubicBezTo>
                <a:cubicBezTo>
                  <a:pt x="8618925" y="6458830"/>
                  <a:pt x="8606591" y="6452691"/>
                  <a:pt x="8598070" y="6440413"/>
                </a:cubicBezTo>
                <a:cubicBezTo>
                  <a:pt x="8589550" y="6428134"/>
                  <a:pt x="8585290" y="6413214"/>
                  <a:pt x="8585290" y="6395653"/>
                </a:cubicBezTo>
                <a:cubicBezTo>
                  <a:pt x="8585290" y="6376007"/>
                  <a:pt x="8589997" y="6360976"/>
                  <a:pt x="8599410" y="6350558"/>
                </a:cubicBezTo>
                <a:cubicBezTo>
                  <a:pt x="8608823" y="6340140"/>
                  <a:pt x="8620785" y="6334931"/>
                  <a:pt x="8635296" y="6334931"/>
                </a:cubicBezTo>
                <a:cubicBezTo>
                  <a:pt x="8642365" y="6334931"/>
                  <a:pt x="8648784" y="6336121"/>
                  <a:pt x="8654551" y="6338503"/>
                </a:cubicBezTo>
                <a:cubicBezTo>
                  <a:pt x="8660318" y="6340884"/>
                  <a:pt x="8665434" y="6344456"/>
                  <a:pt x="8669899" y="6349218"/>
                </a:cubicBezTo>
                <a:close/>
                <a:moveTo>
                  <a:pt x="8312414" y="6292515"/>
                </a:moveTo>
                <a:lnTo>
                  <a:pt x="8312414" y="6337610"/>
                </a:lnTo>
                <a:lnTo>
                  <a:pt x="8337417" y="6337610"/>
                </a:lnTo>
                <a:lnTo>
                  <a:pt x="8337417" y="6370873"/>
                </a:lnTo>
                <a:lnTo>
                  <a:pt x="8312414" y="6370873"/>
                </a:lnTo>
                <a:lnTo>
                  <a:pt x="8312414" y="6412870"/>
                </a:lnTo>
                <a:cubicBezTo>
                  <a:pt x="8312414" y="6417920"/>
                  <a:pt x="8312897" y="6421261"/>
                  <a:pt x="8313865" y="6422895"/>
                </a:cubicBezTo>
                <a:cubicBezTo>
                  <a:pt x="8315353" y="6425421"/>
                  <a:pt x="8317957" y="6426683"/>
                  <a:pt x="8321678" y="6426683"/>
                </a:cubicBezTo>
                <a:cubicBezTo>
                  <a:pt x="8325027" y="6426683"/>
                  <a:pt x="8329715" y="6425718"/>
                  <a:pt x="8335742" y="6423786"/>
                </a:cubicBezTo>
                <a:lnTo>
                  <a:pt x="8339091" y="6455147"/>
                </a:lnTo>
                <a:cubicBezTo>
                  <a:pt x="8327855" y="6457602"/>
                  <a:pt x="8317362" y="6458830"/>
                  <a:pt x="8307614" y="6458830"/>
                </a:cubicBezTo>
                <a:cubicBezTo>
                  <a:pt x="8296303" y="6458830"/>
                  <a:pt x="8287969" y="6457381"/>
                  <a:pt x="8282611" y="6454482"/>
                </a:cubicBezTo>
                <a:cubicBezTo>
                  <a:pt x="8277253" y="6451583"/>
                  <a:pt x="8273290" y="6447180"/>
                  <a:pt x="8270723" y="6441272"/>
                </a:cubicBezTo>
                <a:cubicBezTo>
                  <a:pt x="8268156" y="6435363"/>
                  <a:pt x="8266872" y="6425795"/>
                  <a:pt x="8266872" y="6412567"/>
                </a:cubicBezTo>
                <a:lnTo>
                  <a:pt x="8266872" y="6370873"/>
                </a:lnTo>
                <a:lnTo>
                  <a:pt x="8250129" y="6370873"/>
                </a:lnTo>
                <a:lnTo>
                  <a:pt x="8250129" y="6337610"/>
                </a:lnTo>
                <a:lnTo>
                  <a:pt x="8266872" y="6337610"/>
                </a:lnTo>
                <a:lnTo>
                  <a:pt x="8266872" y="6315844"/>
                </a:lnTo>
                <a:close/>
                <a:moveTo>
                  <a:pt x="8182970" y="6292515"/>
                </a:moveTo>
                <a:lnTo>
                  <a:pt x="8228512" y="6292515"/>
                </a:lnTo>
                <a:lnTo>
                  <a:pt x="8228512" y="6456151"/>
                </a:lnTo>
                <a:lnTo>
                  <a:pt x="8182970" y="6456151"/>
                </a:lnTo>
                <a:close/>
                <a:moveTo>
                  <a:pt x="7584570" y="6292515"/>
                </a:moveTo>
                <a:lnTo>
                  <a:pt x="7709585" y="6292515"/>
                </a:lnTo>
                <a:lnTo>
                  <a:pt x="7709585" y="6327675"/>
                </a:lnTo>
                <a:lnTo>
                  <a:pt x="7635357" y="6327675"/>
                </a:lnTo>
                <a:lnTo>
                  <a:pt x="7635357" y="6356250"/>
                </a:lnTo>
                <a:lnTo>
                  <a:pt x="7698758" y="6356250"/>
                </a:lnTo>
                <a:lnTo>
                  <a:pt x="7698758" y="6389290"/>
                </a:lnTo>
                <a:lnTo>
                  <a:pt x="7635357" y="6389290"/>
                </a:lnTo>
                <a:lnTo>
                  <a:pt x="7635357" y="6456151"/>
                </a:lnTo>
                <a:lnTo>
                  <a:pt x="7584570" y="6456151"/>
                </a:lnTo>
                <a:close/>
                <a:moveTo>
                  <a:pt x="9184732" y="6289724"/>
                </a:moveTo>
                <a:cubicBezTo>
                  <a:pt x="9205643" y="6289724"/>
                  <a:pt x="9221586" y="6293612"/>
                  <a:pt x="9232562" y="6301389"/>
                </a:cubicBezTo>
                <a:cubicBezTo>
                  <a:pt x="9243538" y="6309165"/>
                  <a:pt x="9250068" y="6321536"/>
                  <a:pt x="9252151" y="6338503"/>
                </a:cubicBezTo>
                <a:lnTo>
                  <a:pt x="9204489" y="6341293"/>
                </a:lnTo>
                <a:cubicBezTo>
                  <a:pt x="9203224" y="6333926"/>
                  <a:pt x="9200564" y="6328568"/>
                  <a:pt x="9196508" y="6325220"/>
                </a:cubicBezTo>
                <a:cubicBezTo>
                  <a:pt x="9192453" y="6321871"/>
                  <a:pt x="9186853" y="6320197"/>
                  <a:pt x="9179709" y="6320197"/>
                </a:cubicBezTo>
                <a:cubicBezTo>
                  <a:pt x="9173831" y="6320197"/>
                  <a:pt x="9169403" y="6321443"/>
                  <a:pt x="9166427" y="6323936"/>
                </a:cubicBezTo>
                <a:cubicBezTo>
                  <a:pt x="9163450" y="6326429"/>
                  <a:pt x="9161962" y="6329461"/>
                  <a:pt x="9161962" y="6333033"/>
                </a:cubicBezTo>
                <a:cubicBezTo>
                  <a:pt x="9161962" y="6335638"/>
                  <a:pt x="9163189" y="6337982"/>
                  <a:pt x="9165645" y="6340065"/>
                </a:cubicBezTo>
                <a:cubicBezTo>
                  <a:pt x="9168026" y="6342223"/>
                  <a:pt x="9173682" y="6344232"/>
                  <a:pt x="9182611" y="6346093"/>
                </a:cubicBezTo>
                <a:cubicBezTo>
                  <a:pt x="9204713" y="6350855"/>
                  <a:pt x="9220544" y="6355674"/>
                  <a:pt x="9230106" y="6360548"/>
                </a:cubicBezTo>
                <a:cubicBezTo>
                  <a:pt x="9239669" y="6365422"/>
                  <a:pt x="9246626" y="6371468"/>
                  <a:pt x="9250979" y="6378686"/>
                </a:cubicBezTo>
                <a:cubicBezTo>
                  <a:pt x="9255333" y="6385904"/>
                  <a:pt x="9257509" y="6393978"/>
                  <a:pt x="9257509" y="6402908"/>
                </a:cubicBezTo>
                <a:cubicBezTo>
                  <a:pt x="9257509" y="6413400"/>
                  <a:pt x="9254607" y="6423074"/>
                  <a:pt x="9248803" y="6431929"/>
                </a:cubicBezTo>
                <a:cubicBezTo>
                  <a:pt x="9242999" y="6440785"/>
                  <a:pt x="9234887" y="6447501"/>
                  <a:pt x="9224469" y="6452077"/>
                </a:cubicBezTo>
                <a:cubicBezTo>
                  <a:pt x="9214051" y="6456654"/>
                  <a:pt x="9200917" y="6458942"/>
                  <a:pt x="9185067" y="6458942"/>
                </a:cubicBezTo>
                <a:cubicBezTo>
                  <a:pt x="9157236" y="6458942"/>
                  <a:pt x="9137963" y="6453584"/>
                  <a:pt x="9127247" y="6442868"/>
                </a:cubicBezTo>
                <a:cubicBezTo>
                  <a:pt x="9116532" y="6432153"/>
                  <a:pt x="9110467" y="6418535"/>
                  <a:pt x="9109053" y="6402015"/>
                </a:cubicBezTo>
                <a:lnTo>
                  <a:pt x="9157162" y="6399001"/>
                </a:lnTo>
                <a:cubicBezTo>
                  <a:pt x="9158204" y="6406815"/>
                  <a:pt x="9160325" y="6412768"/>
                  <a:pt x="9163524" y="6416861"/>
                </a:cubicBezTo>
                <a:cubicBezTo>
                  <a:pt x="9168733" y="6423483"/>
                  <a:pt x="9176175" y="6426795"/>
                  <a:pt x="9185849" y="6426795"/>
                </a:cubicBezTo>
                <a:cubicBezTo>
                  <a:pt x="9193067" y="6426795"/>
                  <a:pt x="9198629" y="6425102"/>
                  <a:pt x="9202536" y="6421716"/>
                </a:cubicBezTo>
                <a:cubicBezTo>
                  <a:pt x="9206443" y="6418330"/>
                  <a:pt x="9208396" y="6414405"/>
                  <a:pt x="9208396" y="6409940"/>
                </a:cubicBezTo>
                <a:cubicBezTo>
                  <a:pt x="9208396" y="6405698"/>
                  <a:pt x="9206536" y="6401903"/>
                  <a:pt x="9202815" y="6398555"/>
                </a:cubicBezTo>
                <a:cubicBezTo>
                  <a:pt x="9199094" y="6395206"/>
                  <a:pt x="9190462" y="6392044"/>
                  <a:pt x="9176919" y="6389067"/>
                </a:cubicBezTo>
                <a:cubicBezTo>
                  <a:pt x="9154743" y="6384081"/>
                  <a:pt x="9138930" y="6377458"/>
                  <a:pt x="9129480" y="6369198"/>
                </a:cubicBezTo>
                <a:cubicBezTo>
                  <a:pt x="9119955" y="6360938"/>
                  <a:pt x="9115193" y="6350409"/>
                  <a:pt x="9115193" y="6337610"/>
                </a:cubicBezTo>
                <a:cubicBezTo>
                  <a:pt x="9115193" y="6329201"/>
                  <a:pt x="9117629" y="6321257"/>
                  <a:pt x="9122503" y="6313779"/>
                </a:cubicBezTo>
                <a:cubicBezTo>
                  <a:pt x="9127378" y="6306300"/>
                  <a:pt x="9134707" y="6300421"/>
                  <a:pt x="9144493" y="6296142"/>
                </a:cubicBezTo>
                <a:cubicBezTo>
                  <a:pt x="9154279" y="6291864"/>
                  <a:pt x="9167691" y="6289724"/>
                  <a:pt x="9184732" y="6289724"/>
                </a:cubicBezTo>
                <a:close/>
                <a:moveTo>
                  <a:pt x="8423662" y="6289724"/>
                </a:moveTo>
                <a:lnTo>
                  <a:pt x="8462730" y="6289724"/>
                </a:lnTo>
                <a:lnTo>
                  <a:pt x="8426676" y="6323099"/>
                </a:lnTo>
                <a:lnTo>
                  <a:pt x="8404910" y="6323099"/>
                </a:lnTo>
                <a:close/>
                <a:moveTo>
                  <a:pt x="9900521" y="6123669"/>
                </a:moveTo>
                <a:cubicBezTo>
                  <a:pt x="9894270" y="6125902"/>
                  <a:pt x="9887759" y="6127874"/>
                  <a:pt x="9880987" y="6129585"/>
                </a:cubicBezTo>
                <a:cubicBezTo>
                  <a:pt x="9871760" y="6132041"/>
                  <a:pt x="9865919" y="6134459"/>
                  <a:pt x="9863463" y="6136841"/>
                </a:cubicBezTo>
                <a:cubicBezTo>
                  <a:pt x="9860933" y="6139296"/>
                  <a:pt x="9859668" y="6142087"/>
                  <a:pt x="9859668" y="6145212"/>
                </a:cubicBezTo>
                <a:cubicBezTo>
                  <a:pt x="9859668" y="6148784"/>
                  <a:pt x="9860914" y="6151705"/>
                  <a:pt x="9863407" y="6153974"/>
                </a:cubicBezTo>
                <a:cubicBezTo>
                  <a:pt x="9865900" y="6156244"/>
                  <a:pt x="9869565" y="6157379"/>
                  <a:pt x="9874402" y="6157379"/>
                </a:cubicBezTo>
                <a:cubicBezTo>
                  <a:pt x="9879462" y="6157379"/>
                  <a:pt x="9884169" y="6156151"/>
                  <a:pt x="9888522" y="6153695"/>
                </a:cubicBezTo>
                <a:cubicBezTo>
                  <a:pt x="9892875" y="6151240"/>
                  <a:pt x="9895963" y="6148244"/>
                  <a:pt x="9897787" y="6144710"/>
                </a:cubicBezTo>
                <a:cubicBezTo>
                  <a:pt x="9899609" y="6141175"/>
                  <a:pt x="9900521" y="6136580"/>
                  <a:pt x="9900521" y="6130925"/>
                </a:cubicBezTo>
                <a:close/>
                <a:moveTo>
                  <a:pt x="9001785" y="6092639"/>
                </a:moveTo>
                <a:cubicBezTo>
                  <a:pt x="8996502" y="6092639"/>
                  <a:pt x="8992074" y="6094834"/>
                  <a:pt x="8988502" y="6099224"/>
                </a:cubicBezTo>
                <a:cubicBezTo>
                  <a:pt x="8984931" y="6103615"/>
                  <a:pt x="8983145" y="6110982"/>
                  <a:pt x="8983145" y="6121325"/>
                </a:cubicBezTo>
                <a:cubicBezTo>
                  <a:pt x="8983145" y="6130999"/>
                  <a:pt x="8984986" y="6138087"/>
                  <a:pt x="8988670" y="6142589"/>
                </a:cubicBezTo>
                <a:cubicBezTo>
                  <a:pt x="8992353" y="6147091"/>
                  <a:pt x="8996911" y="6149342"/>
                  <a:pt x="9002343" y="6149342"/>
                </a:cubicBezTo>
                <a:cubicBezTo>
                  <a:pt x="9008148" y="6149342"/>
                  <a:pt x="9012985" y="6147072"/>
                  <a:pt x="9016854" y="6142533"/>
                </a:cubicBezTo>
                <a:cubicBezTo>
                  <a:pt x="9020724" y="6137994"/>
                  <a:pt x="9022658" y="6130590"/>
                  <a:pt x="9022658" y="6120321"/>
                </a:cubicBezTo>
                <a:cubicBezTo>
                  <a:pt x="9022658" y="6111019"/>
                  <a:pt x="9020687" y="6104080"/>
                  <a:pt x="9016743" y="6099503"/>
                </a:cubicBezTo>
                <a:cubicBezTo>
                  <a:pt x="9012799" y="6094927"/>
                  <a:pt x="9007813" y="6092639"/>
                  <a:pt x="9001785" y="6092639"/>
                </a:cubicBezTo>
                <a:close/>
                <a:moveTo>
                  <a:pt x="10492150" y="6089960"/>
                </a:moveTo>
                <a:cubicBezTo>
                  <a:pt x="10485527" y="6089960"/>
                  <a:pt x="10480058" y="6092508"/>
                  <a:pt x="10475742" y="6097606"/>
                </a:cubicBezTo>
                <a:cubicBezTo>
                  <a:pt x="10471426" y="6102703"/>
                  <a:pt x="10469268" y="6110461"/>
                  <a:pt x="10469268" y="6120879"/>
                </a:cubicBezTo>
                <a:cubicBezTo>
                  <a:pt x="10469268" y="6131445"/>
                  <a:pt x="10471407" y="6139259"/>
                  <a:pt x="10475686" y="6144319"/>
                </a:cubicBezTo>
                <a:cubicBezTo>
                  <a:pt x="10479965" y="6149379"/>
                  <a:pt x="10485341" y="6151909"/>
                  <a:pt x="10491815" y="6151909"/>
                </a:cubicBezTo>
                <a:cubicBezTo>
                  <a:pt x="10498364" y="6151909"/>
                  <a:pt x="10503740" y="6149416"/>
                  <a:pt x="10507945" y="6144431"/>
                </a:cubicBezTo>
                <a:cubicBezTo>
                  <a:pt x="10512149" y="6139445"/>
                  <a:pt x="10514251" y="6131445"/>
                  <a:pt x="10514251" y="6120432"/>
                </a:cubicBezTo>
                <a:cubicBezTo>
                  <a:pt x="10514251" y="6110163"/>
                  <a:pt x="10512130" y="6102517"/>
                  <a:pt x="10507889" y="6097494"/>
                </a:cubicBezTo>
                <a:cubicBezTo>
                  <a:pt x="10503647" y="6092471"/>
                  <a:pt x="10498401" y="6089960"/>
                  <a:pt x="10492150" y="6089960"/>
                </a:cubicBezTo>
                <a:close/>
                <a:moveTo>
                  <a:pt x="9577750" y="6089960"/>
                </a:moveTo>
                <a:cubicBezTo>
                  <a:pt x="9571127" y="6089960"/>
                  <a:pt x="9565658" y="6092508"/>
                  <a:pt x="9561342" y="6097606"/>
                </a:cubicBezTo>
                <a:cubicBezTo>
                  <a:pt x="9557026" y="6102703"/>
                  <a:pt x="9554868" y="6110461"/>
                  <a:pt x="9554868" y="6120879"/>
                </a:cubicBezTo>
                <a:cubicBezTo>
                  <a:pt x="9554868" y="6131445"/>
                  <a:pt x="9557007" y="6139259"/>
                  <a:pt x="9561286" y="6144319"/>
                </a:cubicBezTo>
                <a:cubicBezTo>
                  <a:pt x="9565565" y="6149379"/>
                  <a:pt x="9570941" y="6151909"/>
                  <a:pt x="9577415" y="6151909"/>
                </a:cubicBezTo>
                <a:cubicBezTo>
                  <a:pt x="9583964" y="6151909"/>
                  <a:pt x="9589340" y="6149416"/>
                  <a:pt x="9593545" y="6144431"/>
                </a:cubicBezTo>
                <a:cubicBezTo>
                  <a:pt x="9597749" y="6139445"/>
                  <a:pt x="9599851" y="6131445"/>
                  <a:pt x="9599851" y="6120432"/>
                </a:cubicBezTo>
                <a:cubicBezTo>
                  <a:pt x="9599851" y="6110163"/>
                  <a:pt x="9597730" y="6102517"/>
                  <a:pt x="9593489" y="6097494"/>
                </a:cubicBezTo>
                <a:cubicBezTo>
                  <a:pt x="9589247" y="6092471"/>
                  <a:pt x="9584001" y="6089960"/>
                  <a:pt x="9577750" y="6089960"/>
                </a:cubicBezTo>
                <a:close/>
                <a:moveTo>
                  <a:pt x="9158985" y="6085606"/>
                </a:moveTo>
                <a:cubicBezTo>
                  <a:pt x="9151767" y="6085606"/>
                  <a:pt x="9146000" y="6088471"/>
                  <a:pt x="9141684" y="6094201"/>
                </a:cubicBezTo>
                <a:cubicBezTo>
                  <a:pt x="9138930" y="6097773"/>
                  <a:pt x="9137182" y="6103094"/>
                  <a:pt x="9136437" y="6110163"/>
                </a:cubicBezTo>
                <a:lnTo>
                  <a:pt x="9181198" y="6110163"/>
                </a:lnTo>
                <a:cubicBezTo>
                  <a:pt x="9180305" y="6101382"/>
                  <a:pt x="9177942" y="6095094"/>
                  <a:pt x="9174110" y="6091299"/>
                </a:cubicBezTo>
                <a:cubicBezTo>
                  <a:pt x="9170277" y="6087504"/>
                  <a:pt x="9165236" y="6085606"/>
                  <a:pt x="9158985" y="6085606"/>
                </a:cubicBezTo>
                <a:close/>
                <a:moveTo>
                  <a:pt x="8787510" y="6085606"/>
                </a:moveTo>
                <a:cubicBezTo>
                  <a:pt x="8780292" y="6085606"/>
                  <a:pt x="8774525" y="6088471"/>
                  <a:pt x="8770209" y="6094201"/>
                </a:cubicBezTo>
                <a:cubicBezTo>
                  <a:pt x="8767455" y="6097773"/>
                  <a:pt x="8765707" y="6103094"/>
                  <a:pt x="8764963" y="6110163"/>
                </a:cubicBezTo>
                <a:lnTo>
                  <a:pt x="8809723" y="6110163"/>
                </a:lnTo>
                <a:cubicBezTo>
                  <a:pt x="8808830" y="6101382"/>
                  <a:pt x="8806467" y="6095094"/>
                  <a:pt x="8802635" y="6091299"/>
                </a:cubicBezTo>
                <a:cubicBezTo>
                  <a:pt x="8798802" y="6087504"/>
                  <a:pt x="8793761" y="6085606"/>
                  <a:pt x="8787510" y="6085606"/>
                </a:cubicBezTo>
                <a:close/>
                <a:moveTo>
                  <a:pt x="8196960" y="6085606"/>
                </a:moveTo>
                <a:cubicBezTo>
                  <a:pt x="8189742" y="6085606"/>
                  <a:pt x="8183975" y="6088471"/>
                  <a:pt x="8179659" y="6094201"/>
                </a:cubicBezTo>
                <a:cubicBezTo>
                  <a:pt x="8176906" y="6097773"/>
                  <a:pt x="8175157" y="6103094"/>
                  <a:pt x="8174413" y="6110163"/>
                </a:cubicBezTo>
                <a:lnTo>
                  <a:pt x="8219173" y="6110163"/>
                </a:lnTo>
                <a:cubicBezTo>
                  <a:pt x="8218280" y="6101382"/>
                  <a:pt x="8215917" y="6095094"/>
                  <a:pt x="8212085" y="6091299"/>
                </a:cubicBezTo>
                <a:cubicBezTo>
                  <a:pt x="8208252" y="6087504"/>
                  <a:pt x="8203211" y="6085606"/>
                  <a:pt x="8196960" y="6085606"/>
                </a:cubicBezTo>
                <a:close/>
                <a:moveTo>
                  <a:pt x="9666861" y="6061385"/>
                </a:moveTo>
                <a:lnTo>
                  <a:pt x="9712514" y="6061385"/>
                </a:lnTo>
                <a:lnTo>
                  <a:pt x="9712514" y="6126571"/>
                </a:lnTo>
                <a:cubicBezTo>
                  <a:pt x="9712514" y="6134013"/>
                  <a:pt x="9713891" y="6139296"/>
                  <a:pt x="9716644" y="6142422"/>
                </a:cubicBezTo>
                <a:cubicBezTo>
                  <a:pt x="9719397" y="6145547"/>
                  <a:pt x="9723267" y="6147110"/>
                  <a:pt x="9728253" y="6147110"/>
                </a:cubicBezTo>
                <a:cubicBezTo>
                  <a:pt x="9733685" y="6147110"/>
                  <a:pt x="9738131" y="6145026"/>
                  <a:pt x="9741591" y="6140859"/>
                </a:cubicBezTo>
                <a:cubicBezTo>
                  <a:pt x="9745051" y="6136692"/>
                  <a:pt x="9746782" y="6129213"/>
                  <a:pt x="9746782" y="6118423"/>
                </a:cubicBezTo>
                <a:lnTo>
                  <a:pt x="9746782" y="6061385"/>
                </a:lnTo>
                <a:lnTo>
                  <a:pt x="9792211" y="6061385"/>
                </a:lnTo>
                <a:lnTo>
                  <a:pt x="9792211" y="6179926"/>
                </a:lnTo>
                <a:lnTo>
                  <a:pt x="9749795" y="6179926"/>
                </a:lnTo>
                <a:lnTo>
                  <a:pt x="9749795" y="6160727"/>
                </a:lnTo>
                <a:cubicBezTo>
                  <a:pt x="9743470" y="6168615"/>
                  <a:pt x="9737089" y="6174234"/>
                  <a:pt x="9730653" y="6177582"/>
                </a:cubicBezTo>
                <a:cubicBezTo>
                  <a:pt x="9724215" y="6180931"/>
                  <a:pt x="9716309" y="6182605"/>
                  <a:pt x="9706933" y="6182605"/>
                </a:cubicBezTo>
                <a:cubicBezTo>
                  <a:pt x="9694431" y="6182605"/>
                  <a:pt x="9684627" y="6178866"/>
                  <a:pt x="9677521" y="6171387"/>
                </a:cubicBezTo>
                <a:cubicBezTo>
                  <a:pt x="9670414" y="6163909"/>
                  <a:pt x="9666861" y="6152393"/>
                  <a:pt x="9666861" y="6136841"/>
                </a:cubicBezTo>
                <a:close/>
                <a:moveTo>
                  <a:pt x="8545032" y="6061385"/>
                </a:moveTo>
                <a:lnTo>
                  <a:pt x="8590461" y="6061385"/>
                </a:lnTo>
                <a:lnTo>
                  <a:pt x="8590461" y="6179926"/>
                </a:lnTo>
                <a:lnTo>
                  <a:pt x="8545032" y="6179926"/>
                </a:lnTo>
                <a:close/>
                <a:moveTo>
                  <a:pt x="7987038" y="6061385"/>
                </a:moveTo>
                <a:lnTo>
                  <a:pt x="8034306" y="6061385"/>
                </a:lnTo>
                <a:lnTo>
                  <a:pt x="8057304" y="6136506"/>
                </a:lnTo>
                <a:lnTo>
                  <a:pt x="8081164" y="6061385"/>
                </a:lnTo>
                <a:lnTo>
                  <a:pt x="8127011" y="6061385"/>
                </a:lnTo>
                <a:lnTo>
                  <a:pt x="8076630" y="6179926"/>
                </a:lnTo>
                <a:lnTo>
                  <a:pt x="8036336" y="6179926"/>
                </a:lnTo>
                <a:close/>
                <a:moveTo>
                  <a:pt x="7925907" y="6061385"/>
                </a:moveTo>
                <a:lnTo>
                  <a:pt x="7971337" y="6061385"/>
                </a:lnTo>
                <a:lnTo>
                  <a:pt x="7971337" y="6179926"/>
                </a:lnTo>
                <a:lnTo>
                  <a:pt x="7925907" y="6179926"/>
                </a:lnTo>
                <a:close/>
                <a:moveTo>
                  <a:pt x="10491481" y="6058706"/>
                </a:moveTo>
                <a:cubicBezTo>
                  <a:pt x="10515219" y="6058706"/>
                  <a:pt x="10533152" y="6065589"/>
                  <a:pt x="10545282" y="6079356"/>
                </a:cubicBezTo>
                <a:cubicBezTo>
                  <a:pt x="10555030" y="6090443"/>
                  <a:pt x="10559904" y="6104098"/>
                  <a:pt x="10559904" y="6120321"/>
                </a:cubicBezTo>
                <a:cubicBezTo>
                  <a:pt x="10559904" y="6138552"/>
                  <a:pt x="10553858" y="6153491"/>
                  <a:pt x="10541766" y="6165136"/>
                </a:cubicBezTo>
                <a:cubicBezTo>
                  <a:pt x="10529673" y="6176782"/>
                  <a:pt x="10512949" y="6182605"/>
                  <a:pt x="10491592" y="6182605"/>
                </a:cubicBezTo>
                <a:cubicBezTo>
                  <a:pt x="10472542" y="6182605"/>
                  <a:pt x="10457138" y="6177768"/>
                  <a:pt x="10445381" y="6168094"/>
                </a:cubicBezTo>
                <a:cubicBezTo>
                  <a:pt x="10430945" y="6156114"/>
                  <a:pt x="10423727" y="6140412"/>
                  <a:pt x="10423727" y="6120990"/>
                </a:cubicBezTo>
                <a:cubicBezTo>
                  <a:pt x="10423727" y="6102908"/>
                  <a:pt x="10429828" y="6088006"/>
                  <a:pt x="10442032" y="6076286"/>
                </a:cubicBezTo>
                <a:cubicBezTo>
                  <a:pt x="10454236" y="6064566"/>
                  <a:pt x="10470719" y="6058706"/>
                  <a:pt x="10491481" y="6058706"/>
                </a:cubicBezTo>
                <a:close/>
                <a:moveTo>
                  <a:pt x="10188131" y="6058706"/>
                </a:moveTo>
                <a:cubicBezTo>
                  <a:pt x="10207479" y="6058706"/>
                  <a:pt x="10222232" y="6062166"/>
                  <a:pt x="10232389" y="6069087"/>
                </a:cubicBezTo>
                <a:cubicBezTo>
                  <a:pt x="10242547" y="6076007"/>
                  <a:pt x="10249672" y="6086127"/>
                  <a:pt x="10253765" y="6099447"/>
                </a:cubicBezTo>
                <a:lnTo>
                  <a:pt x="10211014" y="6105140"/>
                </a:lnTo>
                <a:cubicBezTo>
                  <a:pt x="10209674" y="6100080"/>
                  <a:pt x="10207237" y="6096266"/>
                  <a:pt x="10203703" y="6093699"/>
                </a:cubicBezTo>
                <a:cubicBezTo>
                  <a:pt x="10200168" y="6091132"/>
                  <a:pt x="10195424" y="6089848"/>
                  <a:pt x="10189471" y="6089848"/>
                </a:cubicBezTo>
                <a:cubicBezTo>
                  <a:pt x="10181955" y="6089848"/>
                  <a:pt x="10175872" y="6092541"/>
                  <a:pt x="10171221" y="6097926"/>
                </a:cubicBezTo>
                <a:cubicBezTo>
                  <a:pt x="10166570" y="6103311"/>
                  <a:pt x="10164245" y="6111464"/>
                  <a:pt x="10164245" y="6122384"/>
                </a:cubicBezTo>
                <a:cubicBezTo>
                  <a:pt x="10164245" y="6132115"/>
                  <a:pt x="10166551" y="6139505"/>
                  <a:pt x="10171165" y="6144556"/>
                </a:cubicBezTo>
                <a:cubicBezTo>
                  <a:pt x="10175779" y="6149607"/>
                  <a:pt x="10181657" y="6152133"/>
                  <a:pt x="10188801" y="6152133"/>
                </a:cubicBezTo>
                <a:cubicBezTo>
                  <a:pt x="10194754" y="6152133"/>
                  <a:pt x="10199759" y="6150607"/>
                  <a:pt x="10203814" y="6147556"/>
                </a:cubicBezTo>
                <a:cubicBezTo>
                  <a:pt x="10207870" y="6144505"/>
                  <a:pt x="10210902" y="6139817"/>
                  <a:pt x="10212911" y="6133492"/>
                </a:cubicBezTo>
                <a:lnTo>
                  <a:pt x="10256109" y="6138403"/>
                </a:lnTo>
                <a:cubicBezTo>
                  <a:pt x="10253727" y="6147407"/>
                  <a:pt x="10249821" y="6155202"/>
                  <a:pt x="10244389" y="6161788"/>
                </a:cubicBezTo>
                <a:cubicBezTo>
                  <a:pt x="10238956" y="6168373"/>
                  <a:pt x="10232017" y="6173489"/>
                  <a:pt x="10223571" y="6177136"/>
                </a:cubicBezTo>
                <a:cubicBezTo>
                  <a:pt x="10215125" y="6180782"/>
                  <a:pt x="10204391" y="6182605"/>
                  <a:pt x="10191369" y="6182605"/>
                </a:cubicBezTo>
                <a:cubicBezTo>
                  <a:pt x="10178793" y="6182605"/>
                  <a:pt x="10168319" y="6181434"/>
                  <a:pt x="10159947" y="6179093"/>
                </a:cubicBezTo>
                <a:cubicBezTo>
                  <a:pt x="10151575" y="6176751"/>
                  <a:pt x="10144376" y="6172959"/>
                  <a:pt x="10138349" y="6167718"/>
                </a:cubicBezTo>
                <a:cubicBezTo>
                  <a:pt x="10132321" y="6162476"/>
                  <a:pt x="10127596" y="6156324"/>
                  <a:pt x="10124173" y="6149261"/>
                </a:cubicBezTo>
                <a:cubicBezTo>
                  <a:pt x="10120749" y="6142198"/>
                  <a:pt x="10119038" y="6132830"/>
                  <a:pt x="10119038" y="6121158"/>
                </a:cubicBezTo>
                <a:cubicBezTo>
                  <a:pt x="10119038" y="6108964"/>
                  <a:pt x="10121121" y="6098816"/>
                  <a:pt x="10125289" y="6090711"/>
                </a:cubicBezTo>
                <a:cubicBezTo>
                  <a:pt x="10128340" y="6084764"/>
                  <a:pt x="10132507" y="6079430"/>
                  <a:pt x="10137790" y="6074709"/>
                </a:cubicBezTo>
                <a:cubicBezTo>
                  <a:pt x="10143074" y="6069987"/>
                  <a:pt x="10148506" y="6066474"/>
                  <a:pt x="10154087" y="6064170"/>
                </a:cubicBezTo>
                <a:cubicBezTo>
                  <a:pt x="10162942" y="6060527"/>
                  <a:pt x="10174291" y="6058706"/>
                  <a:pt x="10188131" y="6058706"/>
                </a:cubicBezTo>
                <a:close/>
                <a:moveTo>
                  <a:pt x="9878978" y="6058706"/>
                </a:moveTo>
                <a:cubicBezTo>
                  <a:pt x="9892596" y="6058706"/>
                  <a:pt x="9903535" y="6059468"/>
                  <a:pt x="9911795" y="6060994"/>
                </a:cubicBezTo>
                <a:cubicBezTo>
                  <a:pt x="9920055" y="6062519"/>
                  <a:pt x="9926938" y="6065701"/>
                  <a:pt x="9932445" y="6070538"/>
                </a:cubicBezTo>
                <a:cubicBezTo>
                  <a:pt x="9936314" y="6073886"/>
                  <a:pt x="9939365" y="6078630"/>
                  <a:pt x="9941598" y="6084769"/>
                </a:cubicBezTo>
                <a:cubicBezTo>
                  <a:pt x="9943830" y="6090908"/>
                  <a:pt x="9944946" y="6096769"/>
                  <a:pt x="9944946" y="6102350"/>
                </a:cubicBezTo>
                <a:lnTo>
                  <a:pt x="9944946" y="6154700"/>
                </a:lnTo>
                <a:cubicBezTo>
                  <a:pt x="9944946" y="6160281"/>
                  <a:pt x="9945300" y="6164653"/>
                  <a:pt x="9946007" y="6167815"/>
                </a:cubicBezTo>
                <a:cubicBezTo>
                  <a:pt x="9946714" y="6170978"/>
                  <a:pt x="9948258" y="6175015"/>
                  <a:pt x="9950639" y="6179926"/>
                </a:cubicBezTo>
                <a:lnTo>
                  <a:pt x="9908000" y="6179926"/>
                </a:lnTo>
                <a:cubicBezTo>
                  <a:pt x="9906288" y="6176875"/>
                  <a:pt x="9905172" y="6174550"/>
                  <a:pt x="9904651" y="6172950"/>
                </a:cubicBezTo>
                <a:cubicBezTo>
                  <a:pt x="9904130" y="6171350"/>
                  <a:pt x="9903609" y="6168839"/>
                  <a:pt x="9903089" y="6165415"/>
                </a:cubicBezTo>
                <a:cubicBezTo>
                  <a:pt x="9897135" y="6171145"/>
                  <a:pt x="9891219" y="6175238"/>
                  <a:pt x="9885341" y="6177694"/>
                </a:cubicBezTo>
                <a:cubicBezTo>
                  <a:pt x="9877304" y="6180968"/>
                  <a:pt x="9867965" y="6182605"/>
                  <a:pt x="9857324" y="6182605"/>
                </a:cubicBezTo>
                <a:cubicBezTo>
                  <a:pt x="9843185" y="6182605"/>
                  <a:pt x="9832451" y="6179331"/>
                  <a:pt x="9825121" y="6172782"/>
                </a:cubicBezTo>
                <a:cubicBezTo>
                  <a:pt x="9817791" y="6166234"/>
                  <a:pt x="9814127" y="6158160"/>
                  <a:pt x="9814127" y="6148561"/>
                </a:cubicBezTo>
                <a:cubicBezTo>
                  <a:pt x="9814127" y="6139557"/>
                  <a:pt x="9816768" y="6132152"/>
                  <a:pt x="9822051" y="6126348"/>
                </a:cubicBezTo>
                <a:cubicBezTo>
                  <a:pt x="9827335" y="6120544"/>
                  <a:pt x="9837083" y="6116228"/>
                  <a:pt x="9851296" y="6113400"/>
                </a:cubicBezTo>
                <a:cubicBezTo>
                  <a:pt x="9868337" y="6109977"/>
                  <a:pt x="9879387" y="6107577"/>
                  <a:pt x="9884448" y="6106201"/>
                </a:cubicBezTo>
                <a:cubicBezTo>
                  <a:pt x="9889508" y="6104824"/>
                  <a:pt x="9894866" y="6103019"/>
                  <a:pt x="9900521" y="6100787"/>
                </a:cubicBezTo>
                <a:cubicBezTo>
                  <a:pt x="9900521" y="6095206"/>
                  <a:pt x="9899368" y="6091299"/>
                  <a:pt x="9897061" y="6089067"/>
                </a:cubicBezTo>
                <a:cubicBezTo>
                  <a:pt x="9894754" y="6086834"/>
                  <a:pt x="9890699" y="6085718"/>
                  <a:pt x="9884894" y="6085718"/>
                </a:cubicBezTo>
                <a:cubicBezTo>
                  <a:pt x="9877453" y="6085718"/>
                  <a:pt x="9871872" y="6086909"/>
                  <a:pt x="9868151" y="6089290"/>
                </a:cubicBezTo>
                <a:cubicBezTo>
                  <a:pt x="9865249" y="6091150"/>
                  <a:pt x="9862905" y="6094648"/>
                  <a:pt x="9861119" y="6099782"/>
                </a:cubicBezTo>
                <a:lnTo>
                  <a:pt x="9817698" y="6095206"/>
                </a:lnTo>
                <a:cubicBezTo>
                  <a:pt x="9819335" y="6087616"/>
                  <a:pt x="9821698" y="6081644"/>
                  <a:pt x="9824786" y="6077291"/>
                </a:cubicBezTo>
                <a:cubicBezTo>
                  <a:pt x="9827875" y="6072937"/>
                  <a:pt x="9832321" y="6069161"/>
                  <a:pt x="9838125" y="6065961"/>
                </a:cubicBezTo>
                <a:cubicBezTo>
                  <a:pt x="9842292" y="6063654"/>
                  <a:pt x="9848022" y="6061868"/>
                  <a:pt x="9855315" y="6060603"/>
                </a:cubicBezTo>
                <a:cubicBezTo>
                  <a:pt x="9862607" y="6059338"/>
                  <a:pt x="9870495" y="6058706"/>
                  <a:pt x="9878978" y="6058706"/>
                </a:cubicBezTo>
                <a:close/>
                <a:moveTo>
                  <a:pt x="9577081" y="6058706"/>
                </a:moveTo>
                <a:cubicBezTo>
                  <a:pt x="9600819" y="6058706"/>
                  <a:pt x="9618752" y="6065589"/>
                  <a:pt x="9630882" y="6079356"/>
                </a:cubicBezTo>
                <a:cubicBezTo>
                  <a:pt x="9640630" y="6090443"/>
                  <a:pt x="9645504" y="6104098"/>
                  <a:pt x="9645504" y="6120321"/>
                </a:cubicBezTo>
                <a:cubicBezTo>
                  <a:pt x="9645504" y="6138552"/>
                  <a:pt x="9639458" y="6153491"/>
                  <a:pt x="9627366" y="6165136"/>
                </a:cubicBezTo>
                <a:cubicBezTo>
                  <a:pt x="9615273" y="6176782"/>
                  <a:pt x="9598549" y="6182605"/>
                  <a:pt x="9577192" y="6182605"/>
                </a:cubicBezTo>
                <a:cubicBezTo>
                  <a:pt x="9558142" y="6182605"/>
                  <a:pt x="9542738" y="6177768"/>
                  <a:pt x="9530981" y="6168094"/>
                </a:cubicBezTo>
                <a:cubicBezTo>
                  <a:pt x="9516545" y="6156114"/>
                  <a:pt x="9509326" y="6140412"/>
                  <a:pt x="9509326" y="6120990"/>
                </a:cubicBezTo>
                <a:cubicBezTo>
                  <a:pt x="9509326" y="6102908"/>
                  <a:pt x="9515428" y="6088006"/>
                  <a:pt x="9527632" y="6076286"/>
                </a:cubicBezTo>
                <a:cubicBezTo>
                  <a:pt x="9539836" y="6064566"/>
                  <a:pt x="9556319" y="6058706"/>
                  <a:pt x="9577081" y="6058706"/>
                </a:cubicBezTo>
                <a:close/>
                <a:moveTo>
                  <a:pt x="9157087" y="6058706"/>
                </a:moveTo>
                <a:cubicBezTo>
                  <a:pt x="9174054" y="6058706"/>
                  <a:pt x="9187448" y="6061273"/>
                  <a:pt x="9197271" y="6066408"/>
                </a:cubicBezTo>
                <a:cubicBezTo>
                  <a:pt x="9207094" y="6071542"/>
                  <a:pt x="9214572" y="6078984"/>
                  <a:pt x="9219707" y="6088732"/>
                </a:cubicBezTo>
                <a:cubicBezTo>
                  <a:pt x="9224841" y="6098480"/>
                  <a:pt x="9227409" y="6111168"/>
                  <a:pt x="9227409" y="6126795"/>
                </a:cubicBezTo>
                <a:lnTo>
                  <a:pt x="9227409" y="6131929"/>
                </a:lnTo>
                <a:lnTo>
                  <a:pt x="9136326" y="6131929"/>
                </a:lnTo>
                <a:cubicBezTo>
                  <a:pt x="9137145" y="6139222"/>
                  <a:pt x="9139116" y="6144654"/>
                  <a:pt x="9142242" y="6148226"/>
                </a:cubicBezTo>
                <a:cubicBezTo>
                  <a:pt x="9146632" y="6153360"/>
                  <a:pt x="9152362" y="6155928"/>
                  <a:pt x="9159431" y="6155928"/>
                </a:cubicBezTo>
                <a:cubicBezTo>
                  <a:pt x="9163896" y="6155928"/>
                  <a:pt x="9168138" y="6154811"/>
                  <a:pt x="9172156" y="6152579"/>
                </a:cubicBezTo>
                <a:cubicBezTo>
                  <a:pt x="9174612" y="6151165"/>
                  <a:pt x="9177254" y="6148672"/>
                  <a:pt x="9180081" y="6145100"/>
                </a:cubicBezTo>
                <a:lnTo>
                  <a:pt x="9224841" y="6149230"/>
                </a:lnTo>
                <a:cubicBezTo>
                  <a:pt x="9217995" y="6161137"/>
                  <a:pt x="9209735" y="6169676"/>
                  <a:pt x="9200061" y="6174847"/>
                </a:cubicBezTo>
                <a:cubicBezTo>
                  <a:pt x="9190388" y="6180019"/>
                  <a:pt x="9176509" y="6182605"/>
                  <a:pt x="9158427" y="6182605"/>
                </a:cubicBezTo>
                <a:cubicBezTo>
                  <a:pt x="9142725" y="6182605"/>
                  <a:pt x="9130373" y="6180391"/>
                  <a:pt x="9121369" y="6175964"/>
                </a:cubicBezTo>
                <a:cubicBezTo>
                  <a:pt x="9112365" y="6171536"/>
                  <a:pt x="9104905" y="6164504"/>
                  <a:pt x="9098989" y="6154867"/>
                </a:cubicBezTo>
                <a:cubicBezTo>
                  <a:pt x="9093073" y="6145231"/>
                  <a:pt x="9090115" y="6133901"/>
                  <a:pt x="9090115" y="6120879"/>
                </a:cubicBezTo>
                <a:cubicBezTo>
                  <a:pt x="9090115" y="6102350"/>
                  <a:pt x="9096049" y="6087355"/>
                  <a:pt x="9107918" y="6075895"/>
                </a:cubicBezTo>
                <a:cubicBezTo>
                  <a:pt x="9119787" y="6064436"/>
                  <a:pt x="9136177" y="6058706"/>
                  <a:pt x="9157087" y="6058706"/>
                </a:cubicBezTo>
                <a:close/>
                <a:moveTo>
                  <a:pt x="8785612" y="6058706"/>
                </a:moveTo>
                <a:cubicBezTo>
                  <a:pt x="8802579" y="6058706"/>
                  <a:pt x="8815973" y="6061273"/>
                  <a:pt x="8825796" y="6066408"/>
                </a:cubicBezTo>
                <a:cubicBezTo>
                  <a:pt x="8835619" y="6071542"/>
                  <a:pt x="8843097" y="6078984"/>
                  <a:pt x="8848232" y="6088732"/>
                </a:cubicBezTo>
                <a:cubicBezTo>
                  <a:pt x="8853366" y="6098480"/>
                  <a:pt x="8855934" y="6111168"/>
                  <a:pt x="8855934" y="6126795"/>
                </a:cubicBezTo>
                <a:lnTo>
                  <a:pt x="8855934" y="6131929"/>
                </a:lnTo>
                <a:lnTo>
                  <a:pt x="8764851" y="6131929"/>
                </a:lnTo>
                <a:cubicBezTo>
                  <a:pt x="8765669" y="6139222"/>
                  <a:pt x="8767641" y="6144654"/>
                  <a:pt x="8770767" y="6148226"/>
                </a:cubicBezTo>
                <a:cubicBezTo>
                  <a:pt x="8775157" y="6153360"/>
                  <a:pt x="8780887" y="6155928"/>
                  <a:pt x="8787957" y="6155928"/>
                </a:cubicBezTo>
                <a:cubicBezTo>
                  <a:pt x="8792421" y="6155928"/>
                  <a:pt x="8796663" y="6154811"/>
                  <a:pt x="8800681" y="6152579"/>
                </a:cubicBezTo>
                <a:cubicBezTo>
                  <a:pt x="8803137" y="6151165"/>
                  <a:pt x="8805779" y="6148672"/>
                  <a:pt x="8808606" y="6145100"/>
                </a:cubicBezTo>
                <a:lnTo>
                  <a:pt x="8853366" y="6149230"/>
                </a:lnTo>
                <a:cubicBezTo>
                  <a:pt x="8846520" y="6161137"/>
                  <a:pt x="8838260" y="6169676"/>
                  <a:pt x="8828587" y="6174847"/>
                </a:cubicBezTo>
                <a:cubicBezTo>
                  <a:pt x="8818913" y="6180019"/>
                  <a:pt x="8805035" y="6182605"/>
                  <a:pt x="8786952" y="6182605"/>
                </a:cubicBezTo>
                <a:cubicBezTo>
                  <a:pt x="8771251" y="6182605"/>
                  <a:pt x="8758898" y="6180391"/>
                  <a:pt x="8749894" y="6175964"/>
                </a:cubicBezTo>
                <a:cubicBezTo>
                  <a:pt x="8740890" y="6171536"/>
                  <a:pt x="8733430" y="6164504"/>
                  <a:pt x="8727514" y="6154867"/>
                </a:cubicBezTo>
                <a:cubicBezTo>
                  <a:pt x="8721598" y="6145231"/>
                  <a:pt x="8718640" y="6133901"/>
                  <a:pt x="8718640" y="6120879"/>
                </a:cubicBezTo>
                <a:cubicBezTo>
                  <a:pt x="8718640" y="6102350"/>
                  <a:pt x="8724574" y="6087355"/>
                  <a:pt x="8736443" y="6075895"/>
                </a:cubicBezTo>
                <a:cubicBezTo>
                  <a:pt x="8748312" y="6064436"/>
                  <a:pt x="8764702" y="6058706"/>
                  <a:pt x="8785612" y="6058706"/>
                </a:cubicBezTo>
                <a:close/>
                <a:moveTo>
                  <a:pt x="8455065" y="6058706"/>
                </a:moveTo>
                <a:cubicBezTo>
                  <a:pt x="8469204" y="6058706"/>
                  <a:pt x="8479640" y="6059785"/>
                  <a:pt x="8486375" y="6061943"/>
                </a:cubicBezTo>
                <a:cubicBezTo>
                  <a:pt x="8493109" y="6064101"/>
                  <a:pt x="8498728" y="6067449"/>
                  <a:pt x="8503230" y="6071989"/>
                </a:cubicBezTo>
                <a:cubicBezTo>
                  <a:pt x="8507732" y="6076528"/>
                  <a:pt x="8511471" y="6082667"/>
                  <a:pt x="8514448" y="6090406"/>
                </a:cubicBezTo>
                <a:lnTo>
                  <a:pt x="8471362" y="6094648"/>
                </a:lnTo>
                <a:cubicBezTo>
                  <a:pt x="8470246" y="6090853"/>
                  <a:pt x="8468385" y="6088062"/>
                  <a:pt x="8465781" y="6086276"/>
                </a:cubicBezTo>
                <a:cubicBezTo>
                  <a:pt x="8462209" y="6083895"/>
                  <a:pt x="8457893" y="6082704"/>
                  <a:pt x="8452833" y="6082704"/>
                </a:cubicBezTo>
                <a:cubicBezTo>
                  <a:pt x="8447698" y="6082704"/>
                  <a:pt x="8443959" y="6083614"/>
                  <a:pt x="8441615" y="6085435"/>
                </a:cubicBezTo>
                <a:cubicBezTo>
                  <a:pt x="8439271" y="6087255"/>
                  <a:pt x="8438099" y="6089465"/>
                  <a:pt x="8438099" y="6092066"/>
                </a:cubicBezTo>
                <a:cubicBezTo>
                  <a:pt x="8438099" y="6094964"/>
                  <a:pt x="8439587" y="6097156"/>
                  <a:pt x="8442564" y="6098642"/>
                </a:cubicBezTo>
                <a:cubicBezTo>
                  <a:pt x="8445540" y="6100128"/>
                  <a:pt x="8452014" y="6101465"/>
                  <a:pt x="8461986" y="6102655"/>
                </a:cubicBezTo>
                <a:cubicBezTo>
                  <a:pt x="8477092" y="6104364"/>
                  <a:pt x="8488328" y="6106743"/>
                  <a:pt x="8495695" y="6109791"/>
                </a:cubicBezTo>
                <a:cubicBezTo>
                  <a:pt x="8503062" y="6112839"/>
                  <a:pt x="8508699" y="6117188"/>
                  <a:pt x="8512606" y="6122837"/>
                </a:cubicBezTo>
                <a:cubicBezTo>
                  <a:pt x="8516513" y="6128487"/>
                  <a:pt x="8518466" y="6134694"/>
                  <a:pt x="8518466" y="6141459"/>
                </a:cubicBezTo>
                <a:cubicBezTo>
                  <a:pt x="8518466" y="6148298"/>
                  <a:pt x="8516401" y="6154951"/>
                  <a:pt x="8512271" y="6161419"/>
                </a:cubicBezTo>
                <a:cubicBezTo>
                  <a:pt x="8508141" y="6167887"/>
                  <a:pt x="8501630" y="6173034"/>
                  <a:pt x="8492737" y="6176863"/>
                </a:cubicBezTo>
                <a:cubicBezTo>
                  <a:pt x="8483845" y="6180691"/>
                  <a:pt x="8471734" y="6182605"/>
                  <a:pt x="8456405" y="6182605"/>
                </a:cubicBezTo>
                <a:cubicBezTo>
                  <a:pt x="8434750" y="6182605"/>
                  <a:pt x="8419328" y="6179517"/>
                  <a:pt x="8410138" y="6173341"/>
                </a:cubicBezTo>
                <a:cubicBezTo>
                  <a:pt x="8400948" y="6167164"/>
                  <a:pt x="8395050" y="6158383"/>
                  <a:pt x="8392446" y="6146998"/>
                </a:cubicBezTo>
                <a:lnTo>
                  <a:pt x="8437541" y="6142756"/>
                </a:lnTo>
                <a:cubicBezTo>
                  <a:pt x="8439401" y="6148114"/>
                  <a:pt x="8442005" y="6151947"/>
                  <a:pt x="8445354" y="6154253"/>
                </a:cubicBezTo>
                <a:cubicBezTo>
                  <a:pt x="8448703" y="6156560"/>
                  <a:pt x="8453168" y="6157714"/>
                  <a:pt x="8458749" y="6157714"/>
                </a:cubicBezTo>
                <a:cubicBezTo>
                  <a:pt x="8464851" y="6157714"/>
                  <a:pt x="8469576" y="6156413"/>
                  <a:pt x="8472925" y="6153812"/>
                </a:cubicBezTo>
                <a:cubicBezTo>
                  <a:pt x="8475529" y="6151881"/>
                  <a:pt x="8476831" y="6149466"/>
                  <a:pt x="8476831" y="6146569"/>
                </a:cubicBezTo>
                <a:cubicBezTo>
                  <a:pt x="8476831" y="6143299"/>
                  <a:pt x="8475120" y="6140773"/>
                  <a:pt x="8471697" y="6138989"/>
                </a:cubicBezTo>
                <a:cubicBezTo>
                  <a:pt x="8469241" y="6137726"/>
                  <a:pt x="8462730" y="6136166"/>
                  <a:pt x="8452163" y="6134308"/>
                </a:cubicBezTo>
                <a:cubicBezTo>
                  <a:pt x="8436387" y="6131558"/>
                  <a:pt x="8425430" y="6129012"/>
                  <a:pt x="8419291" y="6126671"/>
                </a:cubicBezTo>
                <a:cubicBezTo>
                  <a:pt x="8413151" y="6124329"/>
                  <a:pt x="8407980" y="6120371"/>
                  <a:pt x="8403775" y="6114795"/>
                </a:cubicBezTo>
                <a:cubicBezTo>
                  <a:pt x="8399571" y="6109220"/>
                  <a:pt x="8397469" y="6102864"/>
                  <a:pt x="8397469" y="6095727"/>
                </a:cubicBezTo>
                <a:cubicBezTo>
                  <a:pt x="8397469" y="6087921"/>
                  <a:pt x="8399738" y="6081193"/>
                  <a:pt x="8404278" y="6075543"/>
                </a:cubicBezTo>
                <a:cubicBezTo>
                  <a:pt x="8408817" y="6069893"/>
                  <a:pt x="8415068" y="6065675"/>
                  <a:pt x="8423030" y="6062887"/>
                </a:cubicBezTo>
                <a:cubicBezTo>
                  <a:pt x="8430992" y="6060100"/>
                  <a:pt x="8441671" y="6058706"/>
                  <a:pt x="8455065" y="6058706"/>
                </a:cubicBezTo>
                <a:close/>
                <a:moveTo>
                  <a:pt x="8357955" y="6058706"/>
                </a:moveTo>
                <a:cubicBezTo>
                  <a:pt x="8364652" y="6058706"/>
                  <a:pt x="8371982" y="6060789"/>
                  <a:pt x="8379944" y="6064957"/>
                </a:cubicBezTo>
                <a:lnTo>
                  <a:pt x="8365880" y="6097327"/>
                </a:lnTo>
                <a:cubicBezTo>
                  <a:pt x="8360522" y="6095094"/>
                  <a:pt x="8356281" y="6093978"/>
                  <a:pt x="8353155" y="6093978"/>
                </a:cubicBezTo>
                <a:cubicBezTo>
                  <a:pt x="8347202" y="6093978"/>
                  <a:pt x="8342589" y="6096434"/>
                  <a:pt x="8339314" y="6101345"/>
                </a:cubicBezTo>
                <a:cubicBezTo>
                  <a:pt x="8334626" y="6108266"/>
                  <a:pt x="8332282" y="6121214"/>
                  <a:pt x="8332282" y="6140189"/>
                </a:cubicBezTo>
                <a:lnTo>
                  <a:pt x="8332282" y="6179926"/>
                </a:lnTo>
                <a:lnTo>
                  <a:pt x="8286629" y="6179926"/>
                </a:lnTo>
                <a:lnTo>
                  <a:pt x="8286629" y="6061385"/>
                </a:lnTo>
                <a:lnTo>
                  <a:pt x="8329157" y="6061385"/>
                </a:lnTo>
                <a:lnTo>
                  <a:pt x="8329157" y="6080807"/>
                </a:lnTo>
                <a:cubicBezTo>
                  <a:pt x="8333250" y="6072398"/>
                  <a:pt x="8337473" y="6066612"/>
                  <a:pt x="8341826" y="6063450"/>
                </a:cubicBezTo>
                <a:cubicBezTo>
                  <a:pt x="8346179" y="6060287"/>
                  <a:pt x="8351555" y="6058706"/>
                  <a:pt x="8357955" y="6058706"/>
                </a:cubicBezTo>
                <a:close/>
                <a:moveTo>
                  <a:pt x="8195063" y="6058706"/>
                </a:moveTo>
                <a:cubicBezTo>
                  <a:pt x="8212029" y="6058706"/>
                  <a:pt x="8225424" y="6061273"/>
                  <a:pt x="8235246" y="6066408"/>
                </a:cubicBezTo>
                <a:cubicBezTo>
                  <a:pt x="8245069" y="6071542"/>
                  <a:pt x="8252547" y="6078984"/>
                  <a:pt x="8257682" y="6088732"/>
                </a:cubicBezTo>
                <a:cubicBezTo>
                  <a:pt x="8262817" y="6098480"/>
                  <a:pt x="8265384" y="6111168"/>
                  <a:pt x="8265384" y="6126795"/>
                </a:cubicBezTo>
                <a:lnTo>
                  <a:pt x="8265384" y="6131929"/>
                </a:lnTo>
                <a:lnTo>
                  <a:pt x="8174301" y="6131929"/>
                </a:lnTo>
                <a:cubicBezTo>
                  <a:pt x="8175120" y="6139222"/>
                  <a:pt x="8177092" y="6144654"/>
                  <a:pt x="8180217" y="6148226"/>
                </a:cubicBezTo>
                <a:cubicBezTo>
                  <a:pt x="8184607" y="6153360"/>
                  <a:pt x="8190337" y="6155928"/>
                  <a:pt x="8197407" y="6155928"/>
                </a:cubicBezTo>
                <a:cubicBezTo>
                  <a:pt x="8201872" y="6155928"/>
                  <a:pt x="8206113" y="6154811"/>
                  <a:pt x="8210131" y="6152579"/>
                </a:cubicBezTo>
                <a:cubicBezTo>
                  <a:pt x="8212587" y="6151165"/>
                  <a:pt x="8215229" y="6148672"/>
                  <a:pt x="8218057" y="6145100"/>
                </a:cubicBezTo>
                <a:lnTo>
                  <a:pt x="8262817" y="6149230"/>
                </a:lnTo>
                <a:cubicBezTo>
                  <a:pt x="8255971" y="6161137"/>
                  <a:pt x="8247711" y="6169676"/>
                  <a:pt x="8238037" y="6174847"/>
                </a:cubicBezTo>
                <a:cubicBezTo>
                  <a:pt x="8228363" y="6180019"/>
                  <a:pt x="8214485" y="6182605"/>
                  <a:pt x="8196402" y="6182605"/>
                </a:cubicBezTo>
                <a:cubicBezTo>
                  <a:pt x="8180701" y="6182605"/>
                  <a:pt x="8168348" y="6180391"/>
                  <a:pt x="8159344" y="6175964"/>
                </a:cubicBezTo>
                <a:cubicBezTo>
                  <a:pt x="8150340" y="6171536"/>
                  <a:pt x="8142880" y="6164504"/>
                  <a:pt x="8136964" y="6154867"/>
                </a:cubicBezTo>
                <a:cubicBezTo>
                  <a:pt x="8131048" y="6145231"/>
                  <a:pt x="8128090" y="6133901"/>
                  <a:pt x="8128090" y="6120879"/>
                </a:cubicBezTo>
                <a:cubicBezTo>
                  <a:pt x="8128090" y="6102350"/>
                  <a:pt x="8134025" y="6087355"/>
                  <a:pt x="8145894" y="6075895"/>
                </a:cubicBezTo>
                <a:cubicBezTo>
                  <a:pt x="8157763" y="6064436"/>
                  <a:pt x="8174152" y="6058706"/>
                  <a:pt x="8195063" y="6058706"/>
                </a:cubicBezTo>
                <a:close/>
                <a:moveTo>
                  <a:pt x="7857000" y="6058706"/>
                </a:moveTo>
                <a:cubicBezTo>
                  <a:pt x="7869576" y="6058706"/>
                  <a:pt x="7879417" y="6062445"/>
                  <a:pt x="7886523" y="6069924"/>
                </a:cubicBezTo>
                <a:cubicBezTo>
                  <a:pt x="7893630" y="6077402"/>
                  <a:pt x="7897183" y="6088955"/>
                  <a:pt x="7897183" y="6104582"/>
                </a:cubicBezTo>
                <a:lnTo>
                  <a:pt x="7897183" y="6179926"/>
                </a:lnTo>
                <a:lnTo>
                  <a:pt x="7851530" y="6179926"/>
                </a:lnTo>
                <a:lnTo>
                  <a:pt x="7851530" y="6114740"/>
                </a:lnTo>
                <a:cubicBezTo>
                  <a:pt x="7851530" y="6107298"/>
                  <a:pt x="7850153" y="6102033"/>
                  <a:pt x="7847400" y="6098945"/>
                </a:cubicBezTo>
                <a:cubicBezTo>
                  <a:pt x="7844647" y="6095857"/>
                  <a:pt x="7840777" y="6094313"/>
                  <a:pt x="7835792" y="6094313"/>
                </a:cubicBezTo>
                <a:cubicBezTo>
                  <a:pt x="7830285" y="6094313"/>
                  <a:pt x="7825820" y="6096396"/>
                  <a:pt x="7822397" y="6100564"/>
                </a:cubicBezTo>
                <a:cubicBezTo>
                  <a:pt x="7818974" y="6104731"/>
                  <a:pt x="7817262" y="6112209"/>
                  <a:pt x="7817262" y="6122999"/>
                </a:cubicBezTo>
                <a:lnTo>
                  <a:pt x="7817262" y="6179926"/>
                </a:lnTo>
                <a:lnTo>
                  <a:pt x="7771833" y="6179926"/>
                </a:lnTo>
                <a:lnTo>
                  <a:pt x="7771833" y="6061385"/>
                </a:lnTo>
                <a:lnTo>
                  <a:pt x="7814137" y="6061385"/>
                </a:lnTo>
                <a:lnTo>
                  <a:pt x="7814137" y="6080695"/>
                </a:lnTo>
                <a:cubicBezTo>
                  <a:pt x="7820462" y="6072807"/>
                  <a:pt x="7826862" y="6067170"/>
                  <a:pt x="7833336" y="6063784"/>
                </a:cubicBezTo>
                <a:cubicBezTo>
                  <a:pt x="7839810" y="6060399"/>
                  <a:pt x="7847698" y="6058706"/>
                  <a:pt x="7857000" y="6058706"/>
                </a:cubicBezTo>
                <a:close/>
                <a:moveTo>
                  <a:pt x="10741289" y="6016290"/>
                </a:moveTo>
                <a:lnTo>
                  <a:pt x="10741289" y="6061385"/>
                </a:lnTo>
                <a:lnTo>
                  <a:pt x="10766291" y="6061385"/>
                </a:lnTo>
                <a:lnTo>
                  <a:pt x="10766291" y="6094648"/>
                </a:lnTo>
                <a:lnTo>
                  <a:pt x="10741289" y="6094648"/>
                </a:lnTo>
                <a:lnTo>
                  <a:pt x="10741289" y="6136645"/>
                </a:lnTo>
                <a:cubicBezTo>
                  <a:pt x="10741289" y="6141695"/>
                  <a:pt x="10741772" y="6145036"/>
                  <a:pt x="10742739" y="6146670"/>
                </a:cubicBezTo>
                <a:cubicBezTo>
                  <a:pt x="10744228" y="6149196"/>
                  <a:pt x="10746832" y="6150458"/>
                  <a:pt x="10750553" y="6150458"/>
                </a:cubicBezTo>
                <a:cubicBezTo>
                  <a:pt x="10753901" y="6150458"/>
                  <a:pt x="10758590" y="6149493"/>
                  <a:pt x="10764617" y="6147561"/>
                </a:cubicBezTo>
                <a:lnTo>
                  <a:pt x="10767966" y="6178922"/>
                </a:lnTo>
                <a:cubicBezTo>
                  <a:pt x="10756729" y="6181377"/>
                  <a:pt x="10746237" y="6182605"/>
                  <a:pt x="10736489" y="6182605"/>
                </a:cubicBezTo>
                <a:cubicBezTo>
                  <a:pt x="10725178" y="6182605"/>
                  <a:pt x="10716843" y="6181156"/>
                  <a:pt x="10711485" y="6178257"/>
                </a:cubicBezTo>
                <a:cubicBezTo>
                  <a:pt x="10706128" y="6175358"/>
                  <a:pt x="10702165" y="6170955"/>
                  <a:pt x="10699598" y="6165047"/>
                </a:cubicBezTo>
                <a:cubicBezTo>
                  <a:pt x="10697031" y="6159138"/>
                  <a:pt x="10695747" y="6149570"/>
                  <a:pt x="10695747" y="6136342"/>
                </a:cubicBezTo>
                <a:lnTo>
                  <a:pt x="10695747" y="6094648"/>
                </a:lnTo>
                <a:lnTo>
                  <a:pt x="10679004" y="6094648"/>
                </a:lnTo>
                <a:lnTo>
                  <a:pt x="10679004" y="6061385"/>
                </a:lnTo>
                <a:lnTo>
                  <a:pt x="10695747" y="6061385"/>
                </a:lnTo>
                <a:lnTo>
                  <a:pt x="10695747" y="6039619"/>
                </a:lnTo>
                <a:close/>
                <a:moveTo>
                  <a:pt x="10636513" y="6016290"/>
                </a:moveTo>
                <a:lnTo>
                  <a:pt x="10636513" y="6061385"/>
                </a:lnTo>
                <a:lnTo>
                  <a:pt x="10661517" y="6061385"/>
                </a:lnTo>
                <a:lnTo>
                  <a:pt x="10661517" y="6094648"/>
                </a:lnTo>
                <a:lnTo>
                  <a:pt x="10636513" y="6094648"/>
                </a:lnTo>
                <a:lnTo>
                  <a:pt x="10636513" y="6136645"/>
                </a:lnTo>
                <a:cubicBezTo>
                  <a:pt x="10636513" y="6141695"/>
                  <a:pt x="10636997" y="6145036"/>
                  <a:pt x="10637965" y="6146670"/>
                </a:cubicBezTo>
                <a:cubicBezTo>
                  <a:pt x="10639453" y="6149196"/>
                  <a:pt x="10642057" y="6150458"/>
                  <a:pt x="10645778" y="6150458"/>
                </a:cubicBezTo>
                <a:cubicBezTo>
                  <a:pt x="10649127" y="6150458"/>
                  <a:pt x="10653815" y="6149493"/>
                  <a:pt x="10659842" y="6147561"/>
                </a:cubicBezTo>
                <a:lnTo>
                  <a:pt x="10663191" y="6178922"/>
                </a:lnTo>
                <a:cubicBezTo>
                  <a:pt x="10651954" y="6181377"/>
                  <a:pt x="10641462" y="6182605"/>
                  <a:pt x="10631714" y="6182605"/>
                </a:cubicBezTo>
                <a:cubicBezTo>
                  <a:pt x="10620403" y="6182605"/>
                  <a:pt x="10612069" y="6181156"/>
                  <a:pt x="10606711" y="6178257"/>
                </a:cubicBezTo>
                <a:cubicBezTo>
                  <a:pt x="10601353" y="6175358"/>
                  <a:pt x="10597390" y="6170955"/>
                  <a:pt x="10594823" y="6165047"/>
                </a:cubicBezTo>
                <a:cubicBezTo>
                  <a:pt x="10592256" y="6159138"/>
                  <a:pt x="10590972" y="6149570"/>
                  <a:pt x="10590972" y="6136342"/>
                </a:cubicBezTo>
                <a:lnTo>
                  <a:pt x="10590972" y="6094648"/>
                </a:lnTo>
                <a:lnTo>
                  <a:pt x="10574229" y="6094648"/>
                </a:lnTo>
                <a:lnTo>
                  <a:pt x="10574229" y="6061385"/>
                </a:lnTo>
                <a:lnTo>
                  <a:pt x="10590972" y="6061385"/>
                </a:lnTo>
                <a:lnTo>
                  <a:pt x="10590972" y="6039619"/>
                </a:lnTo>
                <a:close/>
                <a:moveTo>
                  <a:pt x="10276907" y="6016290"/>
                </a:moveTo>
                <a:lnTo>
                  <a:pt x="10322337" y="6016290"/>
                </a:lnTo>
                <a:lnTo>
                  <a:pt x="10322337" y="6076565"/>
                </a:lnTo>
                <a:cubicBezTo>
                  <a:pt x="10328513" y="6070166"/>
                  <a:pt x="10334653" y="6065589"/>
                  <a:pt x="10340755" y="6062836"/>
                </a:cubicBezTo>
                <a:cubicBezTo>
                  <a:pt x="10346857" y="6060082"/>
                  <a:pt x="10354075" y="6058706"/>
                  <a:pt x="10362409" y="6058706"/>
                </a:cubicBezTo>
                <a:cubicBezTo>
                  <a:pt x="10374762" y="6058706"/>
                  <a:pt x="10384491" y="6062464"/>
                  <a:pt x="10391598" y="6069979"/>
                </a:cubicBezTo>
                <a:cubicBezTo>
                  <a:pt x="10398705" y="6077495"/>
                  <a:pt x="10402258" y="6089029"/>
                  <a:pt x="10402258" y="6104582"/>
                </a:cubicBezTo>
                <a:lnTo>
                  <a:pt x="10402258" y="6179926"/>
                </a:lnTo>
                <a:lnTo>
                  <a:pt x="10356605" y="6179926"/>
                </a:lnTo>
                <a:lnTo>
                  <a:pt x="10356605" y="6114740"/>
                </a:lnTo>
                <a:cubicBezTo>
                  <a:pt x="10356605" y="6107298"/>
                  <a:pt x="10355228" y="6102033"/>
                  <a:pt x="10352475" y="6098945"/>
                </a:cubicBezTo>
                <a:cubicBezTo>
                  <a:pt x="10349721" y="6095857"/>
                  <a:pt x="10345852" y="6094313"/>
                  <a:pt x="10340866" y="6094313"/>
                </a:cubicBezTo>
                <a:cubicBezTo>
                  <a:pt x="10335360" y="6094313"/>
                  <a:pt x="10330895" y="6096396"/>
                  <a:pt x="10327472" y="6100564"/>
                </a:cubicBezTo>
                <a:cubicBezTo>
                  <a:pt x="10324049" y="6104731"/>
                  <a:pt x="10322337" y="6112209"/>
                  <a:pt x="10322337" y="6122999"/>
                </a:cubicBezTo>
                <a:lnTo>
                  <a:pt x="10322337" y="6179926"/>
                </a:lnTo>
                <a:lnTo>
                  <a:pt x="10276907" y="6179926"/>
                </a:lnTo>
                <a:close/>
                <a:moveTo>
                  <a:pt x="9972107" y="6016290"/>
                </a:moveTo>
                <a:lnTo>
                  <a:pt x="10018542" y="6016290"/>
                </a:lnTo>
                <a:lnTo>
                  <a:pt x="10018542" y="6100755"/>
                </a:lnTo>
                <a:lnTo>
                  <a:pt x="10052475" y="6061385"/>
                </a:lnTo>
                <a:lnTo>
                  <a:pt x="10108397" y="6061385"/>
                </a:lnTo>
                <a:lnTo>
                  <a:pt x="10065869" y="6102909"/>
                </a:lnTo>
                <a:lnTo>
                  <a:pt x="10110853" y="6179926"/>
                </a:lnTo>
                <a:lnTo>
                  <a:pt x="10059665" y="6179926"/>
                </a:lnTo>
                <a:lnTo>
                  <a:pt x="10035655" y="6132407"/>
                </a:lnTo>
                <a:lnTo>
                  <a:pt x="10018542" y="6149119"/>
                </a:lnTo>
                <a:lnTo>
                  <a:pt x="10018542" y="6179926"/>
                </a:lnTo>
                <a:lnTo>
                  <a:pt x="9972107" y="6179926"/>
                </a:lnTo>
                <a:close/>
                <a:moveTo>
                  <a:pt x="9327756" y="6016290"/>
                </a:moveTo>
                <a:lnTo>
                  <a:pt x="9374972" y="6016290"/>
                </a:lnTo>
                <a:lnTo>
                  <a:pt x="9436587" y="6106821"/>
                </a:lnTo>
                <a:lnTo>
                  <a:pt x="9436587" y="6016290"/>
                </a:lnTo>
                <a:lnTo>
                  <a:pt x="9484249" y="6016290"/>
                </a:lnTo>
                <a:lnTo>
                  <a:pt x="9484249" y="6179926"/>
                </a:lnTo>
                <a:lnTo>
                  <a:pt x="9436587" y="6179926"/>
                </a:lnTo>
                <a:lnTo>
                  <a:pt x="9375307" y="6090078"/>
                </a:lnTo>
                <a:lnTo>
                  <a:pt x="9375307" y="6179926"/>
                </a:lnTo>
                <a:lnTo>
                  <a:pt x="9327756" y="6179926"/>
                </a:lnTo>
                <a:close/>
                <a:moveTo>
                  <a:pt x="9022324" y="6016290"/>
                </a:moveTo>
                <a:lnTo>
                  <a:pt x="9068200" y="6016290"/>
                </a:lnTo>
                <a:lnTo>
                  <a:pt x="9068200" y="6179926"/>
                </a:lnTo>
                <a:lnTo>
                  <a:pt x="9025672" y="6179926"/>
                </a:lnTo>
                <a:lnTo>
                  <a:pt x="9025672" y="6162402"/>
                </a:lnTo>
                <a:cubicBezTo>
                  <a:pt x="9019719" y="6169843"/>
                  <a:pt x="9014287" y="6174866"/>
                  <a:pt x="9009375" y="6177471"/>
                </a:cubicBezTo>
                <a:cubicBezTo>
                  <a:pt x="9002827" y="6180894"/>
                  <a:pt x="8995535" y="6182605"/>
                  <a:pt x="8987498" y="6182605"/>
                </a:cubicBezTo>
                <a:cubicBezTo>
                  <a:pt x="8971350" y="6182605"/>
                  <a:pt x="8959016" y="6176466"/>
                  <a:pt x="8950495" y="6164188"/>
                </a:cubicBezTo>
                <a:cubicBezTo>
                  <a:pt x="8941975" y="6151909"/>
                  <a:pt x="8937715" y="6136989"/>
                  <a:pt x="8937715" y="6119428"/>
                </a:cubicBezTo>
                <a:cubicBezTo>
                  <a:pt x="8937715" y="6099782"/>
                  <a:pt x="8942421" y="6084751"/>
                  <a:pt x="8951835" y="6074333"/>
                </a:cubicBezTo>
                <a:cubicBezTo>
                  <a:pt x="8961248" y="6063915"/>
                  <a:pt x="8973210" y="6058706"/>
                  <a:pt x="8987721" y="6058706"/>
                </a:cubicBezTo>
                <a:cubicBezTo>
                  <a:pt x="8994790" y="6058706"/>
                  <a:pt x="9001209" y="6059896"/>
                  <a:pt x="9006976" y="6062278"/>
                </a:cubicBezTo>
                <a:cubicBezTo>
                  <a:pt x="9012743" y="6064659"/>
                  <a:pt x="9017859" y="6068231"/>
                  <a:pt x="9022324" y="6072993"/>
                </a:cubicBezTo>
                <a:close/>
                <a:moveTo>
                  <a:pt x="8674363" y="6016290"/>
                </a:moveTo>
                <a:lnTo>
                  <a:pt x="8674363" y="6061385"/>
                </a:lnTo>
                <a:lnTo>
                  <a:pt x="8699367" y="6061385"/>
                </a:lnTo>
                <a:lnTo>
                  <a:pt x="8699367" y="6094648"/>
                </a:lnTo>
                <a:lnTo>
                  <a:pt x="8674363" y="6094648"/>
                </a:lnTo>
                <a:lnTo>
                  <a:pt x="8674363" y="6136645"/>
                </a:lnTo>
                <a:cubicBezTo>
                  <a:pt x="8674363" y="6141695"/>
                  <a:pt x="8674847" y="6145036"/>
                  <a:pt x="8675815" y="6146670"/>
                </a:cubicBezTo>
                <a:cubicBezTo>
                  <a:pt x="8677303" y="6149196"/>
                  <a:pt x="8679907" y="6150458"/>
                  <a:pt x="8683628" y="6150458"/>
                </a:cubicBezTo>
                <a:cubicBezTo>
                  <a:pt x="8686977" y="6150458"/>
                  <a:pt x="8691665" y="6149493"/>
                  <a:pt x="8697692" y="6147561"/>
                </a:cubicBezTo>
                <a:lnTo>
                  <a:pt x="8701041" y="6178922"/>
                </a:lnTo>
                <a:cubicBezTo>
                  <a:pt x="8689804" y="6181377"/>
                  <a:pt x="8679312" y="6182605"/>
                  <a:pt x="8669564" y="6182605"/>
                </a:cubicBezTo>
                <a:cubicBezTo>
                  <a:pt x="8658253" y="6182605"/>
                  <a:pt x="8649918" y="6181156"/>
                  <a:pt x="8644561" y="6178257"/>
                </a:cubicBezTo>
                <a:cubicBezTo>
                  <a:pt x="8639203" y="6175358"/>
                  <a:pt x="8635240" y="6170955"/>
                  <a:pt x="8632673" y="6165047"/>
                </a:cubicBezTo>
                <a:cubicBezTo>
                  <a:pt x="8630106" y="6159138"/>
                  <a:pt x="8628822" y="6149570"/>
                  <a:pt x="8628822" y="6136342"/>
                </a:cubicBezTo>
                <a:lnTo>
                  <a:pt x="8628822" y="6094648"/>
                </a:lnTo>
                <a:lnTo>
                  <a:pt x="8612079" y="6094648"/>
                </a:lnTo>
                <a:lnTo>
                  <a:pt x="8612079" y="6061385"/>
                </a:lnTo>
                <a:lnTo>
                  <a:pt x="8628822" y="6061385"/>
                </a:lnTo>
                <a:lnTo>
                  <a:pt x="8628822" y="6039619"/>
                </a:lnTo>
                <a:close/>
                <a:moveTo>
                  <a:pt x="8545032" y="6016290"/>
                </a:moveTo>
                <a:lnTo>
                  <a:pt x="8590461" y="6016290"/>
                </a:lnTo>
                <a:lnTo>
                  <a:pt x="8590461" y="6047209"/>
                </a:lnTo>
                <a:lnTo>
                  <a:pt x="8545032" y="6047209"/>
                </a:lnTo>
                <a:close/>
                <a:moveTo>
                  <a:pt x="7925907" y="6016290"/>
                </a:moveTo>
                <a:lnTo>
                  <a:pt x="7971337" y="6016290"/>
                </a:lnTo>
                <a:lnTo>
                  <a:pt x="7971337" y="6047209"/>
                </a:lnTo>
                <a:lnTo>
                  <a:pt x="7925907" y="6047209"/>
                </a:lnTo>
                <a:close/>
                <a:moveTo>
                  <a:pt x="7584458" y="6016290"/>
                </a:moveTo>
                <a:lnTo>
                  <a:pt x="7634911" y="6016290"/>
                </a:lnTo>
                <a:lnTo>
                  <a:pt x="7634911" y="6116103"/>
                </a:lnTo>
                <a:cubicBezTo>
                  <a:pt x="7634911" y="6125026"/>
                  <a:pt x="7637385" y="6131997"/>
                  <a:pt x="7642334" y="6137015"/>
                </a:cubicBezTo>
                <a:cubicBezTo>
                  <a:pt x="7647282" y="6142033"/>
                  <a:pt x="7654147" y="6144542"/>
                  <a:pt x="7662928" y="6144542"/>
                </a:cubicBezTo>
                <a:cubicBezTo>
                  <a:pt x="7671634" y="6144542"/>
                  <a:pt x="7678462" y="6142070"/>
                  <a:pt x="7683410" y="6137126"/>
                </a:cubicBezTo>
                <a:cubicBezTo>
                  <a:pt x="7688359" y="6132181"/>
                  <a:pt x="7690833" y="6125174"/>
                  <a:pt x="7690833" y="6116103"/>
                </a:cubicBezTo>
                <a:lnTo>
                  <a:pt x="7690833" y="6016290"/>
                </a:lnTo>
                <a:lnTo>
                  <a:pt x="7741286" y="6016290"/>
                </a:lnTo>
                <a:lnTo>
                  <a:pt x="7741286" y="6113782"/>
                </a:lnTo>
                <a:cubicBezTo>
                  <a:pt x="7741286" y="6123449"/>
                  <a:pt x="7739779" y="6132577"/>
                  <a:pt x="7736765" y="6141166"/>
                </a:cubicBezTo>
                <a:cubicBezTo>
                  <a:pt x="7733751" y="6149755"/>
                  <a:pt x="7729026" y="6157266"/>
                  <a:pt x="7722589" y="6163698"/>
                </a:cubicBezTo>
                <a:cubicBezTo>
                  <a:pt x="7716152" y="6170131"/>
                  <a:pt x="7709399" y="6174649"/>
                  <a:pt x="7702330" y="6177251"/>
                </a:cubicBezTo>
                <a:cubicBezTo>
                  <a:pt x="7692507" y="6180895"/>
                  <a:pt x="7680713" y="6182717"/>
                  <a:pt x="7666946" y="6182717"/>
                </a:cubicBezTo>
                <a:cubicBezTo>
                  <a:pt x="7658984" y="6182717"/>
                  <a:pt x="7650296" y="6182159"/>
                  <a:pt x="7640883" y="6181043"/>
                </a:cubicBezTo>
                <a:cubicBezTo>
                  <a:pt x="7631469" y="6179928"/>
                  <a:pt x="7623600" y="6177715"/>
                  <a:pt x="7617275" y="6174406"/>
                </a:cubicBezTo>
                <a:cubicBezTo>
                  <a:pt x="7610949" y="6171097"/>
                  <a:pt x="7605164" y="6166394"/>
                  <a:pt x="7599918" y="6160296"/>
                </a:cubicBezTo>
                <a:cubicBezTo>
                  <a:pt x="7594671" y="6154198"/>
                  <a:pt x="7591081" y="6147914"/>
                  <a:pt x="7589146" y="6141445"/>
                </a:cubicBezTo>
                <a:cubicBezTo>
                  <a:pt x="7586021" y="6131034"/>
                  <a:pt x="7584458" y="6121813"/>
                  <a:pt x="7584458" y="6113782"/>
                </a:cubicBezTo>
                <a:close/>
                <a:moveTo>
                  <a:pt x="8785612" y="6013499"/>
                </a:moveTo>
                <a:lnTo>
                  <a:pt x="8824680" y="6013499"/>
                </a:lnTo>
                <a:lnTo>
                  <a:pt x="8788626" y="6046874"/>
                </a:lnTo>
                <a:lnTo>
                  <a:pt x="8766860" y="6046874"/>
                </a:lnTo>
                <a:close/>
                <a:moveTo>
                  <a:pt x="8129169" y="5553025"/>
                </a:moveTo>
                <a:cubicBezTo>
                  <a:pt x="8123513" y="5553025"/>
                  <a:pt x="8118584" y="5555257"/>
                  <a:pt x="8114379" y="5559722"/>
                </a:cubicBezTo>
                <a:cubicBezTo>
                  <a:pt x="8110175" y="5564187"/>
                  <a:pt x="8108073" y="5570215"/>
                  <a:pt x="8108073" y="5577805"/>
                </a:cubicBezTo>
                <a:cubicBezTo>
                  <a:pt x="8108073" y="5585023"/>
                  <a:pt x="8110268" y="5590920"/>
                  <a:pt x="8114658" y="5595497"/>
                </a:cubicBezTo>
                <a:cubicBezTo>
                  <a:pt x="8119049" y="5600073"/>
                  <a:pt x="8124072" y="5602361"/>
                  <a:pt x="8129727" y="5602361"/>
                </a:cubicBezTo>
                <a:cubicBezTo>
                  <a:pt x="8135159" y="5602361"/>
                  <a:pt x="8140033" y="5600036"/>
                  <a:pt x="8144349" y="5595385"/>
                </a:cubicBezTo>
                <a:cubicBezTo>
                  <a:pt x="8148665" y="5590734"/>
                  <a:pt x="8150823" y="5584837"/>
                  <a:pt x="8150823" y="5577693"/>
                </a:cubicBezTo>
                <a:cubicBezTo>
                  <a:pt x="8150823" y="5570475"/>
                  <a:pt x="8148647" y="5564559"/>
                  <a:pt x="8144294" y="5559945"/>
                </a:cubicBezTo>
                <a:cubicBezTo>
                  <a:pt x="8139940" y="5555332"/>
                  <a:pt x="8134899" y="5553025"/>
                  <a:pt x="8129169" y="5553025"/>
                </a:cubicBezTo>
                <a:close/>
                <a:moveTo>
                  <a:pt x="7976769" y="5491298"/>
                </a:moveTo>
                <a:cubicBezTo>
                  <a:pt x="7969253" y="5491298"/>
                  <a:pt x="7963821" y="5495112"/>
                  <a:pt x="7960472" y="5502740"/>
                </a:cubicBezTo>
                <a:cubicBezTo>
                  <a:pt x="7957124" y="5510367"/>
                  <a:pt x="7955449" y="5524487"/>
                  <a:pt x="7955449" y="5545100"/>
                </a:cubicBezTo>
                <a:cubicBezTo>
                  <a:pt x="7955449" y="5565936"/>
                  <a:pt x="7957291" y="5580167"/>
                  <a:pt x="7960975" y="5587795"/>
                </a:cubicBezTo>
                <a:cubicBezTo>
                  <a:pt x="7964658" y="5595422"/>
                  <a:pt x="7969997" y="5599236"/>
                  <a:pt x="7976992" y="5599236"/>
                </a:cubicBezTo>
                <a:cubicBezTo>
                  <a:pt x="7981606" y="5599236"/>
                  <a:pt x="7985606" y="5597618"/>
                  <a:pt x="7988991" y="5594381"/>
                </a:cubicBezTo>
                <a:cubicBezTo>
                  <a:pt x="7992377" y="5591144"/>
                  <a:pt x="7994870" y="5586028"/>
                  <a:pt x="7996470" y="5579033"/>
                </a:cubicBezTo>
                <a:cubicBezTo>
                  <a:pt x="7998070" y="5572038"/>
                  <a:pt x="7998870" y="5561136"/>
                  <a:pt x="7998870" y="5546328"/>
                </a:cubicBezTo>
                <a:cubicBezTo>
                  <a:pt x="7998870" y="5524599"/>
                  <a:pt x="7997028" y="5509995"/>
                  <a:pt x="7993345" y="5502516"/>
                </a:cubicBezTo>
                <a:cubicBezTo>
                  <a:pt x="7989661" y="5495038"/>
                  <a:pt x="7984136" y="5491298"/>
                  <a:pt x="7976769" y="5491298"/>
                </a:cubicBezTo>
                <a:close/>
                <a:moveTo>
                  <a:pt x="8129169" y="5488731"/>
                </a:moveTo>
                <a:cubicBezTo>
                  <a:pt x="8123662" y="5488731"/>
                  <a:pt x="8119179" y="5490461"/>
                  <a:pt x="8115719" y="5493922"/>
                </a:cubicBezTo>
                <a:cubicBezTo>
                  <a:pt x="8112258" y="5497382"/>
                  <a:pt x="8110528" y="5501865"/>
                  <a:pt x="8110528" y="5507372"/>
                </a:cubicBezTo>
                <a:cubicBezTo>
                  <a:pt x="8110528" y="5513027"/>
                  <a:pt x="8112296" y="5517585"/>
                  <a:pt x="8115830" y="5521046"/>
                </a:cubicBezTo>
                <a:cubicBezTo>
                  <a:pt x="8119365" y="5524506"/>
                  <a:pt x="8124072" y="5526236"/>
                  <a:pt x="8129950" y="5526236"/>
                </a:cubicBezTo>
                <a:cubicBezTo>
                  <a:pt x="8135159" y="5526236"/>
                  <a:pt x="8139438" y="5524524"/>
                  <a:pt x="8142787" y="5521101"/>
                </a:cubicBezTo>
                <a:cubicBezTo>
                  <a:pt x="8146135" y="5517678"/>
                  <a:pt x="8147810" y="5513251"/>
                  <a:pt x="8147810" y="5507818"/>
                </a:cubicBezTo>
                <a:cubicBezTo>
                  <a:pt x="8147810" y="5502163"/>
                  <a:pt x="8146061" y="5497568"/>
                  <a:pt x="8142563" y="5494033"/>
                </a:cubicBezTo>
                <a:cubicBezTo>
                  <a:pt x="8139066" y="5490499"/>
                  <a:pt x="8134601" y="5488731"/>
                  <a:pt x="8129169" y="5488731"/>
                </a:cubicBezTo>
                <a:close/>
                <a:moveTo>
                  <a:pt x="8432406" y="5461049"/>
                </a:moveTo>
                <a:cubicBezTo>
                  <a:pt x="8453763" y="5461049"/>
                  <a:pt x="8469204" y="5465030"/>
                  <a:pt x="8478729" y="5472993"/>
                </a:cubicBezTo>
                <a:cubicBezTo>
                  <a:pt x="8488254" y="5480955"/>
                  <a:pt x="8493016" y="5490964"/>
                  <a:pt x="8493016" y="5503019"/>
                </a:cubicBezTo>
                <a:cubicBezTo>
                  <a:pt x="8493016" y="5510088"/>
                  <a:pt x="8491081" y="5516488"/>
                  <a:pt x="8487212" y="5522218"/>
                </a:cubicBezTo>
                <a:cubicBezTo>
                  <a:pt x="8483342" y="5527947"/>
                  <a:pt x="8477501" y="5532970"/>
                  <a:pt x="8469687" y="5537286"/>
                </a:cubicBezTo>
                <a:cubicBezTo>
                  <a:pt x="8476013" y="5538849"/>
                  <a:pt x="8480850" y="5540672"/>
                  <a:pt x="8484198" y="5542756"/>
                </a:cubicBezTo>
                <a:cubicBezTo>
                  <a:pt x="8489630" y="5546104"/>
                  <a:pt x="8493853" y="5550513"/>
                  <a:pt x="8496867" y="5555983"/>
                </a:cubicBezTo>
                <a:cubicBezTo>
                  <a:pt x="8499881" y="5561452"/>
                  <a:pt x="8501388" y="5567982"/>
                  <a:pt x="8501388" y="5575572"/>
                </a:cubicBezTo>
                <a:cubicBezTo>
                  <a:pt x="8501388" y="5585097"/>
                  <a:pt x="8498895" y="5594232"/>
                  <a:pt x="8493909" y="5602975"/>
                </a:cubicBezTo>
                <a:cubicBezTo>
                  <a:pt x="8488923" y="5611719"/>
                  <a:pt x="8481743" y="5618454"/>
                  <a:pt x="8472366" y="5623179"/>
                </a:cubicBezTo>
                <a:cubicBezTo>
                  <a:pt x="8462990" y="5627904"/>
                  <a:pt x="8450675" y="5630267"/>
                  <a:pt x="8435420" y="5630267"/>
                </a:cubicBezTo>
                <a:cubicBezTo>
                  <a:pt x="8420537" y="5630267"/>
                  <a:pt x="8408798" y="5628518"/>
                  <a:pt x="8400203" y="5625021"/>
                </a:cubicBezTo>
                <a:cubicBezTo>
                  <a:pt x="8391609" y="5621523"/>
                  <a:pt x="8384539" y="5616407"/>
                  <a:pt x="8378996" y="5609673"/>
                </a:cubicBezTo>
                <a:cubicBezTo>
                  <a:pt x="8373452" y="5602938"/>
                  <a:pt x="8369191" y="5594474"/>
                  <a:pt x="8366215" y="5584279"/>
                </a:cubicBezTo>
                <a:lnTo>
                  <a:pt x="8411645" y="5578251"/>
                </a:lnTo>
                <a:cubicBezTo>
                  <a:pt x="8413430" y="5587404"/>
                  <a:pt x="8416202" y="5593748"/>
                  <a:pt x="8419960" y="5597283"/>
                </a:cubicBezTo>
                <a:cubicBezTo>
                  <a:pt x="8423718" y="5600817"/>
                  <a:pt x="8428499" y="5602585"/>
                  <a:pt x="8434304" y="5602585"/>
                </a:cubicBezTo>
                <a:cubicBezTo>
                  <a:pt x="8440405" y="5602585"/>
                  <a:pt x="8445484" y="5600352"/>
                  <a:pt x="8449540" y="5595887"/>
                </a:cubicBezTo>
                <a:cubicBezTo>
                  <a:pt x="8453595" y="5591423"/>
                  <a:pt x="8455623" y="5585469"/>
                  <a:pt x="8455623" y="5578028"/>
                </a:cubicBezTo>
                <a:cubicBezTo>
                  <a:pt x="8455623" y="5570438"/>
                  <a:pt x="8453670" y="5564559"/>
                  <a:pt x="8449763" y="5560392"/>
                </a:cubicBezTo>
                <a:cubicBezTo>
                  <a:pt x="8445856" y="5556225"/>
                  <a:pt x="8440554" y="5554141"/>
                  <a:pt x="8433857" y="5554141"/>
                </a:cubicBezTo>
                <a:cubicBezTo>
                  <a:pt x="8430285" y="5554141"/>
                  <a:pt x="8425374" y="5555034"/>
                  <a:pt x="8419123" y="5556820"/>
                </a:cubicBezTo>
                <a:lnTo>
                  <a:pt x="8421467" y="5524338"/>
                </a:lnTo>
                <a:cubicBezTo>
                  <a:pt x="8423997" y="5524710"/>
                  <a:pt x="8425969" y="5524896"/>
                  <a:pt x="8427383" y="5524896"/>
                </a:cubicBezTo>
                <a:cubicBezTo>
                  <a:pt x="8433336" y="5524896"/>
                  <a:pt x="8438303" y="5522999"/>
                  <a:pt x="8442285" y="5519204"/>
                </a:cubicBezTo>
                <a:cubicBezTo>
                  <a:pt x="8446266" y="5515409"/>
                  <a:pt x="8448256" y="5510907"/>
                  <a:pt x="8448256" y="5505698"/>
                </a:cubicBezTo>
                <a:cubicBezTo>
                  <a:pt x="8448256" y="5500712"/>
                  <a:pt x="8446768" y="5496731"/>
                  <a:pt x="8443791" y="5493754"/>
                </a:cubicBezTo>
                <a:cubicBezTo>
                  <a:pt x="8440815" y="5490778"/>
                  <a:pt x="8436722" y="5489289"/>
                  <a:pt x="8431513" y="5489289"/>
                </a:cubicBezTo>
                <a:cubicBezTo>
                  <a:pt x="8426155" y="5489289"/>
                  <a:pt x="8421802" y="5490908"/>
                  <a:pt x="8418453" y="5494145"/>
                </a:cubicBezTo>
                <a:cubicBezTo>
                  <a:pt x="8415105" y="5497382"/>
                  <a:pt x="8412835" y="5503056"/>
                  <a:pt x="8411645" y="5511167"/>
                </a:cubicBezTo>
                <a:lnTo>
                  <a:pt x="8368671" y="5503465"/>
                </a:lnTo>
                <a:cubicBezTo>
                  <a:pt x="8372242" y="5489773"/>
                  <a:pt x="8379107" y="5479281"/>
                  <a:pt x="8389264" y="5471988"/>
                </a:cubicBezTo>
                <a:cubicBezTo>
                  <a:pt x="8399422" y="5464695"/>
                  <a:pt x="8413803" y="5461049"/>
                  <a:pt x="8432406" y="5461049"/>
                </a:cubicBezTo>
                <a:close/>
                <a:moveTo>
                  <a:pt x="8280006" y="5461049"/>
                </a:moveTo>
                <a:cubicBezTo>
                  <a:pt x="8301363" y="5461049"/>
                  <a:pt x="8316804" y="5465030"/>
                  <a:pt x="8326329" y="5472993"/>
                </a:cubicBezTo>
                <a:cubicBezTo>
                  <a:pt x="8335854" y="5480955"/>
                  <a:pt x="8340616" y="5490964"/>
                  <a:pt x="8340616" y="5503019"/>
                </a:cubicBezTo>
                <a:cubicBezTo>
                  <a:pt x="8340616" y="5510088"/>
                  <a:pt x="8338682" y="5516488"/>
                  <a:pt x="8334812" y="5522218"/>
                </a:cubicBezTo>
                <a:cubicBezTo>
                  <a:pt x="8330943" y="5527947"/>
                  <a:pt x="8325101" y="5532970"/>
                  <a:pt x="8317288" y="5537286"/>
                </a:cubicBezTo>
                <a:cubicBezTo>
                  <a:pt x="8323613" y="5538849"/>
                  <a:pt x="8328450" y="5540672"/>
                  <a:pt x="8331798" y="5542756"/>
                </a:cubicBezTo>
                <a:cubicBezTo>
                  <a:pt x="8337231" y="5546104"/>
                  <a:pt x="8341454" y="5550513"/>
                  <a:pt x="8344467" y="5555983"/>
                </a:cubicBezTo>
                <a:cubicBezTo>
                  <a:pt x="8347481" y="5561452"/>
                  <a:pt x="8348988" y="5567982"/>
                  <a:pt x="8348988" y="5575572"/>
                </a:cubicBezTo>
                <a:cubicBezTo>
                  <a:pt x="8348988" y="5585097"/>
                  <a:pt x="8346495" y="5594232"/>
                  <a:pt x="8341509" y="5602975"/>
                </a:cubicBezTo>
                <a:cubicBezTo>
                  <a:pt x="8336524" y="5611719"/>
                  <a:pt x="8329343" y="5618454"/>
                  <a:pt x="8319967" y="5623179"/>
                </a:cubicBezTo>
                <a:cubicBezTo>
                  <a:pt x="8310590" y="5627904"/>
                  <a:pt x="8298275" y="5630267"/>
                  <a:pt x="8283020" y="5630267"/>
                </a:cubicBezTo>
                <a:cubicBezTo>
                  <a:pt x="8268137" y="5630267"/>
                  <a:pt x="8256398" y="5628518"/>
                  <a:pt x="8247804" y="5625021"/>
                </a:cubicBezTo>
                <a:cubicBezTo>
                  <a:pt x="8239209" y="5621523"/>
                  <a:pt x="8232139" y="5616407"/>
                  <a:pt x="8226596" y="5609673"/>
                </a:cubicBezTo>
                <a:cubicBezTo>
                  <a:pt x="8221052" y="5602938"/>
                  <a:pt x="8216791" y="5594474"/>
                  <a:pt x="8213815" y="5584279"/>
                </a:cubicBezTo>
                <a:lnTo>
                  <a:pt x="8259245" y="5578251"/>
                </a:lnTo>
                <a:cubicBezTo>
                  <a:pt x="8261031" y="5587404"/>
                  <a:pt x="8263803" y="5593748"/>
                  <a:pt x="8267560" y="5597283"/>
                </a:cubicBezTo>
                <a:cubicBezTo>
                  <a:pt x="8271318" y="5600817"/>
                  <a:pt x="8276099" y="5602585"/>
                  <a:pt x="8281904" y="5602585"/>
                </a:cubicBezTo>
                <a:cubicBezTo>
                  <a:pt x="8288006" y="5602585"/>
                  <a:pt x="8293085" y="5600352"/>
                  <a:pt x="8297140" y="5595887"/>
                </a:cubicBezTo>
                <a:cubicBezTo>
                  <a:pt x="8301196" y="5591423"/>
                  <a:pt x="8303223" y="5585469"/>
                  <a:pt x="8303223" y="5578028"/>
                </a:cubicBezTo>
                <a:cubicBezTo>
                  <a:pt x="8303223" y="5570438"/>
                  <a:pt x="8301270" y="5564559"/>
                  <a:pt x="8297363" y="5560392"/>
                </a:cubicBezTo>
                <a:cubicBezTo>
                  <a:pt x="8293457" y="5556225"/>
                  <a:pt x="8288155" y="5554141"/>
                  <a:pt x="8281457" y="5554141"/>
                </a:cubicBezTo>
                <a:cubicBezTo>
                  <a:pt x="8277885" y="5554141"/>
                  <a:pt x="8272974" y="5555034"/>
                  <a:pt x="8266723" y="5556820"/>
                </a:cubicBezTo>
                <a:lnTo>
                  <a:pt x="8269067" y="5524338"/>
                </a:lnTo>
                <a:cubicBezTo>
                  <a:pt x="8271597" y="5524710"/>
                  <a:pt x="8273569" y="5524896"/>
                  <a:pt x="8274983" y="5524896"/>
                </a:cubicBezTo>
                <a:cubicBezTo>
                  <a:pt x="8280936" y="5524896"/>
                  <a:pt x="8285904" y="5522999"/>
                  <a:pt x="8289885" y="5519204"/>
                </a:cubicBezTo>
                <a:cubicBezTo>
                  <a:pt x="8293866" y="5515409"/>
                  <a:pt x="8295856" y="5510907"/>
                  <a:pt x="8295856" y="5505698"/>
                </a:cubicBezTo>
                <a:cubicBezTo>
                  <a:pt x="8295856" y="5500712"/>
                  <a:pt x="8294368" y="5496731"/>
                  <a:pt x="8291392" y="5493754"/>
                </a:cubicBezTo>
                <a:cubicBezTo>
                  <a:pt x="8288415" y="5490778"/>
                  <a:pt x="8284322" y="5489289"/>
                  <a:pt x="8279113" y="5489289"/>
                </a:cubicBezTo>
                <a:cubicBezTo>
                  <a:pt x="8273755" y="5489289"/>
                  <a:pt x="8269402" y="5490908"/>
                  <a:pt x="8266054" y="5494145"/>
                </a:cubicBezTo>
                <a:cubicBezTo>
                  <a:pt x="8262705" y="5497382"/>
                  <a:pt x="8260435" y="5503056"/>
                  <a:pt x="8259245" y="5511167"/>
                </a:cubicBezTo>
                <a:lnTo>
                  <a:pt x="8216271" y="5503465"/>
                </a:lnTo>
                <a:cubicBezTo>
                  <a:pt x="8219842" y="5489773"/>
                  <a:pt x="8226707" y="5479281"/>
                  <a:pt x="8236865" y="5471988"/>
                </a:cubicBezTo>
                <a:cubicBezTo>
                  <a:pt x="8247022" y="5464695"/>
                  <a:pt x="8261403" y="5461049"/>
                  <a:pt x="8280006" y="5461049"/>
                </a:cubicBezTo>
                <a:close/>
                <a:moveTo>
                  <a:pt x="8126937" y="5461049"/>
                </a:moveTo>
                <a:cubicBezTo>
                  <a:pt x="8148814" y="5461049"/>
                  <a:pt x="8164981" y="5465216"/>
                  <a:pt x="8175436" y="5473551"/>
                </a:cubicBezTo>
                <a:cubicBezTo>
                  <a:pt x="8185891" y="5481885"/>
                  <a:pt x="8191119" y="5492377"/>
                  <a:pt x="8191119" y="5505028"/>
                </a:cubicBezTo>
                <a:cubicBezTo>
                  <a:pt x="8191119" y="5512395"/>
                  <a:pt x="8189035" y="5519278"/>
                  <a:pt x="8184868" y="5525678"/>
                </a:cubicBezTo>
                <a:cubicBezTo>
                  <a:pt x="8181742" y="5530440"/>
                  <a:pt x="8176831" y="5535054"/>
                  <a:pt x="8170134" y="5539519"/>
                </a:cubicBezTo>
                <a:cubicBezTo>
                  <a:pt x="8178989" y="5543760"/>
                  <a:pt x="8185593" y="5549379"/>
                  <a:pt x="8189947" y="5556374"/>
                </a:cubicBezTo>
                <a:cubicBezTo>
                  <a:pt x="8194300" y="5563369"/>
                  <a:pt x="8196476" y="5571108"/>
                  <a:pt x="8196476" y="5579591"/>
                </a:cubicBezTo>
                <a:cubicBezTo>
                  <a:pt x="8196476" y="5587776"/>
                  <a:pt x="8194597" y="5595422"/>
                  <a:pt x="8190840" y="5602529"/>
                </a:cubicBezTo>
                <a:cubicBezTo>
                  <a:pt x="8187082" y="5609635"/>
                  <a:pt x="8182468" y="5615123"/>
                  <a:pt x="8176999" y="5618993"/>
                </a:cubicBezTo>
                <a:cubicBezTo>
                  <a:pt x="8171529" y="5622863"/>
                  <a:pt x="8164720" y="5625709"/>
                  <a:pt x="8156572" y="5627532"/>
                </a:cubicBezTo>
                <a:cubicBezTo>
                  <a:pt x="8148424" y="5629355"/>
                  <a:pt x="8139736" y="5630267"/>
                  <a:pt x="8130508" y="5630267"/>
                </a:cubicBezTo>
                <a:cubicBezTo>
                  <a:pt x="8113170" y="5630267"/>
                  <a:pt x="8099924" y="5628220"/>
                  <a:pt x="8090771" y="5624128"/>
                </a:cubicBezTo>
                <a:cubicBezTo>
                  <a:pt x="8081618" y="5620035"/>
                  <a:pt x="8074661" y="5614007"/>
                  <a:pt x="8069898" y="5606045"/>
                </a:cubicBezTo>
                <a:cubicBezTo>
                  <a:pt x="8065136" y="5598083"/>
                  <a:pt x="8062754" y="5589190"/>
                  <a:pt x="8062754" y="5579368"/>
                </a:cubicBezTo>
                <a:cubicBezTo>
                  <a:pt x="8062754" y="5569768"/>
                  <a:pt x="8064987" y="5561638"/>
                  <a:pt x="8069452" y="5554978"/>
                </a:cubicBezTo>
                <a:cubicBezTo>
                  <a:pt x="8073916" y="5548318"/>
                  <a:pt x="8080800" y="5543165"/>
                  <a:pt x="8090102" y="5539519"/>
                </a:cubicBezTo>
                <a:cubicBezTo>
                  <a:pt x="8082958" y="5535724"/>
                  <a:pt x="8077749" y="5531482"/>
                  <a:pt x="8074475" y="5526794"/>
                </a:cubicBezTo>
                <a:cubicBezTo>
                  <a:pt x="8070010" y="5520394"/>
                  <a:pt x="8067777" y="5513027"/>
                  <a:pt x="8067777" y="5504693"/>
                </a:cubicBezTo>
                <a:cubicBezTo>
                  <a:pt x="8067777" y="5491001"/>
                  <a:pt x="8074214" y="5479802"/>
                  <a:pt x="8087088" y="5471095"/>
                </a:cubicBezTo>
                <a:cubicBezTo>
                  <a:pt x="8097134" y="5464398"/>
                  <a:pt x="8110417" y="5461049"/>
                  <a:pt x="8126937" y="5461049"/>
                </a:cubicBezTo>
                <a:close/>
                <a:moveTo>
                  <a:pt x="7978332" y="5461049"/>
                </a:moveTo>
                <a:cubicBezTo>
                  <a:pt x="7989345" y="5461049"/>
                  <a:pt x="7998386" y="5462407"/>
                  <a:pt x="8005456" y="5465123"/>
                </a:cubicBezTo>
                <a:cubicBezTo>
                  <a:pt x="8012525" y="5467839"/>
                  <a:pt x="8018292" y="5471374"/>
                  <a:pt x="8022757" y="5475727"/>
                </a:cubicBezTo>
                <a:cubicBezTo>
                  <a:pt x="8027222" y="5480081"/>
                  <a:pt x="8030738" y="5484657"/>
                  <a:pt x="8033305" y="5489457"/>
                </a:cubicBezTo>
                <a:cubicBezTo>
                  <a:pt x="8035872" y="5494256"/>
                  <a:pt x="8037937" y="5499856"/>
                  <a:pt x="8039500" y="5506256"/>
                </a:cubicBezTo>
                <a:cubicBezTo>
                  <a:pt x="8042551" y="5518460"/>
                  <a:pt x="8044076" y="5531184"/>
                  <a:pt x="8044076" y="5544430"/>
                </a:cubicBezTo>
                <a:cubicBezTo>
                  <a:pt x="8044076" y="5574121"/>
                  <a:pt x="8039053" y="5595850"/>
                  <a:pt x="8029008" y="5609617"/>
                </a:cubicBezTo>
                <a:cubicBezTo>
                  <a:pt x="8018962" y="5623383"/>
                  <a:pt x="8001660" y="5630267"/>
                  <a:pt x="7977104" y="5630267"/>
                </a:cubicBezTo>
                <a:cubicBezTo>
                  <a:pt x="7963337" y="5630267"/>
                  <a:pt x="7952212" y="5628072"/>
                  <a:pt x="7943729" y="5623681"/>
                </a:cubicBezTo>
                <a:cubicBezTo>
                  <a:pt x="7935246" y="5619291"/>
                  <a:pt x="7928288" y="5612854"/>
                  <a:pt x="7922856" y="5604371"/>
                </a:cubicBezTo>
                <a:cubicBezTo>
                  <a:pt x="7918912" y="5598343"/>
                  <a:pt x="7915842" y="5590102"/>
                  <a:pt x="7913647" y="5579647"/>
                </a:cubicBezTo>
                <a:cubicBezTo>
                  <a:pt x="7911452" y="5569191"/>
                  <a:pt x="7910354" y="5557639"/>
                  <a:pt x="7910354" y="5544988"/>
                </a:cubicBezTo>
                <a:cubicBezTo>
                  <a:pt x="7910354" y="5513883"/>
                  <a:pt x="7915954" y="5492117"/>
                  <a:pt x="7927153" y="5479690"/>
                </a:cubicBezTo>
                <a:cubicBezTo>
                  <a:pt x="7938353" y="5467263"/>
                  <a:pt x="7955412" y="5461049"/>
                  <a:pt x="7978332" y="5461049"/>
                </a:cubicBezTo>
                <a:close/>
                <a:moveTo>
                  <a:pt x="7822806" y="5461049"/>
                </a:moveTo>
                <a:cubicBezTo>
                  <a:pt x="7844163" y="5461049"/>
                  <a:pt x="7859604" y="5465030"/>
                  <a:pt x="7869129" y="5472993"/>
                </a:cubicBezTo>
                <a:cubicBezTo>
                  <a:pt x="7878654" y="5480955"/>
                  <a:pt x="7883417" y="5490964"/>
                  <a:pt x="7883417" y="5503019"/>
                </a:cubicBezTo>
                <a:cubicBezTo>
                  <a:pt x="7883417" y="5510088"/>
                  <a:pt x="7881482" y="5516488"/>
                  <a:pt x="7877612" y="5522218"/>
                </a:cubicBezTo>
                <a:cubicBezTo>
                  <a:pt x="7873743" y="5527947"/>
                  <a:pt x="7867901" y="5532970"/>
                  <a:pt x="7860088" y="5537286"/>
                </a:cubicBezTo>
                <a:cubicBezTo>
                  <a:pt x="7866413" y="5538849"/>
                  <a:pt x="7871250" y="5540672"/>
                  <a:pt x="7874598" y="5542756"/>
                </a:cubicBezTo>
                <a:cubicBezTo>
                  <a:pt x="7880031" y="5546104"/>
                  <a:pt x="7884254" y="5550513"/>
                  <a:pt x="7887267" y="5555983"/>
                </a:cubicBezTo>
                <a:cubicBezTo>
                  <a:pt x="7890281" y="5561452"/>
                  <a:pt x="7891788" y="5567982"/>
                  <a:pt x="7891788" y="5575572"/>
                </a:cubicBezTo>
                <a:cubicBezTo>
                  <a:pt x="7891788" y="5585097"/>
                  <a:pt x="7889295" y="5594232"/>
                  <a:pt x="7884309" y="5602975"/>
                </a:cubicBezTo>
                <a:cubicBezTo>
                  <a:pt x="7879324" y="5611719"/>
                  <a:pt x="7872143" y="5618454"/>
                  <a:pt x="7862767" y="5623179"/>
                </a:cubicBezTo>
                <a:cubicBezTo>
                  <a:pt x="7853390" y="5627904"/>
                  <a:pt x="7841075" y="5630267"/>
                  <a:pt x="7825820" y="5630267"/>
                </a:cubicBezTo>
                <a:cubicBezTo>
                  <a:pt x="7810937" y="5630267"/>
                  <a:pt x="7799198" y="5628518"/>
                  <a:pt x="7790604" y="5625021"/>
                </a:cubicBezTo>
                <a:cubicBezTo>
                  <a:pt x="7782009" y="5621523"/>
                  <a:pt x="7774939" y="5616407"/>
                  <a:pt x="7769396" y="5609673"/>
                </a:cubicBezTo>
                <a:cubicBezTo>
                  <a:pt x="7763852" y="5602938"/>
                  <a:pt x="7759592" y="5594474"/>
                  <a:pt x="7756615" y="5584279"/>
                </a:cubicBezTo>
                <a:lnTo>
                  <a:pt x="7802045" y="5578251"/>
                </a:lnTo>
                <a:cubicBezTo>
                  <a:pt x="7803831" y="5587404"/>
                  <a:pt x="7806603" y="5593748"/>
                  <a:pt x="7810360" y="5597283"/>
                </a:cubicBezTo>
                <a:cubicBezTo>
                  <a:pt x="7814118" y="5600817"/>
                  <a:pt x="7818900" y="5602585"/>
                  <a:pt x="7824704" y="5602585"/>
                </a:cubicBezTo>
                <a:cubicBezTo>
                  <a:pt x="7830806" y="5602585"/>
                  <a:pt x="7835885" y="5600352"/>
                  <a:pt x="7839940" y="5595887"/>
                </a:cubicBezTo>
                <a:cubicBezTo>
                  <a:pt x="7843996" y="5591423"/>
                  <a:pt x="7846023" y="5585469"/>
                  <a:pt x="7846023" y="5578028"/>
                </a:cubicBezTo>
                <a:cubicBezTo>
                  <a:pt x="7846023" y="5570438"/>
                  <a:pt x="7844070" y="5564559"/>
                  <a:pt x="7840163" y="5560392"/>
                </a:cubicBezTo>
                <a:cubicBezTo>
                  <a:pt x="7836257" y="5556225"/>
                  <a:pt x="7830955" y="5554141"/>
                  <a:pt x="7824257" y="5554141"/>
                </a:cubicBezTo>
                <a:cubicBezTo>
                  <a:pt x="7820685" y="5554141"/>
                  <a:pt x="7815774" y="5555034"/>
                  <a:pt x="7809523" y="5556820"/>
                </a:cubicBezTo>
                <a:lnTo>
                  <a:pt x="7811867" y="5524338"/>
                </a:lnTo>
                <a:cubicBezTo>
                  <a:pt x="7814397" y="5524710"/>
                  <a:pt x="7816369" y="5524896"/>
                  <a:pt x="7817783" y="5524896"/>
                </a:cubicBezTo>
                <a:cubicBezTo>
                  <a:pt x="7823736" y="5524896"/>
                  <a:pt x="7828704" y="5522999"/>
                  <a:pt x="7832685" y="5519204"/>
                </a:cubicBezTo>
                <a:cubicBezTo>
                  <a:pt x="7836666" y="5515409"/>
                  <a:pt x="7838656" y="5510907"/>
                  <a:pt x="7838656" y="5505698"/>
                </a:cubicBezTo>
                <a:cubicBezTo>
                  <a:pt x="7838656" y="5500712"/>
                  <a:pt x="7837168" y="5496731"/>
                  <a:pt x="7834192" y="5493754"/>
                </a:cubicBezTo>
                <a:cubicBezTo>
                  <a:pt x="7831215" y="5490778"/>
                  <a:pt x="7827122" y="5489289"/>
                  <a:pt x="7821913" y="5489289"/>
                </a:cubicBezTo>
                <a:cubicBezTo>
                  <a:pt x="7816556" y="5489289"/>
                  <a:pt x="7812202" y="5490908"/>
                  <a:pt x="7808854" y="5494145"/>
                </a:cubicBezTo>
                <a:cubicBezTo>
                  <a:pt x="7805505" y="5497382"/>
                  <a:pt x="7803235" y="5503056"/>
                  <a:pt x="7802045" y="5511167"/>
                </a:cubicBezTo>
                <a:lnTo>
                  <a:pt x="7759071" y="5503465"/>
                </a:lnTo>
                <a:cubicBezTo>
                  <a:pt x="7762643" y="5489773"/>
                  <a:pt x="7769507" y="5479281"/>
                  <a:pt x="7779665" y="5471988"/>
                </a:cubicBezTo>
                <a:cubicBezTo>
                  <a:pt x="7789822" y="5464695"/>
                  <a:pt x="7804203" y="5461049"/>
                  <a:pt x="7822806" y="5461049"/>
                </a:cubicBezTo>
                <a:close/>
                <a:moveTo>
                  <a:pt x="7661142" y="5461049"/>
                </a:moveTo>
                <a:cubicBezTo>
                  <a:pt x="7681754" y="5461049"/>
                  <a:pt x="7697958" y="5465216"/>
                  <a:pt x="7709753" y="5473551"/>
                </a:cubicBezTo>
                <a:cubicBezTo>
                  <a:pt x="7721547" y="5481885"/>
                  <a:pt x="7730310" y="5494684"/>
                  <a:pt x="7736039" y="5511948"/>
                </a:cubicBezTo>
                <a:lnTo>
                  <a:pt x="7691391" y="5521883"/>
                </a:lnTo>
                <a:cubicBezTo>
                  <a:pt x="7689828" y="5516897"/>
                  <a:pt x="7688191" y="5513251"/>
                  <a:pt x="7686480" y="5510944"/>
                </a:cubicBezTo>
                <a:cubicBezTo>
                  <a:pt x="7683652" y="5507074"/>
                  <a:pt x="7680192" y="5504098"/>
                  <a:pt x="7676099" y="5502014"/>
                </a:cubicBezTo>
                <a:cubicBezTo>
                  <a:pt x="7672006" y="5499931"/>
                  <a:pt x="7667430" y="5498889"/>
                  <a:pt x="7662370" y="5498889"/>
                </a:cubicBezTo>
                <a:cubicBezTo>
                  <a:pt x="7650910" y="5498889"/>
                  <a:pt x="7642129" y="5503497"/>
                  <a:pt x="7636027" y="5512714"/>
                </a:cubicBezTo>
                <a:cubicBezTo>
                  <a:pt x="7631413" y="5519552"/>
                  <a:pt x="7629106" y="5530291"/>
                  <a:pt x="7629106" y="5544932"/>
                </a:cubicBezTo>
                <a:cubicBezTo>
                  <a:pt x="7629106" y="5563069"/>
                  <a:pt x="7631860" y="5575500"/>
                  <a:pt x="7637366" y="5582226"/>
                </a:cubicBezTo>
                <a:cubicBezTo>
                  <a:pt x="7642873" y="5588952"/>
                  <a:pt x="7650612" y="5592316"/>
                  <a:pt x="7660584" y="5592316"/>
                </a:cubicBezTo>
                <a:cubicBezTo>
                  <a:pt x="7670257" y="5592316"/>
                  <a:pt x="7677569" y="5589599"/>
                  <a:pt x="7682517" y="5584167"/>
                </a:cubicBezTo>
                <a:cubicBezTo>
                  <a:pt x="7687466" y="5578735"/>
                  <a:pt x="7691056" y="5570847"/>
                  <a:pt x="7693289" y="5560504"/>
                </a:cubicBezTo>
                <a:lnTo>
                  <a:pt x="7737602" y="5573898"/>
                </a:lnTo>
                <a:cubicBezTo>
                  <a:pt x="7734626" y="5586325"/>
                  <a:pt x="7729938" y="5596706"/>
                  <a:pt x="7723538" y="5605040"/>
                </a:cubicBezTo>
                <a:cubicBezTo>
                  <a:pt x="7717138" y="5613375"/>
                  <a:pt x="7709195" y="5619663"/>
                  <a:pt x="7699707" y="5623904"/>
                </a:cubicBezTo>
                <a:cubicBezTo>
                  <a:pt x="7690219" y="5628146"/>
                  <a:pt x="7678145" y="5630267"/>
                  <a:pt x="7663486" y="5630267"/>
                </a:cubicBezTo>
                <a:cubicBezTo>
                  <a:pt x="7645701" y="5630267"/>
                  <a:pt x="7631171" y="5627683"/>
                  <a:pt x="7619898" y="5622514"/>
                </a:cubicBezTo>
                <a:cubicBezTo>
                  <a:pt x="7608624" y="5617346"/>
                  <a:pt x="7598894" y="5608255"/>
                  <a:pt x="7590709" y="5595241"/>
                </a:cubicBezTo>
                <a:cubicBezTo>
                  <a:pt x="7582523" y="5582228"/>
                  <a:pt x="7578431" y="5565570"/>
                  <a:pt x="7578431" y="5545267"/>
                </a:cubicBezTo>
                <a:cubicBezTo>
                  <a:pt x="7578431" y="5518199"/>
                  <a:pt x="7585630" y="5497396"/>
                  <a:pt x="7600029" y="5482857"/>
                </a:cubicBezTo>
                <a:cubicBezTo>
                  <a:pt x="7614428" y="5468319"/>
                  <a:pt x="7634799" y="5461049"/>
                  <a:pt x="7661142" y="5461049"/>
                </a:cubicBezTo>
                <a:close/>
                <a:moveTo>
                  <a:pt x="9452846" y="5294994"/>
                </a:moveTo>
                <a:cubicBezTo>
                  <a:pt x="9446595" y="5297227"/>
                  <a:pt x="9440084" y="5299199"/>
                  <a:pt x="9433312" y="5300910"/>
                </a:cubicBezTo>
                <a:cubicBezTo>
                  <a:pt x="9424085" y="5303366"/>
                  <a:pt x="9418244" y="5305784"/>
                  <a:pt x="9415788" y="5308165"/>
                </a:cubicBezTo>
                <a:cubicBezTo>
                  <a:pt x="9413258" y="5310621"/>
                  <a:pt x="9411993" y="5313412"/>
                  <a:pt x="9411993" y="5316537"/>
                </a:cubicBezTo>
                <a:cubicBezTo>
                  <a:pt x="9411993" y="5320109"/>
                  <a:pt x="9413239" y="5323030"/>
                  <a:pt x="9415732" y="5325299"/>
                </a:cubicBezTo>
                <a:cubicBezTo>
                  <a:pt x="9418225" y="5327569"/>
                  <a:pt x="9421890" y="5328704"/>
                  <a:pt x="9426727" y="5328704"/>
                </a:cubicBezTo>
                <a:cubicBezTo>
                  <a:pt x="9431787" y="5328704"/>
                  <a:pt x="9436494" y="5327476"/>
                  <a:pt x="9440847" y="5325020"/>
                </a:cubicBezTo>
                <a:cubicBezTo>
                  <a:pt x="9445200" y="5322565"/>
                  <a:pt x="9448288" y="5319569"/>
                  <a:pt x="9450111" y="5316035"/>
                </a:cubicBezTo>
                <a:cubicBezTo>
                  <a:pt x="9451935" y="5312500"/>
                  <a:pt x="9452846" y="5307905"/>
                  <a:pt x="9452846" y="5302250"/>
                </a:cubicBezTo>
                <a:close/>
                <a:moveTo>
                  <a:pt x="8186021" y="5294994"/>
                </a:moveTo>
                <a:cubicBezTo>
                  <a:pt x="8179770" y="5297227"/>
                  <a:pt x="8173259" y="5299199"/>
                  <a:pt x="8166488" y="5300910"/>
                </a:cubicBezTo>
                <a:cubicBezTo>
                  <a:pt x="8157260" y="5303366"/>
                  <a:pt x="8151419" y="5305784"/>
                  <a:pt x="8148963" y="5308165"/>
                </a:cubicBezTo>
                <a:cubicBezTo>
                  <a:pt x="8146433" y="5310621"/>
                  <a:pt x="8145168" y="5313412"/>
                  <a:pt x="8145168" y="5316537"/>
                </a:cubicBezTo>
                <a:cubicBezTo>
                  <a:pt x="8145168" y="5320109"/>
                  <a:pt x="8146414" y="5323030"/>
                  <a:pt x="8148907" y="5325299"/>
                </a:cubicBezTo>
                <a:cubicBezTo>
                  <a:pt x="8151400" y="5327569"/>
                  <a:pt x="8155065" y="5328704"/>
                  <a:pt x="8159902" y="5328704"/>
                </a:cubicBezTo>
                <a:cubicBezTo>
                  <a:pt x="8164962" y="5328704"/>
                  <a:pt x="8169669" y="5327476"/>
                  <a:pt x="8174022" y="5325020"/>
                </a:cubicBezTo>
                <a:cubicBezTo>
                  <a:pt x="8178375" y="5322565"/>
                  <a:pt x="8181463" y="5319569"/>
                  <a:pt x="8183287" y="5316035"/>
                </a:cubicBezTo>
                <a:cubicBezTo>
                  <a:pt x="8185110" y="5312500"/>
                  <a:pt x="8186021" y="5307905"/>
                  <a:pt x="8186021" y="5302250"/>
                </a:cubicBezTo>
                <a:close/>
                <a:moveTo>
                  <a:pt x="9820935" y="5263964"/>
                </a:moveTo>
                <a:cubicBezTo>
                  <a:pt x="9815652" y="5263964"/>
                  <a:pt x="9811224" y="5266159"/>
                  <a:pt x="9807652" y="5270549"/>
                </a:cubicBezTo>
                <a:cubicBezTo>
                  <a:pt x="9804081" y="5274940"/>
                  <a:pt x="9802295" y="5282307"/>
                  <a:pt x="9802295" y="5292650"/>
                </a:cubicBezTo>
                <a:cubicBezTo>
                  <a:pt x="9802295" y="5302324"/>
                  <a:pt x="9804136" y="5309412"/>
                  <a:pt x="9807820" y="5313914"/>
                </a:cubicBezTo>
                <a:cubicBezTo>
                  <a:pt x="9811503" y="5318416"/>
                  <a:pt x="9816061" y="5320667"/>
                  <a:pt x="9821493" y="5320667"/>
                </a:cubicBezTo>
                <a:cubicBezTo>
                  <a:pt x="9827298" y="5320667"/>
                  <a:pt x="9832135" y="5318397"/>
                  <a:pt x="9836004" y="5313858"/>
                </a:cubicBezTo>
                <a:cubicBezTo>
                  <a:pt x="9839874" y="5309319"/>
                  <a:pt x="9841809" y="5301915"/>
                  <a:pt x="9841809" y="5291646"/>
                </a:cubicBezTo>
                <a:cubicBezTo>
                  <a:pt x="9841809" y="5282344"/>
                  <a:pt x="9839837" y="5275405"/>
                  <a:pt x="9835893" y="5270828"/>
                </a:cubicBezTo>
                <a:cubicBezTo>
                  <a:pt x="9831949" y="5266252"/>
                  <a:pt x="9826963" y="5263964"/>
                  <a:pt x="9820935" y="5263964"/>
                </a:cubicBezTo>
                <a:close/>
                <a:moveTo>
                  <a:pt x="8696985" y="5263964"/>
                </a:moveTo>
                <a:cubicBezTo>
                  <a:pt x="8691702" y="5263964"/>
                  <a:pt x="8687274" y="5266159"/>
                  <a:pt x="8683702" y="5270549"/>
                </a:cubicBezTo>
                <a:cubicBezTo>
                  <a:pt x="8680130" y="5274940"/>
                  <a:pt x="8678345" y="5282307"/>
                  <a:pt x="8678345" y="5292650"/>
                </a:cubicBezTo>
                <a:cubicBezTo>
                  <a:pt x="8678345" y="5302324"/>
                  <a:pt x="8680186" y="5309412"/>
                  <a:pt x="8683870" y="5313914"/>
                </a:cubicBezTo>
                <a:cubicBezTo>
                  <a:pt x="8687553" y="5318416"/>
                  <a:pt x="8692111" y="5320667"/>
                  <a:pt x="8697543" y="5320667"/>
                </a:cubicBezTo>
                <a:cubicBezTo>
                  <a:pt x="8703348" y="5320667"/>
                  <a:pt x="8708185" y="5318397"/>
                  <a:pt x="8712054" y="5313858"/>
                </a:cubicBezTo>
                <a:cubicBezTo>
                  <a:pt x="8715924" y="5309319"/>
                  <a:pt x="8717858" y="5301915"/>
                  <a:pt x="8717858" y="5291646"/>
                </a:cubicBezTo>
                <a:cubicBezTo>
                  <a:pt x="8717858" y="5282344"/>
                  <a:pt x="8715887" y="5275405"/>
                  <a:pt x="8711943" y="5270828"/>
                </a:cubicBezTo>
                <a:cubicBezTo>
                  <a:pt x="8707999" y="5266252"/>
                  <a:pt x="8703013" y="5263964"/>
                  <a:pt x="8696985" y="5263964"/>
                </a:cubicBezTo>
                <a:close/>
                <a:moveTo>
                  <a:pt x="7863250" y="5261285"/>
                </a:moveTo>
                <a:cubicBezTo>
                  <a:pt x="7856627" y="5261285"/>
                  <a:pt x="7851158" y="5263833"/>
                  <a:pt x="7846842" y="5268931"/>
                </a:cubicBezTo>
                <a:cubicBezTo>
                  <a:pt x="7842526" y="5274028"/>
                  <a:pt x="7840368" y="5281786"/>
                  <a:pt x="7840368" y="5292204"/>
                </a:cubicBezTo>
                <a:cubicBezTo>
                  <a:pt x="7840368" y="5302770"/>
                  <a:pt x="7842507" y="5310584"/>
                  <a:pt x="7846786" y="5315644"/>
                </a:cubicBezTo>
                <a:cubicBezTo>
                  <a:pt x="7851065" y="5320704"/>
                  <a:pt x="7856441" y="5323234"/>
                  <a:pt x="7862915" y="5323234"/>
                </a:cubicBezTo>
                <a:cubicBezTo>
                  <a:pt x="7869464" y="5323234"/>
                  <a:pt x="7874840" y="5320741"/>
                  <a:pt x="7879045" y="5315756"/>
                </a:cubicBezTo>
                <a:cubicBezTo>
                  <a:pt x="7883249" y="5310770"/>
                  <a:pt x="7885351" y="5302770"/>
                  <a:pt x="7885351" y="5291757"/>
                </a:cubicBezTo>
                <a:cubicBezTo>
                  <a:pt x="7885351" y="5281488"/>
                  <a:pt x="7883231" y="5273842"/>
                  <a:pt x="7878989" y="5268819"/>
                </a:cubicBezTo>
                <a:cubicBezTo>
                  <a:pt x="7874747" y="5263796"/>
                  <a:pt x="7869501" y="5261285"/>
                  <a:pt x="7863250" y="5261285"/>
                </a:cubicBezTo>
                <a:close/>
                <a:moveTo>
                  <a:pt x="9673335" y="5256931"/>
                </a:moveTo>
                <a:cubicBezTo>
                  <a:pt x="9666117" y="5256931"/>
                  <a:pt x="9660350" y="5259796"/>
                  <a:pt x="9656034" y="5265526"/>
                </a:cubicBezTo>
                <a:cubicBezTo>
                  <a:pt x="9653281" y="5269098"/>
                  <a:pt x="9651532" y="5274419"/>
                  <a:pt x="9650787" y="5281488"/>
                </a:cubicBezTo>
                <a:lnTo>
                  <a:pt x="9695547" y="5281488"/>
                </a:lnTo>
                <a:cubicBezTo>
                  <a:pt x="9694655" y="5272707"/>
                  <a:pt x="9692292" y="5266419"/>
                  <a:pt x="9688460" y="5262624"/>
                </a:cubicBezTo>
                <a:cubicBezTo>
                  <a:pt x="9684627" y="5258829"/>
                  <a:pt x="9679586" y="5256931"/>
                  <a:pt x="9673335" y="5256931"/>
                </a:cubicBezTo>
                <a:close/>
                <a:moveTo>
                  <a:pt x="8549385" y="5256931"/>
                </a:moveTo>
                <a:cubicBezTo>
                  <a:pt x="8542167" y="5256931"/>
                  <a:pt x="8536400" y="5259796"/>
                  <a:pt x="8532084" y="5265526"/>
                </a:cubicBezTo>
                <a:cubicBezTo>
                  <a:pt x="8529330" y="5269098"/>
                  <a:pt x="8527582" y="5274419"/>
                  <a:pt x="8526837" y="5281488"/>
                </a:cubicBezTo>
                <a:lnTo>
                  <a:pt x="8571597" y="5281488"/>
                </a:lnTo>
                <a:cubicBezTo>
                  <a:pt x="8570705" y="5272707"/>
                  <a:pt x="8568342" y="5266419"/>
                  <a:pt x="8564510" y="5262624"/>
                </a:cubicBezTo>
                <a:cubicBezTo>
                  <a:pt x="8560677" y="5258829"/>
                  <a:pt x="8555636" y="5256931"/>
                  <a:pt x="8549385" y="5256931"/>
                </a:cubicBezTo>
                <a:close/>
                <a:moveTo>
                  <a:pt x="10447223" y="5230031"/>
                </a:moveTo>
                <a:lnTo>
                  <a:pt x="10429351" y="5288855"/>
                </a:lnTo>
                <a:lnTo>
                  <a:pt x="10465288" y="5288855"/>
                </a:lnTo>
                <a:close/>
                <a:moveTo>
                  <a:pt x="9671437" y="5230031"/>
                </a:moveTo>
                <a:cubicBezTo>
                  <a:pt x="9688404" y="5230031"/>
                  <a:pt x="9701798" y="5232598"/>
                  <a:pt x="9711621" y="5237733"/>
                </a:cubicBezTo>
                <a:cubicBezTo>
                  <a:pt x="9721444" y="5242867"/>
                  <a:pt x="9728922" y="5250309"/>
                  <a:pt x="9734057" y="5260057"/>
                </a:cubicBezTo>
                <a:cubicBezTo>
                  <a:pt x="9739191" y="5269805"/>
                  <a:pt x="9741759" y="5282493"/>
                  <a:pt x="9741759" y="5298120"/>
                </a:cubicBezTo>
                <a:lnTo>
                  <a:pt x="9741759" y="5303254"/>
                </a:lnTo>
                <a:lnTo>
                  <a:pt x="9650676" y="5303254"/>
                </a:lnTo>
                <a:cubicBezTo>
                  <a:pt x="9651495" y="5310547"/>
                  <a:pt x="9653467" y="5315979"/>
                  <a:pt x="9656592" y="5319551"/>
                </a:cubicBezTo>
                <a:cubicBezTo>
                  <a:pt x="9660982" y="5324685"/>
                  <a:pt x="9666712" y="5327253"/>
                  <a:pt x="9673781" y="5327253"/>
                </a:cubicBezTo>
                <a:cubicBezTo>
                  <a:pt x="9678246" y="5327253"/>
                  <a:pt x="9682488" y="5326136"/>
                  <a:pt x="9686506" y="5323904"/>
                </a:cubicBezTo>
                <a:cubicBezTo>
                  <a:pt x="9688962" y="5322490"/>
                  <a:pt x="9691604" y="5319997"/>
                  <a:pt x="9694431" y="5316425"/>
                </a:cubicBezTo>
                <a:lnTo>
                  <a:pt x="9739191" y="5320555"/>
                </a:lnTo>
                <a:cubicBezTo>
                  <a:pt x="9732345" y="5332462"/>
                  <a:pt x="9724085" y="5341001"/>
                  <a:pt x="9714411" y="5346172"/>
                </a:cubicBezTo>
                <a:cubicBezTo>
                  <a:pt x="9704738" y="5351344"/>
                  <a:pt x="9690859" y="5353930"/>
                  <a:pt x="9672777" y="5353930"/>
                </a:cubicBezTo>
                <a:cubicBezTo>
                  <a:pt x="9657075" y="5353930"/>
                  <a:pt x="9644723" y="5351716"/>
                  <a:pt x="9635719" y="5347289"/>
                </a:cubicBezTo>
                <a:cubicBezTo>
                  <a:pt x="9626715" y="5342861"/>
                  <a:pt x="9619255" y="5335829"/>
                  <a:pt x="9613339" y="5326192"/>
                </a:cubicBezTo>
                <a:cubicBezTo>
                  <a:pt x="9607423" y="5316556"/>
                  <a:pt x="9604465" y="5305226"/>
                  <a:pt x="9604465" y="5292204"/>
                </a:cubicBezTo>
                <a:cubicBezTo>
                  <a:pt x="9604465" y="5273675"/>
                  <a:pt x="9610399" y="5258680"/>
                  <a:pt x="9622268" y="5247220"/>
                </a:cubicBezTo>
                <a:cubicBezTo>
                  <a:pt x="9634137" y="5235761"/>
                  <a:pt x="9650527" y="5230031"/>
                  <a:pt x="9671437" y="5230031"/>
                </a:cubicBezTo>
                <a:close/>
                <a:moveTo>
                  <a:pt x="9431303" y="5230031"/>
                </a:moveTo>
                <a:cubicBezTo>
                  <a:pt x="9444921" y="5230031"/>
                  <a:pt x="9455860" y="5230793"/>
                  <a:pt x="9464120" y="5232319"/>
                </a:cubicBezTo>
                <a:cubicBezTo>
                  <a:pt x="9472380" y="5233844"/>
                  <a:pt x="9479263" y="5237026"/>
                  <a:pt x="9484770" y="5241863"/>
                </a:cubicBezTo>
                <a:cubicBezTo>
                  <a:pt x="9488639" y="5245211"/>
                  <a:pt x="9491690" y="5249955"/>
                  <a:pt x="9493923" y="5256094"/>
                </a:cubicBezTo>
                <a:cubicBezTo>
                  <a:pt x="9496155" y="5262233"/>
                  <a:pt x="9497271" y="5268094"/>
                  <a:pt x="9497271" y="5273675"/>
                </a:cubicBezTo>
                <a:lnTo>
                  <a:pt x="9497271" y="5326025"/>
                </a:lnTo>
                <a:cubicBezTo>
                  <a:pt x="9497271" y="5331606"/>
                  <a:pt x="9497625" y="5335978"/>
                  <a:pt x="9498332" y="5339140"/>
                </a:cubicBezTo>
                <a:cubicBezTo>
                  <a:pt x="9499039" y="5342303"/>
                  <a:pt x="9500583" y="5346340"/>
                  <a:pt x="9502964" y="5351251"/>
                </a:cubicBezTo>
                <a:lnTo>
                  <a:pt x="9460325" y="5351251"/>
                </a:lnTo>
                <a:cubicBezTo>
                  <a:pt x="9458613" y="5348200"/>
                  <a:pt x="9457497" y="5345875"/>
                  <a:pt x="9456976" y="5344275"/>
                </a:cubicBezTo>
                <a:cubicBezTo>
                  <a:pt x="9456455" y="5342675"/>
                  <a:pt x="9455934" y="5340164"/>
                  <a:pt x="9455413" y="5336740"/>
                </a:cubicBezTo>
                <a:cubicBezTo>
                  <a:pt x="9449460" y="5342470"/>
                  <a:pt x="9443544" y="5346563"/>
                  <a:pt x="9437666" y="5349019"/>
                </a:cubicBezTo>
                <a:cubicBezTo>
                  <a:pt x="9429629" y="5352293"/>
                  <a:pt x="9420290" y="5353930"/>
                  <a:pt x="9409649" y="5353930"/>
                </a:cubicBezTo>
                <a:cubicBezTo>
                  <a:pt x="9395510" y="5353930"/>
                  <a:pt x="9384776" y="5350656"/>
                  <a:pt x="9377446" y="5344107"/>
                </a:cubicBezTo>
                <a:cubicBezTo>
                  <a:pt x="9370116" y="5337559"/>
                  <a:pt x="9366451" y="5329485"/>
                  <a:pt x="9366451" y="5319886"/>
                </a:cubicBezTo>
                <a:cubicBezTo>
                  <a:pt x="9366451" y="5310882"/>
                  <a:pt x="9369093" y="5303477"/>
                  <a:pt x="9374377" y="5297673"/>
                </a:cubicBezTo>
                <a:cubicBezTo>
                  <a:pt x="9379660" y="5291869"/>
                  <a:pt x="9389408" y="5287553"/>
                  <a:pt x="9403621" y="5284725"/>
                </a:cubicBezTo>
                <a:cubicBezTo>
                  <a:pt x="9420662" y="5281302"/>
                  <a:pt x="9431713" y="5278902"/>
                  <a:pt x="9436773" y="5277526"/>
                </a:cubicBezTo>
                <a:cubicBezTo>
                  <a:pt x="9441833" y="5276149"/>
                  <a:pt x="9447191" y="5274344"/>
                  <a:pt x="9452846" y="5272112"/>
                </a:cubicBezTo>
                <a:cubicBezTo>
                  <a:pt x="9452846" y="5266531"/>
                  <a:pt x="9451693" y="5262624"/>
                  <a:pt x="9449386" y="5260392"/>
                </a:cubicBezTo>
                <a:cubicBezTo>
                  <a:pt x="9447079" y="5258159"/>
                  <a:pt x="9443023" y="5257043"/>
                  <a:pt x="9437219" y="5257043"/>
                </a:cubicBezTo>
                <a:cubicBezTo>
                  <a:pt x="9429778" y="5257043"/>
                  <a:pt x="9424197" y="5258234"/>
                  <a:pt x="9420476" y="5260615"/>
                </a:cubicBezTo>
                <a:cubicBezTo>
                  <a:pt x="9417574" y="5262475"/>
                  <a:pt x="9415230" y="5265973"/>
                  <a:pt x="9413444" y="5271107"/>
                </a:cubicBezTo>
                <a:lnTo>
                  <a:pt x="9370023" y="5266531"/>
                </a:lnTo>
                <a:cubicBezTo>
                  <a:pt x="9371660" y="5258941"/>
                  <a:pt x="9374023" y="5252969"/>
                  <a:pt x="9377111" y="5248616"/>
                </a:cubicBezTo>
                <a:cubicBezTo>
                  <a:pt x="9380199" y="5244262"/>
                  <a:pt x="9384646" y="5240486"/>
                  <a:pt x="9390450" y="5237286"/>
                </a:cubicBezTo>
                <a:cubicBezTo>
                  <a:pt x="9394617" y="5234979"/>
                  <a:pt x="9400347" y="5233193"/>
                  <a:pt x="9407640" y="5231928"/>
                </a:cubicBezTo>
                <a:cubicBezTo>
                  <a:pt x="9414932" y="5230663"/>
                  <a:pt x="9422820" y="5230031"/>
                  <a:pt x="9431303" y="5230031"/>
                </a:cubicBezTo>
                <a:close/>
                <a:moveTo>
                  <a:pt x="8547487" y="5230031"/>
                </a:moveTo>
                <a:cubicBezTo>
                  <a:pt x="8564454" y="5230031"/>
                  <a:pt x="8577848" y="5232598"/>
                  <a:pt x="8587671" y="5237733"/>
                </a:cubicBezTo>
                <a:cubicBezTo>
                  <a:pt x="8597494" y="5242867"/>
                  <a:pt x="8604972" y="5250309"/>
                  <a:pt x="8610107" y="5260057"/>
                </a:cubicBezTo>
                <a:cubicBezTo>
                  <a:pt x="8615241" y="5269805"/>
                  <a:pt x="8617809" y="5282493"/>
                  <a:pt x="8617809" y="5298120"/>
                </a:cubicBezTo>
                <a:lnTo>
                  <a:pt x="8617809" y="5303254"/>
                </a:lnTo>
                <a:lnTo>
                  <a:pt x="8526726" y="5303254"/>
                </a:lnTo>
                <a:cubicBezTo>
                  <a:pt x="8527544" y="5310547"/>
                  <a:pt x="8529516" y="5315979"/>
                  <a:pt x="8532642" y="5319551"/>
                </a:cubicBezTo>
                <a:cubicBezTo>
                  <a:pt x="8537032" y="5324685"/>
                  <a:pt x="8542762" y="5327253"/>
                  <a:pt x="8549831" y="5327253"/>
                </a:cubicBezTo>
                <a:cubicBezTo>
                  <a:pt x="8554296" y="5327253"/>
                  <a:pt x="8558538" y="5326136"/>
                  <a:pt x="8562556" y="5323904"/>
                </a:cubicBezTo>
                <a:cubicBezTo>
                  <a:pt x="8565012" y="5322490"/>
                  <a:pt x="8567654" y="5319997"/>
                  <a:pt x="8570481" y="5316425"/>
                </a:cubicBezTo>
                <a:lnTo>
                  <a:pt x="8615241" y="5320555"/>
                </a:lnTo>
                <a:cubicBezTo>
                  <a:pt x="8608395" y="5332462"/>
                  <a:pt x="8600135" y="5341001"/>
                  <a:pt x="8590461" y="5346172"/>
                </a:cubicBezTo>
                <a:cubicBezTo>
                  <a:pt x="8580788" y="5351344"/>
                  <a:pt x="8566909" y="5353930"/>
                  <a:pt x="8548827" y="5353930"/>
                </a:cubicBezTo>
                <a:cubicBezTo>
                  <a:pt x="8533125" y="5353930"/>
                  <a:pt x="8520773" y="5351716"/>
                  <a:pt x="8511769" y="5347289"/>
                </a:cubicBezTo>
                <a:cubicBezTo>
                  <a:pt x="8502765" y="5342861"/>
                  <a:pt x="8495305" y="5335829"/>
                  <a:pt x="8489389" y="5326192"/>
                </a:cubicBezTo>
                <a:cubicBezTo>
                  <a:pt x="8483473" y="5316556"/>
                  <a:pt x="8480515" y="5305226"/>
                  <a:pt x="8480515" y="5292204"/>
                </a:cubicBezTo>
                <a:cubicBezTo>
                  <a:pt x="8480515" y="5273675"/>
                  <a:pt x="8486449" y="5258680"/>
                  <a:pt x="8498318" y="5247220"/>
                </a:cubicBezTo>
                <a:cubicBezTo>
                  <a:pt x="8510187" y="5235761"/>
                  <a:pt x="8526577" y="5230031"/>
                  <a:pt x="8547487" y="5230031"/>
                </a:cubicBezTo>
                <a:close/>
                <a:moveTo>
                  <a:pt x="8341383" y="5230031"/>
                </a:moveTo>
                <a:cubicBezTo>
                  <a:pt x="8350847" y="5230031"/>
                  <a:pt x="8358337" y="5231705"/>
                  <a:pt x="8363852" y="5235054"/>
                </a:cubicBezTo>
                <a:cubicBezTo>
                  <a:pt x="8369366" y="5238402"/>
                  <a:pt x="8373875" y="5243388"/>
                  <a:pt x="8377377" y="5250011"/>
                </a:cubicBezTo>
                <a:cubicBezTo>
                  <a:pt x="8384511" y="5242272"/>
                  <a:pt x="8391014" y="5237007"/>
                  <a:pt x="8396884" y="5234217"/>
                </a:cubicBezTo>
                <a:cubicBezTo>
                  <a:pt x="8402755" y="5231426"/>
                  <a:pt x="8410000" y="5230031"/>
                  <a:pt x="8418621" y="5230031"/>
                </a:cubicBezTo>
                <a:cubicBezTo>
                  <a:pt x="8431328" y="5230031"/>
                  <a:pt x="8441249" y="5233807"/>
                  <a:pt x="8448383" y="5241360"/>
                </a:cubicBezTo>
                <a:cubicBezTo>
                  <a:pt x="8455517" y="5248913"/>
                  <a:pt x="8459083" y="5260727"/>
                  <a:pt x="8459083" y="5276800"/>
                </a:cubicBezTo>
                <a:lnTo>
                  <a:pt x="8459083" y="5351251"/>
                </a:lnTo>
                <a:lnTo>
                  <a:pt x="8413542" y="5351251"/>
                </a:lnTo>
                <a:lnTo>
                  <a:pt x="8413542" y="5283720"/>
                </a:lnTo>
                <a:cubicBezTo>
                  <a:pt x="8413542" y="5278363"/>
                  <a:pt x="8412504" y="5274382"/>
                  <a:pt x="8410427" y="5271777"/>
                </a:cubicBezTo>
                <a:cubicBezTo>
                  <a:pt x="8407387" y="5267684"/>
                  <a:pt x="8403605" y="5265638"/>
                  <a:pt x="8399082" y="5265638"/>
                </a:cubicBezTo>
                <a:cubicBezTo>
                  <a:pt x="8393743" y="5265638"/>
                  <a:pt x="8389441" y="5267573"/>
                  <a:pt x="8386179" y="5271442"/>
                </a:cubicBezTo>
                <a:cubicBezTo>
                  <a:pt x="8382915" y="5275312"/>
                  <a:pt x="8381284" y="5281525"/>
                  <a:pt x="8381284" y="5290083"/>
                </a:cubicBezTo>
                <a:lnTo>
                  <a:pt x="8381284" y="5351251"/>
                </a:lnTo>
                <a:lnTo>
                  <a:pt x="8335742" y="5351251"/>
                </a:lnTo>
                <a:lnTo>
                  <a:pt x="8335742" y="5285953"/>
                </a:lnTo>
                <a:cubicBezTo>
                  <a:pt x="8335742" y="5280744"/>
                  <a:pt x="8335444" y="5277209"/>
                  <a:pt x="8334846" y="5275349"/>
                </a:cubicBezTo>
                <a:cubicBezTo>
                  <a:pt x="8333875" y="5272372"/>
                  <a:pt x="8332195" y="5269972"/>
                  <a:pt x="8329806" y="5268149"/>
                </a:cubicBezTo>
                <a:cubicBezTo>
                  <a:pt x="8327416" y="5266326"/>
                  <a:pt x="8324616" y="5265415"/>
                  <a:pt x="8321406" y="5265415"/>
                </a:cubicBezTo>
                <a:cubicBezTo>
                  <a:pt x="8316178" y="5265415"/>
                  <a:pt x="8311885" y="5267387"/>
                  <a:pt x="8308524" y="5271331"/>
                </a:cubicBezTo>
                <a:cubicBezTo>
                  <a:pt x="8305164" y="5275274"/>
                  <a:pt x="8303484" y="5281749"/>
                  <a:pt x="8303484" y="5290753"/>
                </a:cubicBezTo>
                <a:lnTo>
                  <a:pt x="8303484" y="5351251"/>
                </a:lnTo>
                <a:lnTo>
                  <a:pt x="8257942" y="5351251"/>
                </a:lnTo>
                <a:lnTo>
                  <a:pt x="8257942" y="5232710"/>
                </a:lnTo>
                <a:lnTo>
                  <a:pt x="8300358" y="5232710"/>
                </a:lnTo>
                <a:lnTo>
                  <a:pt x="8300358" y="5250011"/>
                </a:lnTo>
                <a:cubicBezTo>
                  <a:pt x="8306470" y="5242793"/>
                  <a:pt x="8312637" y="5237658"/>
                  <a:pt x="8318859" y="5234607"/>
                </a:cubicBezTo>
                <a:cubicBezTo>
                  <a:pt x="8325081" y="5231556"/>
                  <a:pt x="8332589" y="5230031"/>
                  <a:pt x="8341383" y="5230031"/>
                </a:cubicBezTo>
                <a:close/>
                <a:moveTo>
                  <a:pt x="8164478" y="5230031"/>
                </a:moveTo>
                <a:cubicBezTo>
                  <a:pt x="8178096" y="5230031"/>
                  <a:pt x="8189035" y="5230793"/>
                  <a:pt x="8197295" y="5232319"/>
                </a:cubicBezTo>
                <a:cubicBezTo>
                  <a:pt x="8205555" y="5233844"/>
                  <a:pt x="8212438" y="5237026"/>
                  <a:pt x="8217945" y="5241863"/>
                </a:cubicBezTo>
                <a:cubicBezTo>
                  <a:pt x="8221814" y="5245211"/>
                  <a:pt x="8224865" y="5249955"/>
                  <a:pt x="8227098" y="5256094"/>
                </a:cubicBezTo>
                <a:cubicBezTo>
                  <a:pt x="8229330" y="5262233"/>
                  <a:pt x="8230446" y="5268094"/>
                  <a:pt x="8230446" y="5273675"/>
                </a:cubicBezTo>
                <a:lnTo>
                  <a:pt x="8230446" y="5326025"/>
                </a:lnTo>
                <a:cubicBezTo>
                  <a:pt x="8230446" y="5331606"/>
                  <a:pt x="8230800" y="5335978"/>
                  <a:pt x="8231507" y="5339140"/>
                </a:cubicBezTo>
                <a:cubicBezTo>
                  <a:pt x="8232214" y="5342303"/>
                  <a:pt x="8233758" y="5346340"/>
                  <a:pt x="8236139" y="5351251"/>
                </a:cubicBezTo>
                <a:lnTo>
                  <a:pt x="8193500" y="5351251"/>
                </a:lnTo>
                <a:cubicBezTo>
                  <a:pt x="8191788" y="5348200"/>
                  <a:pt x="8190672" y="5345875"/>
                  <a:pt x="8190151" y="5344275"/>
                </a:cubicBezTo>
                <a:cubicBezTo>
                  <a:pt x="8189630" y="5342675"/>
                  <a:pt x="8189109" y="5340164"/>
                  <a:pt x="8188589" y="5336740"/>
                </a:cubicBezTo>
                <a:cubicBezTo>
                  <a:pt x="8182635" y="5342470"/>
                  <a:pt x="8176720" y="5346563"/>
                  <a:pt x="8170841" y="5349019"/>
                </a:cubicBezTo>
                <a:cubicBezTo>
                  <a:pt x="8162804" y="5352293"/>
                  <a:pt x="8153465" y="5353930"/>
                  <a:pt x="8142824" y="5353930"/>
                </a:cubicBezTo>
                <a:cubicBezTo>
                  <a:pt x="8128685" y="5353930"/>
                  <a:pt x="8117951" y="5350656"/>
                  <a:pt x="8110621" y="5344107"/>
                </a:cubicBezTo>
                <a:cubicBezTo>
                  <a:pt x="8103292" y="5337559"/>
                  <a:pt x="8099627" y="5329485"/>
                  <a:pt x="8099627" y="5319886"/>
                </a:cubicBezTo>
                <a:cubicBezTo>
                  <a:pt x="8099627" y="5310882"/>
                  <a:pt x="8102268" y="5303477"/>
                  <a:pt x="8107552" y="5297673"/>
                </a:cubicBezTo>
                <a:cubicBezTo>
                  <a:pt x="8112835" y="5291869"/>
                  <a:pt x="8122583" y="5287553"/>
                  <a:pt x="8136796" y="5284725"/>
                </a:cubicBezTo>
                <a:cubicBezTo>
                  <a:pt x="8153837" y="5281302"/>
                  <a:pt x="8164888" y="5278902"/>
                  <a:pt x="8169948" y="5277526"/>
                </a:cubicBezTo>
                <a:cubicBezTo>
                  <a:pt x="8175008" y="5276149"/>
                  <a:pt x="8180366" y="5274344"/>
                  <a:pt x="8186021" y="5272112"/>
                </a:cubicBezTo>
                <a:cubicBezTo>
                  <a:pt x="8186021" y="5266531"/>
                  <a:pt x="8184868" y="5262624"/>
                  <a:pt x="8182561" y="5260392"/>
                </a:cubicBezTo>
                <a:cubicBezTo>
                  <a:pt x="8180254" y="5258159"/>
                  <a:pt x="8176199" y="5257043"/>
                  <a:pt x="8170394" y="5257043"/>
                </a:cubicBezTo>
                <a:cubicBezTo>
                  <a:pt x="8162953" y="5257043"/>
                  <a:pt x="8157372" y="5258234"/>
                  <a:pt x="8153651" y="5260615"/>
                </a:cubicBezTo>
                <a:cubicBezTo>
                  <a:pt x="8150749" y="5262475"/>
                  <a:pt x="8148405" y="5265973"/>
                  <a:pt x="8146619" y="5271107"/>
                </a:cubicBezTo>
                <a:lnTo>
                  <a:pt x="8103198" y="5266531"/>
                </a:lnTo>
                <a:cubicBezTo>
                  <a:pt x="8104836" y="5258941"/>
                  <a:pt x="8107198" y="5252969"/>
                  <a:pt x="8110286" y="5248616"/>
                </a:cubicBezTo>
                <a:cubicBezTo>
                  <a:pt x="8113375" y="5244262"/>
                  <a:pt x="8117821" y="5240486"/>
                  <a:pt x="8123625" y="5237286"/>
                </a:cubicBezTo>
                <a:cubicBezTo>
                  <a:pt x="8127792" y="5234979"/>
                  <a:pt x="8133522" y="5233193"/>
                  <a:pt x="8140815" y="5231928"/>
                </a:cubicBezTo>
                <a:cubicBezTo>
                  <a:pt x="8148107" y="5230663"/>
                  <a:pt x="8155995" y="5230031"/>
                  <a:pt x="8164478" y="5230031"/>
                </a:cubicBezTo>
                <a:close/>
                <a:moveTo>
                  <a:pt x="7862581" y="5230031"/>
                </a:moveTo>
                <a:cubicBezTo>
                  <a:pt x="7886319" y="5230031"/>
                  <a:pt x="7904252" y="5236914"/>
                  <a:pt x="7916382" y="5250681"/>
                </a:cubicBezTo>
                <a:cubicBezTo>
                  <a:pt x="7926130" y="5261768"/>
                  <a:pt x="7931004" y="5275423"/>
                  <a:pt x="7931004" y="5291646"/>
                </a:cubicBezTo>
                <a:cubicBezTo>
                  <a:pt x="7931004" y="5309877"/>
                  <a:pt x="7924958" y="5324816"/>
                  <a:pt x="7912866" y="5336461"/>
                </a:cubicBezTo>
                <a:cubicBezTo>
                  <a:pt x="7900774" y="5348107"/>
                  <a:pt x="7884049" y="5353930"/>
                  <a:pt x="7862692" y="5353930"/>
                </a:cubicBezTo>
                <a:cubicBezTo>
                  <a:pt x="7843642" y="5353930"/>
                  <a:pt x="7828239" y="5349093"/>
                  <a:pt x="7816481" y="5339419"/>
                </a:cubicBezTo>
                <a:cubicBezTo>
                  <a:pt x="7802045" y="5327439"/>
                  <a:pt x="7794827" y="5311737"/>
                  <a:pt x="7794827" y="5292315"/>
                </a:cubicBezTo>
                <a:cubicBezTo>
                  <a:pt x="7794827" y="5274233"/>
                  <a:pt x="7800929" y="5259331"/>
                  <a:pt x="7813132" y="5247611"/>
                </a:cubicBezTo>
                <a:cubicBezTo>
                  <a:pt x="7825336" y="5235891"/>
                  <a:pt x="7841819" y="5230031"/>
                  <a:pt x="7862581" y="5230031"/>
                </a:cubicBezTo>
                <a:close/>
                <a:moveTo>
                  <a:pt x="10912403" y="5220655"/>
                </a:moveTo>
                <a:lnTo>
                  <a:pt x="10912403" y="5253918"/>
                </a:lnTo>
                <a:lnTo>
                  <a:pt x="10933723" y="5253918"/>
                </a:lnTo>
                <a:cubicBezTo>
                  <a:pt x="10936030" y="5253918"/>
                  <a:pt x="10940495" y="5253174"/>
                  <a:pt x="10947118" y="5251685"/>
                </a:cubicBezTo>
                <a:cubicBezTo>
                  <a:pt x="10950466" y="5251015"/>
                  <a:pt x="10953201" y="5249304"/>
                  <a:pt x="10955322" y="5246551"/>
                </a:cubicBezTo>
                <a:cubicBezTo>
                  <a:pt x="10957443" y="5243797"/>
                  <a:pt x="10958503" y="5240635"/>
                  <a:pt x="10958503" y="5237063"/>
                </a:cubicBezTo>
                <a:cubicBezTo>
                  <a:pt x="10958503" y="5231779"/>
                  <a:pt x="10956829" y="5227724"/>
                  <a:pt x="10953480" y="5224896"/>
                </a:cubicBezTo>
                <a:cubicBezTo>
                  <a:pt x="10950131" y="5222068"/>
                  <a:pt x="10943843" y="5220655"/>
                  <a:pt x="10934616" y="5220655"/>
                </a:cubicBezTo>
                <a:close/>
                <a:moveTo>
                  <a:pt x="11043931" y="5187615"/>
                </a:moveTo>
                <a:lnTo>
                  <a:pt x="11094607" y="5187615"/>
                </a:lnTo>
                <a:lnTo>
                  <a:pt x="11094607" y="5351251"/>
                </a:lnTo>
                <a:lnTo>
                  <a:pt x="11043931" y="5351251"/>
                </a:lnTo>
                <a:close/>
                <a:moveTo>
                  <a:pt x="10861616" y="5187615"/>
                </a:moveTo>
                <a:lnTo>
                  <a:pt x="10945890" y="5187615"/>
                </a:lnTo>
                <a:cubicBezTo>
                  <a:pt x="10961517" y="5187615"/>
                  <a:pt x="10973460" y="5188954"/>
                  <a:pt x="10981720" y="5191633"/>
                </a:cubicBezTo>
                <a:cubicBezTo>
                  <a:pt x="10989980" y="5194312"/>
                  <a:pt x="10996640" y="5199279"/>
                  <a:pt x="11001701" y="5206534"/>
                </a:cubicBezTo>
                <a:cubicBezTo>
                  <a:pt x="11006761" y="5213790"/>
                  <a:pt x="11009291" y="5222627"/>
                  <a:pt x="11009291" y="5233045"/>
                </a:cubicBezTo>
                <a:cubicBezTo>
                  <a:pt x="11009291" y="5242123"/>
                  <a:pt x="11007355" y="5249955"/>
                  <a:pt x="11003483" y="5256541"/>
                </a:cubicBezTo>
                <a:cubicBezTo>
                  <a:pt x="10999611" y="5263126"/>
                  <a:pt x="10994287" y="5268466"/>
                  <a:pt x="10987512" y="5272558"/>
                </a:cubicBezTo>
                <a:cubicBezTo>
                  <a:pt x="10983194" y="5275163"/>
                  <a:pt x="10977275" y="5277321"/>
                  <a:pt x="10969754" y="5279032"/>
                </a:cubicBezTo>
                <a:cubicBezTo>
                  <a:pt x="10975777" y="5281044"/>
                  <a:pt x="10980165" y="5283055"/>
                  <a:pt x="10982917" y="5285065"/>
                </a:cubicBezTo>
                <a:cubicBezTo>
                  <a:pt x="10984776" y="5286406"/>
                  <a:pt x="10987472" y="5289273"/>
                  <a:pt x="10991004" y="5293668"/>
                </a:cubicBezTo>
                <a:cubicBezTo>
                  <a:pt x="10994536" y="5298062"/>
                  <a:pt x="10996897" y="5301451"/>
                  <a:pt x="10998087" y="5303835"/>
                </a:cubicBezTo>
                <a:lnTo>
                  <a:pt x="11022573" y="5351251"/>
                </a:lnTo>
                <a:lnTo>
                  <a:pt x="10965439" y="5351251"/>
                </a:lnTo>
                <a:lnTo>
                  <a:pt x="10938411" y="5301245"/>
                </a:lnTo>
                <a:cubicBezTo>
                  <a:pt x="10934988" y="5294771"/>
                  <a:pt x="10931937" y="5290567"/>
                  <a:pt x="10929258" y="5288632"/>
                </a:cubicBezTo>
                <a:cubicBezTo>
                  <a:pt x="10925612" y="5286102"/>
                  <a:pt x="10921482" y="5284837"/>
                  <a:pt x="10916869" y="5284837"/>
                </a:cubicBezTo>
                <a:lnTo>
                  <a:pt x="10912403" y="5284837"/>
                </a:lnTo>
                <a:lnTo>
                  <a:pt x="10912403" y="5351251"/>
                </a:lnTo>
                <a:lnTo>
                  <a:pt x="10861616" y="5351251"/>
                </a:lnTo>
                <a:close/>
                <a:moveTo>
                  <a:pt x="10687524" y="5187615"/>
                </a:moveTo>
                <a:lnTo>
                  <a:pt x="10841227" y="5187615"/>
                </a:lnTo>
                <a:lnTo>
                  <a:pt x="10841227" y="5228022"/>
                </a:lnTo>
                <a:lnTo>
                  <a:pt x="10789657" y="5228022"/>
                </a:lnTo>
                <a:lnTo>
                  <a:pt x="10789657" y="5351251"/>
                </a:lnTo>
                <a:lnTo>
                  <a:pt x="10739093" y="5351251"/>
                </a:lnTo>
                <a:lnTo>
                  <a:pt x="10739093" y="5228022"/>
                </a:lnTo>
                <a:lnTo>
                  <a:pt x="10687524" y="5228022"/>
                </a:lnTo>
                <a:close/>
                <a:moveTo>
                  <a:pt x="10525599" y="5187615"/>
                </a:moveTo>
                <a:lnTo>
                  <a:pt x="10679301" y="5187615"/>
                </a:lnTo>
                <a:lnTo>
                  <a:pt x="10679301" y="5228022"/>
                </a:lnTo>
                <a:lnTo>
                  <a:pt x="10627733" y="5228022"/>
                </a:lnTo>
                <a:lnTo>
                  <a:pt x="10627733" y="5351251"/>
                </a:lnTo>
                <a:lnTo>
                  <a:pt x="10577168" y="5351251"/>
                </a:lnTo>
                <a:lnTo>
                  <a:pt x="10577168" y="5228022"/>
                </a:lnTo>
                <a:lnTo>
                  <a:pt x="10525599" y="5228022"/>
                </a:lnTo>
                <a:close/>
                <a:moveTo>
                  <a:pt x="10420265" y="5187615"/>
                </a:moveTo>
                <a:lnTo>
                  <a:pt x="10475419" y="5187615"/>
                </a:lnTo>
                <a:lnTo>
                  <a:pt x="10536910" y="5351251"/>
                </a:lnTo>
                <a:lnTo>
                  <a:pt x="10483962" y="5351251"/>
                </a:lnTo>
                <a:lnTo>
                  <a:pt x="10475777" y="5324239"/>
                </a:lnTo>
                <a:lnTo>
                  <a:pt x="10418369" y="5324239"/>
                </a:lnTo>
                <a:lnTo>
                  <a:pt x="10410393" y="5351251"/>
                </a:lnTo>
                <a:lnTo>
                  <a:pt x="10358763" y="5351251"/>
                </a:lnTo>
                <a:close/>
                <a:moveTo>
                  <a:pt x="10184895" y="5187615"/>
                </a:moveTo>
                <a:lnTo>
                  <a:pt x="10235459" y="5187615"/>
                </a:lnTo>
                <a:lnTo>
                  <a:pt x="10235459" y="5244876"/>
                </a:lnTo>
                <a:lnTo>
                  <a:pt x="10290711" y="5244876"/>
                </a:lnTo>
                <a:lnTo>
                  <a:pt x="10290711" y="5187615"/>
                </a:lnTo>
                <a:lnTo>
                  <a:pt x="10341499" y="5187615"/>
                </a:lnTo>
                <a:lnTo>
                  <a:pt x="10341499" y="5351251"/>
                </a:lnTo>
                <a:lnTo>
                  <a:pt x="10290711" y="5351251"/>
                </a:lnTo>
                <a:lnTo>
                  <a:pt x="10290711" y="5285060"/>
                </a:lnTo>
                <a:lnTo>
                  <a:pt x="10235459" y="5285060"/>
                </a:lnTo>
                <a:lnTo>
                  <a:pt x="10235459" y="5351251"/>
                </a:lnTo>
                <a:lnTo>
                  <a:pt x="10184895" y="5351251"/>
                </a:lnTo>
                <a:close/>
                <a:moveTo>
                  <a:pt x="9994395" y="5187615"/>
                </a:moveTo>
                <a:lnTo>
                  <a:pt x="10044959" y="5187615"/>
                </a:lnTo>
                <a:lnTo>
                  <a:pt x="10044959" y="5249453"/>
                </a:lnTo>
                <a:lnTo>
                  <a:pt x="10097925" y="5187615"/>
                </a:lnTo>
                <a:lnTo>
                  <a:pt x="10165175" y="5187615"/>
                </a:lnTo>
                <a:lnTo>
                  <a:pt x="10105461" y="5249378"/>
                </a:lnTo>
                <a:lnTo>
                  <a:pt x="10167854" y="5351251"/>
                </a:lnTo>
                <a:lnTo>
                  <a:pt x="10105585" y="5351251"/>
                </a:lnTo>
                <a:lnTo>
                  <a:pt x="10071082" y="5283956"/>
                </a:lnTo>
                <a:lnTo>
                  <a:pt x="10044959" y="5311321"/>
                </a:lnTo>
                <a:lnTo>
                  <a:pt x="10044959" y="5351251"/>
                </a:lnTo>
                <a:lnTo>
                  <a:pt x="9994395" y="5351251"/>
                </a:lnTo>
                <a:close/>
                <a:moveTo>
                  <a:pt x="9841473" y="5187615"/>
                </a:moveTo>
                <a:lnTo>
                  <a:pt x="9887350" y="5187615"/>
                </a:lnTo>
                <a:lnTo>
                  <a:pt x="9887350" y="5351251"/>
                </a:lnTo>
                <a:lnTo>
                  <a:pt x="9844822" y="5351251"/>
                </a:lnTo>
                <a:lnTo>
                  <a:pt x="9844822" y="5333727"/>
                </a:lnTo>
                <a:cubicBezTo>
                  <a:pt x="9838869" y="5341168"/>
                  <a:pt x="9833437" y="5346191"/>
                  <a:pt x="9828525" y="5348796"/>
                </a:cubicBezTo>
                <a:cubicBezTo>
                  <a:pt x="9821977" y="5352219"/>
                  <a:pt x="9814685" y="5353930"/>
                  <a:pt x="9806648" y="5353930"/>
                </a:cubicBezTo>
                <a:cubicBezTo>
                  <a:pt x="9790500" y="5353930"/>
                  <a:pt x="9778166" y="5347791"/>
                  <a:pt x="9769645" y="5335513"/>
                </a:cubicBezTo>
                <a:cubicBezTo>
                  <a:pt x="9761125" y="5323234"/>
                  <a:pt x="9756865" y="5308314"/>
                  <a:pt x="9756865" y="5290753"/>
                </a:cubicBezTo>
                <a:cubicBezTo>
                  <a:pt x="9756865" y="5271107"/>
                  <a:pt x="9761571" y="5256076"/>
                  <a:pt x="9770985" y="5245658"/>
                </a:cubicBezTo>
                <a:cubicBezTo>
                  <a:pt x="9780398" y="5235240"/>
                  <a:pt x="9792360" y="5230031"/>
                  <a:pt x="9806871" y="5230031"/>
                </a:cubicBezTo>
                <a:cubicBezTo>
                  <a:pt x="9813940" y="5230031"/>
                  <a:pt x="9820359" y="5231221"/>
                  <a:pt x="9826126" y="5233603"/>
                </a:cubicBezTo>
                <a:cubicBezTo>
                  <a:pt x="9831893" y="5235984"/>
                  <a:pt x="9837009" y="5239556"/>
                  <a:pt x="9841473" y="5244318"/>
                </a:cubicBezTo>
                <a:close/>
                <a:moveTo>
                  <a:pt x="9184769" y="5187615"/>
                </a:moveTo>
                <a:lnTo>
                  <a:pt x="9235334" y="5187615"/>
                </a:lnTo>
                <a:lnTo>
                  <a:pt x="9235334" y="5244876"/>
                </a:lnTo>
                <a:lnTo>
                  <a:pt x="9290586" y="5244876"/>
                </a:lnTo>
                <a:lnTo>
                  <a:pt x="9290586" y="5187615"/>
                </a:lnTo>
                <a:lnTo>
                  <a:pt x="9341374" y="5187615"/>
                </a:lnTo>
                <a:lnTo>
                  <a:pt x="9341374" y="5351251"/>
                </a:lnTo>
                <a:lnTo>
                  <a:pt x="9290586" y="5351251"/>
                </a:lnTo>
                <a:lnTo>
                  <a:pt x="9290586" y="5285060"/>
                </a:lnTo>
                <a:lnTo>
                  <a:pt x="9235334" y="5285060"/>
                </a:lnTo>
                <a:lnTo>
                  <a:pt x="9235334" y="5351251"/>
                </a:lnTo>
                <a:lnTo>
                  <a:pt x="9184769" y="5351251"/>
                </a:lnTo>
                <a:close/>
                <a:moveTo>
                  <a:pt x="9030695" y="5187615"/>
                </a:moveTo>
                <a:lnTo>
                  <a:pt x="9076237" y="5187615"/>
                </a:lnTo>
                <a:lnTo>
                  <a:pt x="9076237" y="5351251"/>
                </a:lnTo>
                <a:lnTo>
                  <a:pt x="9030695" y="5351251"/>
                </a:lnTo>
                <a:close/>
                <a:moveTo>
                  <a:pt x="8870110" y="5187615"/>
                </a:moveTo>
                <a:lnTo>
                  <a:pt x="9005618" y="5187615"/>
                </a:lnTo>
                <a:lnTo>
                  <a:pt x="9005618" y="5222552"/>
                </a:lnTo>
                <a:lnTo>
                  <a:pt x="8920786" y="5222552"/>
                </a:lnTo>
                <a:lnTo>
                  <a:pt x="8920786" y="5248560"/>
                </a:lnTo>
                <a:lnTo>
                  <a:pt x="8999479" y="5248560"/>
                </a:lnTo>
                <a:lnTo>
                  <a:pt x="8999479" y="5281935"/>
                </a:lnTo>
                <a:lnTo>
                  <a:pt x="8920786" y="5281935"/>
                </a:lnTo>
                <a:lnTo>
                  <a:pt x="8920786" y="5314193"/>
                </a:lnTo>
                <a:lnTo>
                  <a:pt x="9008073" y="5314193"/>
                </a:lnTo>
                <a:lnTo>
                  <a:pt x="9008073" y="5351251"/>
                </a:lnTo>
                <a:lnTo>
                  <a:pt x="8870110" y="5351251"/>
                </a:lnTo>
                <a:close/>
                <a:moveTo>
                  <a:pt x="8717524" y="5187615"/>
                </a:moveTo>
                <a:lnTo>
                  <a:pt x="8763400" y="5187615"/>
                </a:lnTo>
                <a:lnTo>
                  <a:pt x="8763400" y="5351251"/>
                </a:lnTo>
                <a:lnTo>
                  <a:pt x="8720872" y="5351251"/>
                </a:lnTo>
                <a:lnTo>
                  <a:pt x="8720872" y="5333727"/>
                </a:lnTo>
                <a:cubicBezTo>
                  <a:pt x="8714919" y="5341168"/>
                  <a:pt x="8709487" y="5346191"/>
                  <a:pt x="8704575" y="5348796"/>
                </a:cubicBezTo>
                <a:cubicBezTo>
                  <a:pt x="8698027" y="5352219"/>
                  <a:pt x="8690734" y="5353930"/>
                  <a:pt x="8682698" y="5353930"/>
                </a:cubicBezTo>
                <a:cubicBezTo>
                  <a:pt x="8666550" y="5353930"/>
                  <a:pt x="8654216" y="5347791"/>
                  <a:pt x="8645695" y="5335513"/>
                </a:cubicBezTo>
                <a:cubicBezTo>
                  <a:pt x="8637175" y="5323234"/>
                  <a:pt x="8632915" y="5308314"/>
                  <a:pt x="8632915" y="5290753"/>
                </a:cubicBezTo>
                <a:cubicBezTo>
                  <a:pt x="8632915" y="5271107"/>
                  <a:pt x="8637621" y="5256076"/>
                  <a:pt x="8647035" y="5245658"/>
                </a:cubicBezTo>
                <a:cubicBezTo>
                  <a:pt x="8656448" y="5235240"/>
                  <a:pt x="8668410" y="5230031"/>
                  <a:pt x="8682921" y="5230031"/>
                </a:cubicBezTo>
                <a:cubicBezTo>
                  <a:pt x="8689990" y="5230031"/>
                  <a:pt x="8696409" y="5231221"/>
                  <a:pt x="8702176" y="5233603"/>
                </a:cubicBezTo>
                <a:cubicBezTo>
                  <a:pt x="8707943" y="5235984"/>
                  <a:pt x="8713059" y="5239556"/>
                  <a:pt x="8717524" y="5244318"/>
                </a:cubicBezTo>
                <a:close/>
                <a:moveTo>
                  <a:pt x="7952808" y="5187615"/>
                </a:moveTo>
                <a:lnTo>
                  <a:pt x="7998237" y="5187615"/>
                </a:lnTo>
                <a:lnTo>
                  <a:pt x="7998237" y="5247890"/>
                </a:lnTo>
                <a:cubicBezTo>
                  <a:pt x="8004414" y="5241491"/>
                  <a:pt x="8010553" y="5236914"/>
                  <a:pt x="8016655" y="5234161"/>
                </a:cubicBezTo>
                <a:cubicBezTo>
                  <a:pt x="8022757" y="5231407"/>
                  <a:pt x="8029975" y="5230031"/>
                  <a:pt x="8038309" y="5230031"/>
                </a:cubicBezTo>
                <a:cubicBezTo>
                  <a:pt x="8050662" y="5230031"/>
                  <a:pt x="8060392" y="5233789"/>
                  <a:pt x="8067498" y="5241304"/>
                </a:cubicBezTo>
                <a:cubicBezTo>
                  <a:pt x="8074605" y="5248820"/>
                  <a:pt x="8078158" y="5260354"/>
                  <a:pt x="8078158" y="5275907"/>
                </a:cubicBezTo>
                <a:lnTo>
                  <a:pt x="8078158" y="5351251"/>
                </a:lnTo>
                <a:lnTo>
                  <a:pt x="8032505" y="5351251"/>
                </a:lnTo>
                <a:lnTo>
                  <a:pt x="8032505" y="5286065"/>
                </a:lnTo>
                <a:cubicBezTo>
                  <a:pt x="8032505" y="5278623"/>
                  <a:pt x="8031128" y="5273358"/>
                  <a:pt x="8028375" y="5270270"/>
                </a:cubicBezTo>
                <a:cubicBezTo>
                  <a:pt x="8025622" y="5267182"/>
                  <a:pt x="8021752" y="5265638"/>
                  <a:pt x="8016767" y="5265638"/>
                </a:cubicBezTo>
                <a:cubicBezTo>
                  <a:pt x="8011260" y="5265638"/>
                  <a:pt x="8006795" y="5267721"/>
                  <a:pt x="8003372" y="5271889"/>
                </a:cubicBezTo>
                <a:cubicBezTo>
                  <a:pt x="7999949" y="5276056"/>
                  <a:pt x="7998237" y="5283534"/>
                  <a:pt x="7998237" y="5294324"/>
                </a:cubicBezTo>
                <a:lnTo>
                  <a:pt x="7998237" y="5351251"/>
                </a:lnTo>
                <a:lnTo>
                  <a:pt x="7952808" y="5351251"/>
                </a:lnTo>
                <a:close/>
                <a:moveTo>
                  <a:pt x="7583788" y="5187615"/>
                </a:moveTo>
                <a:lnTo>
                  <a:pt x="7650287" y="5187615"/>
                </a:lnTo>
                <a:lnTo>
                  <a:pt x="7675932" y="5287181"/>
                </a:lnTo>
                <a:lnTo>
                  <a:pt x="7701393" y="5187615"/>
                </a:lnTo>
                <a:lnTo>
                  <a:pt x="7767852" y="5187615"/>
                </a:lnTo>
                <a:lnTo>
                  <a:pt x="7767852" y="5351251"/>
                </a:lnTo>
                <a:lnTo>
                  <a:pt x="7726440" y="5351251"/>
                </a:lnTo>
                <a:lnTo>
                  <a:pt x="7726440" y="5226459"/>
                </a:lnTo>
                <a:lnTo>
                  <a:pt x="7694532" y="5351251"/>
                </a:lnTo>
                <a:lnTo>
                  <a:pt x="7657050" y="5351251"/>
                </a:lnTo>
                <a:lnTo>
                  <a:pt x="7625200" y="5226459"/>
                </a:lnTo>
                <a:lnTo>
                  <a:pt x="7625200" y="5351251"/>
                </a:lnTo>
                <a:lnTo>
                  <a:pt x="7583788" y="5351251"/>
                </a:lnTo>
                <a:close/>
                <a:moveTo>
                  <a:pt x="9571648" y="5184824"/>
                </a:moveTo>
                <a:cubicBezTo>
                  <a:pt x="9579611" y="5184824"/>
                  <a:pt x="9591182" y="5185754"/>
                  <a:pt x="9606362" y="5187615"/>
                </a:cubicBezTo>
                <a:lnTo>
                  <a:pt x="9601339" y="5215074"/>
                </a:lnTo>
                <a:cubicBezTo>
                  <a:pt x="9595907" y="5214181"/>
                  <a:pt x="9591517" y="5213734"/>
                  <a:pt x="9588168" y="5213734"/>
                </a:cubicBezTo>
                <a:cubicBezTo>
                  <a:pt x="9584075" y="5213734"/>
                  <a:pt x="9581136" y="5214422"/>
                  <a:pt x="9579350" y="5215799"/>
                </a:cubicBezTo>
                <a:cubicBezTo>
                  <a:pt x="9577564" y="5217176"/>
                  <a:pt x="9576299" y="5219352"/>
                  <a:pt x="9575555" y="5222329"/>
                </a:cubicBezTo>
                <a:cubicBezTo>
                  <a:pt x="9575183" y="5223966"/>
                  <a:pt x="9574997" y="5227426"/>
                  <a:pt x="9574997" y="5232710"/>
                </a:cubicBezTo>
                <a:lnTo>
                  <a:pt x="9596651" y="5232710"/>
                </a:lnTo>
                <a:lnTo>
                  <a:pt x="9596651" y="5265973"/>
                </a:lnTo>
                <a:lnTo>
                  <a:pt x="9574997" y="5265973"/>
                </a:lnTo>
                <a:lnTo>
                  <a:pt x="9574997" y="5351251"/>
                </a:lnTo>
                <a:lnTo>
                  <a:pt x="9529455" y="5351251"/>
                </a:lnTo>
                <a:lnTo>
                  <a:pt x="9529455" y="5265973"/>
                </a:lnTo>
                <a:lnTo>
                  <a:pt x="9512489" y="5265973"/>
                </a:lnTo>
                <a:lnTo>
                  <a:pt x="9512489" y="5232710"/>
                </a:lnTo>
                <a:lnTo>
                  <a:pt x="9529455" y="5232710"/>
                </a:lnTo>
                <a:lnTo>
                  <a:pt x="9529455" y="5227352"/>
                </a:lnTo>
                <a:cubicBezTo>
                  <a:pt x="9529455" y="5222515"/>
                  <a:pt x="9529976" y="5217194"/>
                  <a:pt x="9531018" y="5211390"/>
                </a:cubicBezTo>
                <a:cubicBezTo>
                  <a:pt x="9532060" y="5205586"/>
                  <a:pt x="9534013" y="5200842"/>
                  <a:pt x="9536878" y="5197158"/>
                </a:cubicBezTo>
                <a:cubicBezTo>
                  <a:pt x="9539743" y="5193475"/>
                  <a:pt x="9543761" y="5190498"/>
                  <a:pt x="9548933" y="5188229"/>
                </a:cubicBezTo>
                <a:cubicBezTo>
                  <a:pt x="9554105" y="5185959"/>
                  <a:pt x="9561677" y="5184824"/>
                  <a:pt x="9571648" y="5184824"/>
                </a:cubicBezTo>
                <a:close/>
                <a:moveTo>
                  <a:pt x="1690544" y="4961352"/>
                </a:moveTo>
                <a:cubicBezTo>
                  <a:pt x="1677782" y="5053628"/>
                  <a:pt x="1669767" y="5121097"/>
                  <a:pt x="1666499" y="5163758"/>
                </a:cubicBezTo>
                <a:lnTo>
                  <a:pt x="1709631" y="5163758"/>
                </a:lnTo>
                <a:cubicBezTo>
                  <a:pt x="1703291" y="5109175"/>
                  <a:pt x="1696928" y="5041706"/>
                  <a:pt x="1690544" y="4961352"/>
                </a:cubicBezTo>
                <a:close/>
                <a:moveTo>
                  <a:pt x="3361140" y="4936348"/>
                </a:moveTo>
                <a:lnTo>
                  <a:pt x="3361140" y="5253352"/>
                </a:lnTo>
                <a:cubicBezTo>
                  <a:pt x="3379198" y="5253352"/>
                  <a:pt x="3390310" y="5249731"/>
                  <a:pt x="3394478" y="5242488"/>
                </a:cubicBezTo>
                <a:cubicBezTo>
                  <a:pt x="3398645" y="5235245"/>
                  <a:pt x="3400728" y="5215550"/>
                  <a:pt x="3400728" y="5183403"/>
                </a:cubicBezTo>
                <a:lnTo>
                  <a:pt x="3400728" y="4996177"/>
                </a:lnTo>
                <a:cubicBezTo>
                  <a:pt x="3400728" y="4974349"/>
                  <a:pt x="3400034" y="4960359"/>
                  <a:pt x="3398645" y="4954208"/>
                </a:cubicBezTo>
                <a:cubicBezTo>
                  <a:pt x="3397256" y="4948056"/>
                  <a:pt x="3394080" y="4943542"/>
                  <a:pt x="3389120" y="4940664"/>
                </a:cubicBezTo>
                <a:cubicBezTo>
                  <a:pt x="3384159" y="4937787"/>
                  <a:pt x="3374832" y="4936348"/>
                  <a:pt x="3361140" y="4936348"/>
                </a:cubicBezTo>
                <a:close/>
                <a:moveTo>
                  <a:pt x="2913465" y="4936348"/>
                </a:moveTo>
                <a:lnTo>
                  <a:pt x="2913465" y="5043505"/>
                </a:lnTo>
                <a:cubicBezTo>
                  <a:pt x="2927554" y="5043505"/>
                  <a:pt x="2937427" y="5041570"/>
                  <a:pt x="2943082" y="5037701"/>
                </a:cubicBezTo>
                <a:cubicBezTo>
                  <a:pt x="2948737" y="5033831"/>
                  <a:pt x="2951565" y="5021280"/>
                  <a:pt x="2951565" y="5000047"/>
                </a:cubicBezTo>
                <a:lnTo>
                  <a:pt x="2951565" y="4973555"/>
                </a:lnTo>
                <a:cubicBezTo>
                  <a:pt x="2951565" y="4958276"/>
                  <a:pt x="2948836" y="4948255"/>
                  <a:pt x="2943380" y="4943492"/>
                </a:cubicBezTo>
                <a:cubicBezTo>
                  <a:pt x="2937922" y="4938730"/>
                  <a:pt x="2927951" y="4936348"/>
                  <a:pt x="2913465" y="4936348"/>
                </a:cubicBezTo>
                <a:close/>
                <a:moveTo>
                  <a:pt x="4750301" y="4853898"/>
                </a:moveTo>
                <a:lnTo>
                  <a:pt x="4855076" y="4853898"/>
                </a:lnTo>
                <a:lnTo>
                  <a:pt x="4925323" y="5070889"/>
                </a:lnTo>
                <a:lnTo>
                  <a:pt x="4925323" y="4853898"/>
                </a:lnTo>
                <a:lnTo>
                  <a:pt x="5030099" y="4853898"/>
                </a:lnTo>
                <a:lnTo>
                  <a:pt x="5030099" y="5335803"/>
                </a:lnTo>
                <a:lnTo>
                  <a:pt x="4920263" y="5335803"/>
                </a:lnTo>
                <a:lnTo>
                  <a:pt x="4855076" y="5116728"/>
                </a:lnTo>
                <a:lnTo>
                  <a:pt x="4855076" y="5335803"/>
                </a:lnTo>
                <a:lnTo>
                  <a:pt x="4750301" y="5335803"/>
                </a:lnTo>
                <a:close/>
                <a:moveTo>
                  <a:pt x="4578851" y="4853898"/>
                </a:moveTo>
                <a:lnTo>
                  <a:pt x="4704165" y="4853898"/>
                </a:lnTo>
                <a:lnTo>
                  <a:pt x="4704165" y="5335803"/>
                </a:lnTo>
                <a:lnTo>
                  <a:pt x="4578851" y="5335803"/>
                </a:lnTo>
                <a:close/>
                <a:moveTo>
                  <a:pt x="4321676" y="4853898"/>
                </a:moveTo>
                <a:lnTo>
                  <a:pt x="4530631" y="4853898"/>
                </a:lnTo>
                <a:lnTo>
                  <a:pt x="4530631" y="4950338"/>
                </a:lnTo>
                <a:lnTo>
                  <a:pt x="4446990" y="4950338"/>
                </a:lnTo>
                <a:lnTo>
                  <a:pt x="4446990" y="5041719"/>
                </a:lnTo>
                <a:lnTo>
                  <a:pt x="4525273" y="5041719"/>
                </a:lnTo>
                <a:lnTo>
                  <a:pt x="4525273" y="5133397"/>
                </a:lnTo>
                <a:lnTo>
                  <a:pt x="4446990" y="5133397"/>
                </a:lnTo>
                <a:lnTo>
                  <a:pt x="4446990" y="5239363"/>
                </a:lnTo>
                <a:lnTo>
                  <a:pt x="4538966" y="5239363"/>
                </a:lnTo>
                <a:lnTo>
                  <a:pt x="4538966" y="5335803"/>
                </a:lnTo>
                <a:lnTo>
                  <a:pt x="4321676" y="5335803"/>
                </a:lnTo>
                <a:close/>
                <a:moveTo>
                  <a:pt x="3567416" y="4853898"/>
                </a:moveTo>
                <a:lnTo>
                  <a:pt x="3692729" y="4853898"/>
                </a:lnTo>
                <a:lnTo>
                  <a:pt x="3692729" y="5215252"/>
                </a:lnTo>
                <a:cubicBezTo>
                  <a:pt x="3692729" y="5236287"/>
                  <a:pt x="3693870" y="5249731"/>
                  <a:pt x="3696152" y="5255585"/>
                </a:cubicBezTo>
                <a:cubicBezTo>
                  <a:pt x="3698434" y="5261439"/>
                  <a:pt x="3703048" y="5264366"/>
                  <a:pt x="3709993" y="5264366"/>
                </a:cubicBezTo>
                <a:cubicBezTo>
                  <a:pt x="3717931" y="5264366"/>
                  <a:pt x="3723040" y="5261141"/>
                  <a:pt x="3725322" y="5254692"/>
                </a:cubicBezTo>
                <a:cubicBezTo>
                  <a:pt x="3727605" y="5248243"/>
                  <a:pt x="3728746" y="5233013"/>
                  <a:pt x="3728746" y="5209002"/>
                </a:cubicBezTo>
                <a:lnTo>
                  <a:pt x="3728746" y="4853898"/>
                </a:lnTo>
                <a:lnTo>
                  <a:pt x="3854059" y="4853898"/>
                </a:lnTo>
                <a:lnTo>
                  <a:pt x="3854059" y="5175962"/>
                </a:lnTo>
                <a:cubicBezTo>
                  <a:pt x="3854059" y="5212474"/>
                  <a:pt x="3852868" y="5238122"/>
                  <a:pt x="3850487" y="5252906"/>
                </a:cubicBezTo>
                <a:cubicBezTo>
                  <a:pt x="3848106" y="5267690"/>
                  <a:pt x="3841061" y="5282870"/>
                  <a:pt x="3829353" y="5298447"/>
                </a:cubicBezTo>
                <a:cubicBezTo>
                  <a:pt x="3817645" y="5314025"/>
                  <a:pt x="3802217" y="5325832"/>
                  <a:pt x="3783068" y="5333868"/>
                </a:cubicBezTo>
                <a:cubicBezTo>
                  <a:pt x="3763919" y="5341905"/>
                  <a:pt x="3741346" y="5345924"/>
                  <a:pt x="3715351" y="5345924"/>
                </a:cubicBezTo>
                <a:cubicBezTo>
                  <a:pt x="3686577" y="5345924"/>
                  <a:pt x="3661178" y="5341161"/>
                  <a:pt x="3639151" y="5331636"/>
                </a:cubicBezTo>
                <a:cubicBezTo>
                  <a:pt x="3617124" y="5322111"/>
                  <a:pt x="3600654" y="5309709"/>
                  <a:pt x="3589740" y="5294429"/>
                </a:cubicBezTo>
                <a:cubicBezTo>
                  <a:pt x="3578826" y="5279149"/>
                  <a:pt x="3572376" y="5263026"/>
                  <a:pt x="3570392" y="5246060"/>
                </a:cubicBezTo>
                <a:cubicBezTo>
                  <a:pt x="3568408" y="5229093"/>
                  <a:pt x="3567416" y="5193424"/>
                  <a:pt x="3567416" y="5139052"/>
                </a:cubicBezTo>
                <a:close/>
                <a:moveTo>
                  <a:pt x="3235827" y="4853898"/>
                </a:moveTo>
                <a:lnTo>
                  <a:pt x="3329588" y="4853898"/>
                </a:lnTo>
                <a:cubicBezTo>
                  <a:pt x="3390112" y="4853898"/>
                  <a:pt x="3431040" y="4856676"/>
                  <a:pt x="3452372" y="4862232"/>
                </a:cubicBezTo>
                <a:cubicBezTo>
                  <a:pt x="3473704" y="4867788"/>
                  <a:pt x="3489926" y="4876916"/>
                  <a:pt x="3501039" y="4889616"/>
                </a:cubicBezTo>
                <a:cubicBezTo>
                  <a:pt x="3512151" y="4902316"/>
                  <a:pt x="3519096" y="4916455"/>
                  <a:pt x="3521874" y="4932032"/>
                </a:cubicBezTo>
                <a:cubicBezTo>
                  <a:pt x="3524653" y="4947610"/>
                  <a:pt x="3526042" y="4978219"/>
                  <a:pt x="3526042" y="5023859"/>
                </a:cubicBezTo>
                <a:lnTo>
                  <a:pt x="3526042" y="5192631"/>
                </a:lnTo>
                <a:cubicBezTo>
                  <a:pt x="3526042" y="5235890"/>
                  <a:pt x="3524008" y="5264812"/>
                  <a:pt x="3519940" y="5279397"/>
                </a:cubicBezTo>
                <a:cubicBezTo>
                  <a:pt x="3515872" y="5293983"/>
                  <a:pt x="3508778" y="5305393"/>
                  <a:pt x="3498657" y="5313628"/>
                </a:cubicBezTo>
                <a:cubicBezTo>
                  <a:pt x="3488537" y="5321863"/>
                  <a:pt x="3476035" y="5327618"/>
                  <a:pt x="3461153" y="5330892"/>
                </a:cubicBezTo>
                <a:cubicBezTo>
                  <a:pt x="3446270" y="5334166"/>
                  <a:pt x="3423846" y="5335803"/>
                  <a:pt x="3393882" y="5335803"/>
                </a:cubicBezTo>
                <a:lnTo>
                  <a:pt x="3235827" y="5335803"/>
                </a:lnTo>
                <a:close/>
                <a:moveTo>
                  <a:pt x="2788152" y="4853898"/>
                </a:moveTo>
                <a:lnTo>
                  <a:pt x="2876853" y="4853898"/>
                </a:lnTo>
                <a:cubicBezTo>
                  <a:pt x="2935988" y="4853898"/>
                  <a:pt x="2976023" y="4856180"/>
                  <a:pt x="2996958" y="4860744"/>
                </a:cubicBezTo>
                <a:cubicBezTo>
                  <a:pt x="3017893" y="4865308"/>
                  <a:pt x="3034958" y="4876966"/>
                  <a:pt x="3048154" y="4895718"/>
                </a:cubicBezTo>
                <a:cubicBezTo>
                  <a:pt x="3061351" y="4914471"/>
                  <a:pt x="3067949" y="4944385"/>
                  <a:pt x="3067949" y="4985462"/>
                </a:cubicBezTo>
                <a:cubicBezTo>
                  <a:pt x="3067949" y="5022967"/>
                  <a:pt x="3063286" y="5048168"/>
                  <a:pt x="3053959" y="5061067"/>
                </a:cubicBezTo>
                <a:cubicBezTo>
                  <a:pt x="3044632" y="5073965"/>
                  <a:pt x="3026277" y="5081704"/>
                  <a:pt x="2998892" y="5084284"/>
                </a:cubicBezTo>
                <a:cubicBezTo>
                  <a:pt x="3023697" y="5090435"/>
                  <a:pt x="3040366" y="5098670"/>
                  <a:pt x="3048899" y="5108989"/>
                </a:cubicBezTo>
                <a:cubicBezTo>
                  <a:pt x="3057432" y="5119308"/>
                  <a:pt x="3062740" y="5128783"/>
                  <a:pt x="3064824" y="5137415"/>
                </a:cubicBezTo>
                <a:cubicBezTo>
                  <a:pt x="3066907" y="5146047"/>
                  <a:pt x="3067949" y="5169810"/>
                  <a:pt x="3067949" y="5208704"/>
                </a:cubicBezTo>
                <a:lnTo>
                  <a:pt x="3067949" y="5335803"/>
                </a:lnTo>
                <a:lnTo>
                  <a:pt x="2951565" y="5335803"/>
                </a:lnTo>
                <a:lnTo>
                  <a:pt x="2951565" y="5175664"/>
                </a:lnTo>
                <a:cubicBezTo>
                  <a:pt x="2951565" y="5149867"/>
                  <a:pt x="2949531" y="5133893"/>
                  <a:pt x="2945463" y="5127742"/>
                </a:cubicBezTo>
                <a:cubicBezTo>
                  <a:pt x="2941395" y="5121590"/>
                  <a:pt x="2930729" y="5118514"/>
                  <a:pt x="2913465" y="5118514"/>
                </a:cubicBezTo>
                <a:lnTo>
                  <a:pt x="2913465" y="5335803"/>
                </a:lnTo>
                <a:lnTo>
                  <a:pt x="2788152" y="5335803"/>
                </a:lnTo>
                <a:close/>
                <a:moveTo>
                  <a:pt x="2530977" y="4853898"/>
                </a:moveTo>
                <a:lnTo>
                  <a:pt x="2739931" y="4853898"/>
                </a:lnTo>
                <a:lnTo>
                  <a:pt x="2739931" y="4950338"/>
                </a:lnTo>
                <a:lnTo>
                  <a:pt x="2656290" y="4950338"/>
                </a:lnTo>
                <a:lnTo>
                  <a:pt x="2656290" y="5041719"/>
                </a:lnTo>
                <a:lnTo>
                  <a:pt x="2734574" y="5041719"/>
                </a:lnTo>
                <a:lnTo>
                  <a:pt x="2734574" y="5133397"/>
                </a:lnTo>
                <a:lnTo>
                  <a:pt x="2656290" y="5133397"/>
                </a:lnTo>
                <a:lnTo>
                  <a:pt x="2656290" y="5239363"/>
                </a:lnTo>
                <a:lnTo>
                  <a:pt x="2748266" y="5239363"/>
                </a:lnTo>
                <a:lnTo>
                  <a:pt x="2748266" y="5335803"/>
                </a:lnTo>
                <a:lnTo>
                  <a:pt x="2530977" y="5335803"/>
                </a:lnTo>
                <a:close/>
                <a:moveTo>
                  <a:pt x="1864227" y="4853898"/>
                </a:moveTo>
                <a:lnTo>
                  <a:pt x="1969002" y="4853898"/>
                </a:lnTo>
                <a:lnTo>
                  <a:pt x="2039248" y="5070889"/>
                </a:lnTo>
                <a:lnTo>
                  <a:pt x="2039248" y="4853898"/>
                </a:lnTo>
                <a:lnTo>
                  <a:pt x="2144024" y="4853898"/>
                </a:lnTo>
                <a:lnTo>
                  <a:pt x="2144024" y="5335803"/>
                </a:lnTo>
                <a:lnTo>
                  <a:pt x="2034188" y="5335803"/>
                </a:lnTo>
                <a:lnTo>
                  <a:pt x="1969002" y="5116728"/>
                </a:lnTo>
                <a:lnTo>
                  <a:pt x="1969002" y="5335803"/>
                </a:lnTo>
                <a:lnTo>
                  <a:pt x="1864227" y="5335803"/>
                </a:lnTo>
                <a:close/>
                <a:moveTo>
                  <a:pt x="1594922" y="4853898"/>
                </a:moveTo>
                <a:lnTo>
                  <a:pt x="1776046" y="4853898"/>
                </a:lnTo>
                <a:lnTo>
                  <a:pt x="1847707" y="5335803"/>
                </a:lnTo>
                <a:lnTo>
                  <a:pt x="1719640" y="5335803"/>
                </a:lnTo>
                <a:lnTo>
                  <a:pt x="1712920" y="5249185"/>
                </a:lnTo>
                <a:lnTo>
                  <a:pt x="1668090" y="5249185"/>
                </a:lnTo>
                <a:lnTo>
                  <a:pt x="1660555" y="5335803"/>
                </a:lnTo>
                <a:lnTo>
                  <a:pt x="1531000" y="5335803"/>
                </a:lnTo>
                <a:close/>
                <a:moveTo>
                  <a:pt x="4132963" y="4843777"/>
                </a:moveTo>
                <a:cubicBezTo>
                  <a:pt x="4165506" y="4843777"/>
                  <a:pt x="4193238" y="4849036"/>
                  <a:pt x="4216157" y="4859553"/>
                </a:cubicBezTo>
                <a:cubicBezTo>
                  <a:pt x="4239077" y="4870070"/>
                  <a:pt x="4254257" y="4883316"/>
                  <a:pt x="4261699" y="4899290"/>
                </a:cubicBezTo>
                <a:cubicBezTo>
                  <a:pt x="4269140" y="4915264"/>
                  <a:pt x="4272861" y="4942401"/>
                  <a:pt x="4272861" y="4980699"/>
                </a:cubicBezTo>
                <a:lnTo>
                  <a:pt x="4272861" y="4999749"/>
                </a:lnTo>
                <a:lnTo>
                  <a:pt x="4156477" y="4999749"/>
                </a:lnTo>
                <a:lnTo>
                  <a:pt x="4156477" y="4964030"/>
                </a:lnTo>
                <a:cubicBezTo>
                  <a:pt x="4156477" y="4947362"/>
                  <a:pt x="4154989" y="4936745"/>
                  <a:pt x="4152013" y="4932181"/>
                </a:cubicBezTo>
                <a:cubicBezTo>
                  <a:pt x="4149036" y="4927617"/>
                  <a:pt x="4144075" y="4925335"/>
                  <a:pt x="4137130" y="4925335"/>
                </a:cubicBezTo>
                <a:cubicBezTo>
                  <a:pt x="4129589" y="4925335"/>
                  <a:pt x="4123884" y="4928413"/>
                  <a:pt x="4120015" y="4934569"/>
                </a:cubicBezTo>
                <a:cubicBezTo>
                  <a:pt x="4116145" y="4940726"/>
                  <a:pt x="4114210" y="4950059"/>
                  <a:pt x="4114210" y="4962570"/>
                </a:cubicBezTo>
                <a:cubicBezTo>
                  <a:pt x="4114210" y="4978653"/>
                  <a:pt x="4116386" y="4990765"/>
                  <a:pt x="4120735" y="4998908"/>
                </a:cubicBezTo>
                <a:cubicBezTo>
                  <a:pt x="4124890" y="5007050"/>
                  <a:pt x="4136694" y="5016871"/>
                  <a:pt x="4156147" y="5028371"/>
                </a:cubicBezTo>
                <a:cubicBezTo>
                  <a:pt x="4211930" y="5061479"/>
                  <a:pt x="4247064" y="5088649"/>
                  <a:pt x="4261550" y="5109882"/>
                </a:cubicBezTo>
                <a:cubicBezTo>
                  <a:pt x="4276037" y="5131115"/>
                  <a:pt x="4283279" y="5165345"/>
                  <a:pt x="4283279" y="5212574"/>
                </a:cubicBezTo>
                <a:cubicBezTo>
                  <a:pt x="4283279" y="5246903"/>
                  <a:pt x="4279261" y="5272204"/>
                  <a:pt x="4271224" y="5288476"/>
                </a:cubicBezTo>
                <a:cubicBezTo>
                  <a:pt x="4263187" y="5304748"/>
                  <a:pt x="4247659" y="5318390"/>
                  <a:pt x="4224640" y="5329404"/>
                </a:cubicBezTo>
                <a:cubicBezTo>
                  <a:pt x="4201622" y="5340417"/>
                  <a:pt x="4174833" y="5345924"/>
                  <a:pt x="4144273" y="5345924"/>
                </a:cubicBezTo>
                <a:cubicBezTo>
                  <a:pt x="4110737" y="5345924"/>
                  <a:pt x="4082113" y="5339574"/>
                  <a:pt x="4058400" y="5326874"/>
                </a:cubicBezTo>
                <a:cubicBezTo>
                  <a:pt x="4034686" y="5314174"/>
                  <a:pt x="4019159" y="5298001"/>
                  <a:pt x="4011817" y="5278356"/>
                </a:cubicBezTo>
                <a:cubicBezTo>
                  <a:pt x="4004474" y="5258710"/>
                  <a:pt x="4000803" y="5230830"/>
                  <a:pt x="4000803" y="5194714"/>
                </a:cubicBezTo>
                <a:lnTo>
                  <a:pt x="4000803" y="5163163"/>
                </a:lnTo>
                <a:lnTo>
                  <a:pt x="4117187" y="5163163"/>
                </a:lnTo>
                <a:lnTo>
                  <a:pt x="4117187" y="5221801"/>
                </a:lnTo>
                <a:cubicBezTo>
                  <a:pt x="4117187" y="5239859"/>
                  <a:pt x="4118824" y="5251467"/>
                  <a:pt x="4122098" y="5256627"/>
                </a:cubicBezTo>
                <a:cubicBezTo>
                  <a:pt x="4125373" y="5261786"/>
                  <a:pt x="4131177" y="5264366"/>
                  <a:pt x="4139511" y="5264366"/>
                </a:cubicBezTo>
                <a:cubicBezTo>
                  <a:pt x="4147846" y="5264366"/>
                  <a:pt x="4154046" y="5261091"/>
                  <a:pt x="4158115" y="5254543"/>
                </a:cubicBezTo>
                <a:cubicBezTo>
                  <a:pt x="4162183" y="5247995"/>
                  <a:pt x="4164216" y="5238271"/>
                  <a:pt x="4164216" y="5225373"/>
                </a:cubicBezTo>
                <a:cubicBezTo>
                  <a:pt x="4164216" y="5196996"/>
                  <a:pt x="4160347" y="5178442"/>
                  <a:pt x="4152608" y="5169711"/>
                </a:cubicBezTo>
                <a:cubicBezTo>
                  <a:pt x="4144670" y="5160980"/>
                  <a:pt x="4125125" y="5146395"/>
                  <a:pt x="4093970" y="5125956"/>
                </a:cubicBezTo>
                <a:cubicBezTo>
                  <a:pt x="4062815" y="5105318"/>
                  <a:pt x="4042178" y="5090336"/>
                  <a:pt x="4032057" y="5081009"/>
                </a:cubicBezTo>
                <a:cubicBezTo>
                  <a:pt x="4021937" y="5071683"/>
                  <a:pt x="4013553" y="5058784"/>
                  <a:pt x="4006905" y="5042314"/>
                </a:cubicBezTo>
                <a:cubicBezTo>
                  <a:pt x="4000258" y="5025844"/>
                  <a:pt x="3996934" y="5004809"/>
                  <a:pt x="3996934" y="4979211"/>
                </a:cubicBezTo>
                <a:cubicBezTo>
                  <a:pt x="3996934" y="4942302"/>
                  <a:pt x="4001647" y="4915314"/>
                  <a:pt x="4011072" y="4898248"/>
                </a:cubicBezTo>
                <a:cubicBezTo>
                  <a:pt x="4020498" y="4881183"/>
                  <a:pt x="4035728" y="4867838"/>
                  <a:pt x="4056762" y="4858214"/>
                </a:cubicBezTo>
                <a:cubicBezTo>
                  <a:pt x="4077797" y="4848589"/>
                  <a:pt x="4103197" y="4843777"/>
                  <a:pt x="4132963" y="4843777"/>
                </a:cubicBezTo>
                <a:close/>
                <a:moveTo>
                  <a:pt x="2340179" y="4843777"/>
                </a:moveTo>
                <a:cubicBezTo>
                  <a:pt x="2377089" y="4843777"/>
                  <a:pt x="2407549" y="4850912"/>
                  <a:pt x="2431559" y="4865181"/>
                </a:cubicBezTo>
                <a:cubicBezTo>
                  <a:pt x="2455571" y="4879450"/>
                  <a:pt x="2471346" y="4897235"/>
                  <a:pt x="2478887" y="4918538"/>
                </a:cubicBezTo>
                <a:cubicBezTo>
                  <a:pt x="2486428" y="4939840"/>
                  <a:pt x="2490198" y="4972983"/>
                  <a:pt x="2490198" y="5017967"/>
                </a:cubicBezTo>
                <a:lnTo>
                  <a:pt x="2490198" y="5063745"/>
                </a:lnTo>
                <a:lnTo>
                  <a:pt x="2364885" y="5063745"/>
                </a:lnTo>
                <a:lnTo>
                  <a:pt x="2364885" y="4979988"/>
                </a:lnTo>
                <a:cubicBezTo>
                  <a:pt x="2364885" y="4955633"/>
                  <a:pt x="2363545" y="4940435"/>
                  <a:pt x="2360866" y="4934395"/>
                </a:cubicBezTo>
                <a:cubicBezTo>
                  <a:pt x="2358187" y="4928355"/>
                  <a:pt x="2352284" y="4925335"/>
                  <a:pt x="2343156" y="4925335"/>
                </a:cubicBezTo>
                <a:cubicBezTo>
                  <a:pt x="2332837" y="4925335"/>
                  <a:pt x="2326288" y="4929006"/>
                  <a:pt x="2323510" y="4936348"/>
                </a:cubicBezTo>
                <a:cubicBezTo>
                  <a:pt x="2320732" y="4943691"/>
                  <a:pt x="2319343" y="4959566"/>
                  <a:pt x="2319343" y="4983973"/>
                </a:cubicBezTo>
                <a:lnTo>
                  <a:pt x="2319343" y="5207811"/>
                </a:lnTo>
                <a:cubicBezTo>
                  <a:pt x="2319343" y="5231227"/>
                  <a:pt x="2320732" y="5246506"/>
                  <a:pt x="2323510" y="5253650"/>
                </a:cubicBezTo>
                <a:cubicBezTo>
                  <a:pt x="2326288" y="5260794"/>
                  <a:pt x="2332539" y="5264366"/>
                  <a:pt x="2342263" y="5264366"/>
                </a:cubicBezTo>
                <a:cubicBezTo>
                  <a:pt x="2351589" y="5264366"/>
                  <a:pt x="2357691" y="5260785"/>
                  <a:pt x="2360569" y="5253625"/>
                </a:cubicBezTo>
                <a:cubicBezTo>
                  <a:pt x="2363446" y="5246464"/>
                  <a:pt x="2364885" y="5229655"/>
                  <a:pt x="2364885" y="5203197"/>
                </a:cubicBezTo>
                <a:lnTo>
                  <a:pt x="2364885" y="5142624"/>
                </a:lnTo>
                <a:lnTo>
                  <a:pt x="2490198" y="5142624"/>
                </a:lnTo>
                <a:lnTo>
                  <a:pt x="2490198" y="5161405"/>
                </a:lnTo>
                <a:cubicBezTo>
                  <a:pt x="2490198" y="5211284"/>
                  <a:pt x="2486675" y="5246657"/>
                  <a:pt x="2479631" y="5267524"/>
                </a:cubicBezTo>
                <a:cubicBezTo>
                  <a:pt x="2472586" y="5288391"/>
                  <a:pt x="2457009" y="5306674"/>
                  <a:pt x="2432899" y="5322374"/>
                </a:cubicBezTo>
                <a:cubicBezTo>
                  <a:pt x="2408789" y="5338074"/>
                  <a:pt x="2379073" y="5345924"/>
                  <a:pt x="2343751" y="5345924"/>
                </a:cubicBezTo>
                <a:cubicBezTo>
                  <a:pt x="2307040" y="5345924"/>
                  <a:pt x="2276778" y="5339276"/>
                  <a:pt x="2252966" y="5325981"/>
                </a:cubicBezTo>
                <a:cubicBezTo>
                  <a:pt x="2229153" y="5312685"/>
                  <a:pt x="2213378" y="5294280"/>
                  <a:pt x="2205639" y="5270765"/>
                </a:cubicBezTo>
                <a:cubicBezTo>
                  <a:pt x="2197900" y="5247250"/>
                  <a:pt x="2194030" y="5211879"/>
                  <a:pt x="2194030" y="5164651"/>
                </a:cubicBezTo>
                <a:lnTo>
                  <a:pt x="2194030" y="5023859"/>
                </a:lnTo>
                <a:cubicBezTo>
                  <a:pt x="2194030" y="4989133"/>
                  <a:pt x="2195221" y="4963088"/>
                  <a:pt x="2197601" y="4945725"/>
                </a:cubicBezTo>
                <a:cubicBezTo>
                  <a:pt x="2199983" y="4928361"/>
                  <a:pt x="2207077" y="4911643"/>
                  <a:pt x="2218884" y="4895570"/>
                </a:cubicBezTo>
                <a:cubicBezTo>
                  <a:pt x="2230691" y="4879496"/>
                  <a:pt x="2247062" y="4866846"/>
                  <a:pt x="2267998" y="4857618"/>
                </a:cubicBezTo>
                <a:cubicBezTo>
                  <a:pt x="2288932" y="4848391"/>
                  <a:pt x="2312993" y="4843777"/>
                  <a:pt x="2340179" y="4843777"/>
                </a:cubicBezTo>
                <a:close/>
                <a:moveTo>
                  <a:pt x="1368629" y="4843777"/>
                </a:moveTo>
                <a:cubicBezTo>
                  <a:pt x="1405538" y="4843777"/>
                  <a:pt x="1435998" y="4850912"/>
                  <a:pt x="1460009" y="4865181"/>
                </a:cubicBezTo>
                <a:cubicBezTo>
                  <a:pt x="1484020" y="4879450"/>
                  <a:pt x="1499796" y="4897235"/>
                  <a:pt x="1507337" y="4918538"/>
                </a:cubicBezTo>
                <a:cubicBezTo>
                  <a:pt x="1514877" y="4939840"/>
                  <a:pt x="1518648" y="4972983"/>
                  <a:pt x="1518648" y="5017967"/>
                </a:cubicBezTo>
                <a:lnTo>
                  <a:pt x="1518648" y="5063745"/>
                </a:lnTo>
                <a:lnTo>
                  <a:pt x="1393334" y="5063745"/>
                </a:lnTo>
                <a:lnTo>
                  <a:pt x="1393334" y="4979988"/>
                </a:lnTo>
                <a:cubicBezTo>
                  <a:pt x="1393334" y="4955633"/>
                  <a:pt x="1391995" y="4940435"/>
                  <a:pt x="1389316" y="4934395"/>
                </a:cubicBezTo>
                <a:cubicBezTo>
                  <a:pt x="1386637" y="4928355"/>
                  <a:pt x="1380734" y="4925335"/>
                  <a:pt x="1371606" y="4925335"/>
                </a:cubicBezTo>
                <a:cubicBezTo>
                  <a:pt x="1361287" y="4925335"/>
                  <a:pt x="1354738" y="4929006"/>
                  <a:pt x="1351960" y="4936348"/>
                </a:cubicBezTo>
                <a:cubicBezTo>
                  <a:pt x="1349182" y="4943691"/>
                  <a:pt x="1347793" y="4959566"/>
                  <a:pt x="1347793" y="4983973"/>
                </a:cubicBezTo>
                <a:lnTo>
                  <a:pt x="1347793" y="5207811"/>
                </a:lnTo>
                <a:cubicBezTo>
                  <a:pt x="1347793" y="5231227"/>
                  <a:pt x="1349182" y="5246506"/>
                  <a:pt x="1351960" y="5253650"/>
                </a:cubicBezTo>
                <a:cubicBezTo>
                  <a:pt x="1354738" y="5260794"/>
                  <a:pt x="1360989" y="5264366"/>
                  <a:pt x="1370713" y="5264366"/>
                </a:cubicBezTo>
                <a:cubicBezTo>
                  <a:pt x="1380039" y="5264366"/>
                  <a:pt x="1386141" y="5260785"/>
                  <a:pt x="1389018" y="5253625"/>
                </a:cubicBezTo>
                <a:cubicBezTo>
                  <a:pt x="1391896" y="5246464"/>
                  <a:pt x="1393334" y="5229655"/>
                  <a:pt x="1393334" y="5203197"/>
                </a:cubicBezTo>
                <a:lnTo>
                  <a:pt x="1393334" y="5142624"/>
                </a:lnTo>
                <a:lnTo>
                  <a:pt x="1518648" y="5142624"/>
                </a:lnTo>
                <a:lnTo>
                  <a:pt x="1518648" y="5161405"/>
                </a:lnTo>
                <a:cubicBezTo>
                  <a:pt x="1518648" y="5211284"/>
                  <a:pt x="1515125" y="5246657"/>
                  <a:pt x="1508081" y="5267524"/>
                </a:cubicBezTo>
                <a:cubicBezTo>
                  <a:pt x="1501036" y="5288391"/>
                  <a:pt x="1485459" y="5306674"/>
                  <a:pt x="1461349" y="5322374"/>
                </a:cubicBezTo>
                <a:cubicBezTo>
                  <a:pt x="1437239" y="5338074"/>
                  <a:pt x="1407523" y="5345924"/>
                  <a:pt x="1372201" y="5345924"/>
                </a:cubicBezTo>
                <a:cubicBezTo>
                  <a:pt x="1335490" y="5345924"/>
                  <a:pt x="1305228" y="5339276"/>
                  <a:pt x="1281416" y="5325981"/>
                </a:cubicBezTo>
                <a:cubicBezTo>
                  <a:pt x="1257603" y="5312685"/>
                  <a:pt x="1241827" y="5294280"/>
                  <a:pt x="1234088" y="5270765"/>
                </a:cubicBezTo>
                <a:cubicBezTo>
                  <a:pt x="1226349" y="5247250"/>
                  <a:pt x="1222480" y="5211879"/>
                  <a:pt x="1222480" y="5164651"/>
                </a:cubicBezTo>
                <a:lnTo>
                  <a:pt x="1222480" y="5023859"/>
                </a:lnTo>
                <a:cubicBezTo>
                  <a:pt x="1222480" y="4989133"/>
                  <a:pt x="1223670" y="4963088"/>
                  <a:pt x="1226052" y="4945725"/>
                </a:cubicBezTo>
                <a:cubicBezTo>
                  <a:pt x="1228433" y="4928361"/>
                  <a:pt x="1235527" y="4911643"/>
                  <a:pt x="1247334" y="4895570"/>
                </a:cubicBezTo>
                <a:cubicBezTo>
                  <a:pt x="1259141" y="4879496"/>
                  <a:pt x="1275512" y="4866846"/>
                  <a:pt x="1296447" y="4857618"/>
                </a:cubicBezTo>
                <a:cubicBezTo>
                  <a:pt x="1317382" y="4848391"/>
                  <a:pt x="1341443" y="4843777"/>
                  <a:pt x="1368629" y="4843777"/>
                </a:cubicBezTo>
                <a:close/>
                <a:moveTo>
                  <a:pt x="3365879" y="4282781"/>
                </a:moveTo>
                <a:cubicBezTo>
                  <a:pt x="3378501" y="4282781"/>
                  <a:pt x="3387099" y="4284107"/>
                  <a:pt x="3391673" y="4286760"/>
                </a:cubicBezTo>
                <a:cubicBezTo>
                  <a:pt x="3396246" y="4289412"/>
                  <a:pt x="3399173" y="4293574"/>
                  <a:pt x="3400454" y="4299245"/>
                </a:cubicBezTo>
                <a:cubicBezTo>
                  <a:pt x="3401734" y="4304916"/>
                  <a:pt x="3402374" y="4317813"/>
                  <a:pt x="3402374" y="4337936"/>
                </a:cubicBezTo>
                <a:lnTo>
                  <a:pt x="3402374" y="4510534"/>
                </a:lnTo>
                <a:cubicBezTo>
                  <a:pt x="3402374" y="4540170"/>
                  <a:pt x="3400454" y="4558326"/>
                  <a:pt x="3396612" y="4565003"/>
                </a:cubicBezTo>
                <a:cubicBezTo>
                  <a:pt x="3392770" y="4571680"/>
                  <a:pt x="3382525" y="4575019"/>
                  <a:pt x="3365879" y="4575019"/>
                </a:cubicBezTo>
                <a:close/>
                <a:moveTo>
                  <a:pt x="1479928" y="4282781"/>
                </a:moveTo>
                <a:cubicBezTo>
                  <a:pt x="1492551" y="4282781"/>
                  <a:pt x="1501149" y="4284107"/>
                  <a:pt x="1505722" y="4286760"/>
                </a:cubicBezTo>
                <a:cubicBezTo>
                  <a:pt x="1510296" y="4289412"/>
                  <a:pt x="1513223" y="4293574"/>
                  <a:pt x="1514503" y="4299245"/>
                </a:cubicBezTo>
                <a:cubicBezTo>
                  <a:pt x="1515784" y="4304916"/>
                  <a:pt x="1516424" y="4317813"/>
                  <a:pt x="1516424" y="4337936"/>
                </a:cubicBezTo>
                <a:lnTo>
                  <a:pt x="1516424" y="4510534"/>
                </a:lnTo>
                <a:cubicBezTo>
                  <a:pt x="1516424" y="4540170"/>
                  <a:pt x="1514503" y="4558326"/>
                  <a:pt x="1510662" y="4565003"/>
                </a:cubicBezTo>
                <a:cubicBezTo>
                  <a:pt x="1506820" y="4571680"/>
                  <a:pt x="1496576" y="4575019"/>
                  <a:pt x="1479928" y="4575019"/>
                </a:cubicBezTo>
                <a:close/>
                <a:moveTo>
                  <a:pt x="937004" y="4282781"/>
                </a:moveTo>
                <a:cubicBezTo>
                  <a:pt x="950358" y="4282781"/>
                  <a:pt x="959550" y="4284976"/>
                  <a:pt x="964581" y="4289366"/>
                </a:cubicBezTo>
                <a:cubicBezTo>
                  <a:pt x="969612" y="4293757"/>
                  <a:pt x="972127" y="4302995"/>
                  <a:pt x="972127" y="4317081"/>
                </a:cubicBezTo>
                <a:lnTo>
                  <a:pt x="972127" y="4341503"/>
                </a:lnTo>
                <a:cubicBezTo>
                  <a:pt x="972127" y="4361077"/>
                  <a:pt x="969520" y="4372647"/>
                  <a:pt x="964306" y="4376215"/>
                </a:cubicBezTo>
                <a:cubicBezTo>
                  <a:pt x="959093" y="4379782"/>
                  <a:pt x="949992" y="4381566"/>
                  <a:pt x="937004" y="4381566"/>
                </a:cubicBezTo>
                <a:close/>
                <a:moveTo>
                  <a:pt x="651254" y="4282781"/>
                </a:moveTo>
                <a:cubicBezTo>
                  <a:pt x="666254" y="4282781"/>
                  <a:pt x="676133" y="4285068"/>
                  <a:pt x="680889" y="4289641"/>
                </a:cubicBezTo>
                <a:cubicBezTo>
                  <a:pt x="685645" y="4294214"/>
                  <a:pt x="688023" y="4304093"/>
                  <a:pt x="688023" y="4319276"/>
                </a:cubicBezTo>
                <a:lnTo>
                  <a:pt x="688023" y="4355772"/>
                </a:lnTo>
                <a:cubicBezTo>
                  <a:pt x="688023" y="4372236"/>
                  <a:pt x="685965" y="4383075"/>
                  <a:pt x="681849" y="4388288"/>
                </a:cubicBezTo>
                <a:cubicBezTo>
                  <a:pt x="677733" y="4393502"/>
                  <a:pt x="670370" y="4396109"/>
                  <a:pt x="659760" y="4396109"/>
                </a:cubicBezTo>
                <a:cubicBezTo>
                  <a:pt x="657382" y="4396109"/>
                  <a:pt x="654546" y="4396017"/>
                  <a:pt x="651254" y="4395834"/>
                </a:cubicBezTo>
                <a:close/>
                <a:moveTo>
                  <a:pt x="2704970" y="4272628"/>
                </a:moveTo>
                <a:cubicBezTo>
                  <a:pt x="2712105" y="4272628"/>
                  <a:pt x="2716815" y="4275509"/>
                  <a:pt x="2719102" y="4281272"/>
                </a:cubicBezTo>
                <a:cubicBezTo>
                  <a:pt x="2721389" y="4287034"/>
                  <a:pt x="2722532" y="4300251"/>
                  <a:pt x="2722532" y="4320923"/>
                </a:cubicBezTo>
                <a:lnTo>
                  <a:pt x="2722532" y="4525078"/>
                </a:lnTo>
                <a:cubicBezTo>
                  <a:pt x="2722532" y="4551237"/>
                  <a:pt x="2721434" y="4567793"/>
                  <a:pt x="2719239" y="4574744"/>
                </a:cubicBezTo>
                <a:cubicBezTo>
                  <a:pt x="2717044" y="4581696"/>
                  <a:pt x="2712013" y="4585172"/>
                  <a:pt x="2704147" y="4585172"/>
                </a:cubicBezTo>
                <a:cubicBezTo>
                  <a:pt x="2696464" y="4585172"/>
                  <a:pt x="2691570" y="4582153"/>
                  <a:pt x="2689467" y="4576116"/>
                </a:cubicBezTo>
                <a:cubicBezTo>
                  <a:pt x="2687363" y="4570080"/>
                  <a:pt x="2686311" y="4554164"/>
                  <a:pt x="2686311" y="4528371"/>
                </a:cubicBezTo>
                <a:lnTo>
                  <a:pt x="2686311" y="4320923"/>
                </a:lnTo>
                <a:cubicBezTo>
                  <a:pt x="2686311" y="4298056"/>
                  <a:pt x="2687911" y="4284290"/>
                  <a:pt x="2691113" y="4279625"/>
                </a:cubicBezTo>
                <a:cubicBezTo>
                  <a:pt x="2694314" y="4274960"/>
                  <a:pt x="2698934" y="4272628"/>
                  <a:pt x="2704970" y="4272628"/>
                </a:cubicBezTo>
                <a:close/>
                <a:moveTo>
                  <a:pt x="3563034" y="4206772"/>
                </a:moveTo>
                <a:lnTo>
                  <a:pt x="3563034" y="4469649"/>
                </a:lnTo>
                <a:cubicBezTo>
                  <a:pt x="3563034" y="4519773"/>
                  <a:pt x="3563949" y="4552655"/>
                  <a:pt x="3565778" y="4568296"/>
                </a:cubicBezTo>
                <a:cubicBezTo>
                  <a:pt x="3567608" y="4583937"/>
                  <a:pt x="3573553" y="4598800"/>
                  <a:pt x="3583614" y="4612886"/>
                </a:cubicBezTo>
                <a:cubicBezTo>
                  <a:pt x="3593675" y="4626972"/>
                  <a:pt x="3608859" y="4638406"/>
                  <a:pt x="3629165" y="4647187"/>
                </a:cubicBezTo>
                <a:cubicBezTo>
                  <a:pt x="3649470" y="4655967"/>
                  <a:pt x="3672887" y="4660358"/>
                  <a:pt x="3699412" y="4660358"/>
                </a:cubicBezTo>
                <a:cubicBezTo>
                  <a:pt x="3723377" y="4660358"/>
                  <a:pt x="3744185" y="4656653"/>
                  <a:pt x="3761838" y="4649245"/>
                </a:cubicBezTo>
                <a:cubicBezTo>
                  <a:pt x="3779491" y="4641836"/>
                  <a:pt x="3793715" y="4630951"/>
                  <a:pt x="3804508" y="4616591"/>
                </a:cubicBezTo>
                <a:cubicBezTo>
                  <a:pt x="3815301" y="4602230"/>
                  <a:pt x="3821795" y="4588236"/>
                  <a:pt x="3823990" y="4574607"/>
                </a:cubicBezTo>
                <a:cubicBezTo>
                  <a:pt x="3826185" y="4560979"/>
                  <a:pt x="3827283" y="4537334"/>
                  <a:pt x="3827283" y="4503674"/>
                </a:cubicBezTo>
                <a:lnTo>
                  <a:pt x="3827283" y="4206772"/>
                </a:lnTo>
                <a:lnTo>
                  <a:pt x="3711760" y="4206772"/>
                </a:lnTo>
                <a:lnTo>
                  <a:pt x="3711760" y="4534133"/>
                </a:lnTo>
                <a:cubicBezTo>
                  <a:pt x="3711760" y="4556268"/>
                  <a:pt x="3710708" y="4570308"/>
                  <a:pt x="3708604" y="4576254"/>
                </a:cubicBezTo>
                <a:cubicBezTo>
                  <a:pt x="3706501" y="4582199"/>
                  <a:pt x="3701790" y="4585172"/>
                  <a:pt x="3694473" y="4585172"/>
                </a:cubicBezTo>
                <a:cubicBezTo>
                  <a:pt x="3688070" y="4585172"/>
                  <a:pt x="3683817" y="4582473"/>
                  <a:pt x="3681713" y="4577077"/>
                </a:cubicBezTo>
                <a:cubicBezTo>
                  <a:pt x="3679609" y="4571680"/>
                  <a:pt x="3678557" y="4559286"/>
                  <a:pt x="3678557" y="4539895"/>
                </a:cubicBezTo>
                <a:lnTo>
                  <a:pt x="3678557" y="4206772"/>
                </a:lnTo>
                <a:close/>
                <a:moveTo>
                  <a:pt x="3250355" y="4206772"/>
                </a:moveTo>
                <a:lnTo>
                  <a:pt x="3250355" y="4651028"/>
                </a:lnTo>
                <a:lnTo>
                  <a:pt x="3396063" y="4651028"/>
                </a:lnTo>
                <a:cubicBezTo>
                  <a:pt x="3423686" y="4651028"/>
                  <a:pt x="3444358" y="4649519"/>
                  <a:pt x="3458078" y="4646501"/>
                </a:cubicBezTo>
                <a:cubicBezTo>
                  <a:pt x="3471798" y="4643482"/>
                  <a:pt x="3483323" y="4638177"/>
                  <a:pt x="3492652" y="4630585"/>
                </a:cubicBezTo>
                <a:cubicBezTo>
                  <a:pt x="3501982" y="4622993"/>
                  <a:pt x="3508522" y="4612475"/>
                  <a:pt x="3512272" y="4599029"/>
                </a:cubicBezTo>
                <a:cubicBezTo>
                  <a:pt x="3516022" y="4585583"/>
                  <a:pt x="3517897" y="4558921"/>
                  <a:pt x="3517897" y="4519041"/>
                </a:cubicBezTo>
                <a:lnTo>
                  <a:pt x="3517897" y="4363455"/>
                </a:lnTo>
                <a:cubicBezTo>
                  <a:pt x="3517897" y="4321380"/>
                  <a:pt x="3516617" y="4293162"/>
                  <a:pt x="3514056" y="4278802"/>
                </a:cubicBezTo>
                <a:cubicBezTo>
                  <a:pt x="3511494" y="4264442"/>
                  <a:pt x="3505092" y="4251408"/>
                  <a:pt x="3494847" y="4239700"/>
                </a:cubicBezTo>
                <a:cubicBezTo>
                  <a:pt x="3484603" y="4227992"/>
                  <a:pt x="3469648" y="4219577"/>
                  <a:pt x="3449983" y="4214455"/>
                </a:cubicBezTo>
                <a:cubicBezTo>
                  <a:pt x="3430317" y="4209333"/>
                  <a:pt x="3392587" y="4206772"/>
                  <a:pt x="3336792" y="4206772"/>
                </a:cubicBezTo>
                <a:close/>
                <a:moveTo>
                  <a:pt x="2878880" y="4206772"/>
                </a:moveTo>
                <a:lnTo>
                  <a:pt x="2878880" y="4651028"/>
                </a:lnTo>
                <a:lnTo>
                  <a:pt x="2975470" y="4651028"/>
                </a:lnTo>
                <a:lnTo>
                  <a:pt x="2975470" y="4449068"/>
                </a:lnTo>
                <a:lnTo>
                  <a:pt x="3035564" y="4651028"/>
                </a:lnTo>
                <a:lnTo>
                  <a:pt x="3136818" y="4651028"/>
                </a:lnTo>
                <a:lnTo>
                  <a:pt x="3136818" y="4206772"/>
                </a:lnTo>
                <a:lnTo>
                  <a:pt x="3040229" y="4206772"/>
                </a:lnTo>
                <a:lnTo>
                  <a:pt x="3040229" y="4406810"/>
                </a:lnTo>
                <a:lnTo>
                  <a:pt x="2975470" y="4206772"/>
                </a:lnTo>
                <a:close/>
                <a:moveTo>
                  <a:pt x="2412156" y="4206772"/>
                </a:moveTo>
                <a:lnTo>
                  <a:pt x="2412156" y="4651028"/>
                </a:lnTo>
                <a:lnTo>
                  <a:pt x="2527679" y="4651028"/>
                </a:lnTo>
                <a:lnTo>
                  <a:pt x="2527679" y="4206772"/>
                </a:lnTo>
                <a:close/>
                <a:moveTo>
                  <a:pt x="2135224" y="4206772"/>
                </a:moveTo>
                <a:lnTo>
                  <a:pt x="2135224" y="4295678"/>
                </a:lnTo>
                <a:lnTo>
                  <a:pt x="2203550" y="4295678"/>
                </a:lnTo>
                <a:lnTo>
                  <a:pt x="2203550" y="4651028"/>
                </a:lnTo>
                <a:lnTo>
                  <a:pt x="2319073" y="4651028"/>
                </a:lnTo>
                <a:lnTo>
                  <a:pt x="2319073" y="4295678"/>
                </a:lnTo>
                <a:lnTo>
                  <a:pt x="2387673" y="4295678"/>
                </a:lnTo>
                <a:lnTo>
                  <a:pt x="2387673" y="4206772"/>
                </a:lnTo>
                <a:close/>
                <a:moveTo>
                  <a:pt x="1678730" y="4206772"/>
                </a:moveTo>
                <a:lnTo>
                  <a:pt x="1678730" y="4651028"/>
                </a:lnTo>
                <a:lnTo>
                  <a:pt x="1794254" y="4651028"/>
                </a:lnTo>
                <a:lnTo>
                  <a:pt x="1794254" y="4206772"/>
                </a:lnTo>
                <a:close/>
                <a:moveTo>
                  <a:pt x="1364405" y="4206772"/>
                </a:moveTo>
                <a:lnTo>
                  <a:pt x="1364405" y="4651028"/>
                </a:lnTo>
                <a:lnTo>
                  <a:pt x="1510113" y="4651028"/>
                </a:lnTo>
                <a:cubicBezTo>
                  <a:pt x="1537736" y="4651028"/>
                  <a:pt x="1558408" y="4649519"/>
                  <a:pt x="1572128" y="4646501"/>
                </a:cubicBezTo>
                <a:cubicBezTo>
                  <a:pt x="1585848" y="4643482"/>
                  <a:pt x="1597373" y="4638177"/>
                  <a:pt x="1606702" y="4630585"/>
                </a:cubicBezTo>
                <a:cubicBezTo>
                  <a:pt x="1616032" y="4622993"/>
                  <a:pt x="1622572" y="4612475"/>
                  <a:pt x="1626322" y="4599029"/>
                </a:cubicBezTo>
                <a:cubicBezTo>
                  <a:pt x="1630072" y="4585583"/>
                  <a:pt x="1631947" y="4558921"/>
                  <a:pt x="1631947" y="4519041"/>
                </a:cubicBezTo>
                <a:lnTo>
                  <a:pt x="1631947" y="4363455"/>
                </a:lnTo>
                <a:cubicBezTo>
                  <a:pt x="1631947" y="4321380"/>
                  <a:pt x="1630667" y="4293162"/>
                  <a:pt x="1628105" y="4278802"/>
                </a:cubicBezTo>
                <a:cubicBezTo>
                  <a:pt x="1625544" y="4264442"/>
                  <a:pt x="1619142" y="4251408"/>
                  <a:pt x="1608897" y="4239700"/>
                </a:cubicBezTo>
                <a:cubicBezTo>
                  <a:pt x="1598653" y="4227992"/>
                  <a:pt x="1583698" y="4219577"/>
                  <a:pt x="1564033" y="4214455"/>
                </a:cubicBezTo>
                <a:cubicBezTo>
                  <a:pt x="1544367" y="4209333"/>
                  <a:pt x="1506637" y="4206772"/>
                  <a:pt x="1450842" y="4206772"/>
                </a:cubicBezTo>
                <a:close/>
                <a:moveTo>
                  <a:pt x="1126280" y="4206772"/>
                </a:moveTo>
                <a:lnTo>
                  <a:pt x="1126280" y="4651028"/>
                </a:lnTo>
                <a:lnTo>
                  <a:pt x="1326594" y="4651028"/>
                </a:lnTo>
                <a:lnTo>
                  <a:pt x="1326594" y="4562122"/>
                </a:lnTo>
                <a:lnTo>
                  <a:pt x="1241803" y="4562122"/>
                </a:lnTo>
                <a:lnTo>
                  <a:pt x="1241803" y="4464435"/>
                </a:lnTo>
                <a:lnTo>
                  <a:pt x="1313971" y="4464435"/>
                </a:lnTo>
                <a:lnTo>
                  <a:pt x="1313971" y="4379919"/>
                </a:lnTo>
                <a:lnTo>
                  <a:pt x="1241803" y="4379919"/>
                </a:lnTo>
                <a:lnTo>
                  <a:pt x="1241803" y="4295678"/>
                </a:lnTo>
                <a:lnTo>
                  <a:pt x="1318911" y="4295678"/>
                </a:lnTo>
                <a:lnTo>
                  <a:pt x="1318911" y="4206772"/>
                </a:lnTo>
                <a:close/>
                <a:moveTo>
                  <a:pt x="821480" y="4206772"/>
                </a:moveTo>
                <a:lnTo>
                  <a:pt x="821480" y="4651028"/>
                </a:lnTo>
                <a:lnTo>
                  <a:pt x="937004" y="4651028"/>
                </a:lnTo>
                <a:lnTo>
                  <a:pt x="937004" y="4450715"/>
                </a:lnTo>
                <a:cubicBezTo>
                  <a:pt x="952919" y="4450715"/>
                  <a:pt x="962751" y="4453550"/>
                  <a:pt x="966502" y="4459221"/>
                </a:cubicBezTo>
                <a:cubicBezTo>
                  <a:pt x="970252" y="4464892"/>
                  <a:pt x="972127" y="4479618"/>
                  <a:pt x="972127" y="4503400"/>
                </a:cubicBezTo>
                <a:lnTo>
                  <a:pt x="972127" y="4651028"/>
                </a:lnTo>
                <a:lnTo>
                  <a:pt x="1079418" y="4651028"/>
                </a:lnTo>
                <a:lnTo>
                  <a:pt x="1079418" y="4533859"/>
                </a:lnTo>
                <a:cubicBezTo>
                  <a:pt x="1079418" y="4498003"/>
                  <a:pt x="1078458" y="4476097"/>
                  <a:pt x="1076537" y="4468139"/>
                </a:cubicBezTo>
                <a:cubicBezTo>
                  <a:pt x="1074616" y="4460182"/>
                  <a:pt x="1069723" y="4451447"/>
                  <a:pt x="1061856" y="4441934"/>
                </a:cubicBezTo>
                <a:cubicBezTo>
                  <a:pt x="1053990" y="4432421"/>
                  <a:pt x="1038624" y="4424830"/>
                  <a:pt x="1015757" y="4419159"/>
                </a:cubicBezTo>
                <a:cubicBezTo>
                  <a:pt x="1041002" y="4416780"/>
                  <a:pt x="1057923" y="4409646"/>
                  <a:pt x="1066521" y="4397755"/>
                </a:cubicBezTo>
                <a:cubicBezTo>
                  <a:pt x="1075119" y="4385864"/>
                  <a:pt x="1079418" y="4362632"/>
                  <a:pt x="1079418" y="4328057"/>
                </a:cubicBezTo>
                <a:cubicBezTo>
                  <a:pt x="1079418" y="4290190"/>
                  <a:pt x="1073336" y="4262612"/>
                  <a:pt x="1061170" y="4245325"/>
                </a:cubicBezTo>
                <a:cubicBezTo>
                  <a:pt x="1049005" y="4228038"/>
                  <a:pt x="1033273" y="4217290"/>
                  <a:pt x="1013973" y="4213083"/>
                </a:cubicBezTo>
                <a:cubicBezTo>
                  <a:pt x="994674" y="4208875"/>
                  <a:pt x="957767" y="4206772"/>
                  <a:pt x="903252" y="4206772"/>
                </a:cubicBezTo>
                <a:close/>
                <a:moveTo>
                  <a:pt x="535730" y="4206772"/>
                </a:moveTo>
                <a:lnTo>
                  <a:pt x="535730" y="4651028"/>
                </a:lnTo>
                <a:lnTo>
                  <a:pt x="651254" y="4651028"/>
                </a:lnTo>
                <a:lnTo>
                  <a:pt x="651254" y="4472118"/>
                </a:lnTo>
                <a:lnTo>
                  <a:pt x="682261" y="4472118"/>
                </a:lnTo>
                <a:cubicBezTo>
                  <a:pt x="707506" y="4472118"/>
                  <a:pt x="727949" y="4468642"/>
                  <a:pt x="743590" y="4461691"/>
                </a:cubicBezTo>
                <a:cubicBezTo>
                  <a:pt x="759231" y="4454739"/>
                  <a:pt x="769978" y="4444769"/>
                  <a:pt x="775832" y="4431781"/>
                </a:cubicBezTo>
                <a:cubicBezTo>
                  <a:pt x="781686" y="4418793"/>
                  <a:pt x="784613" y="4398121"/>
                  <a:pt x="784613" y="4369766"/>
                </a:cubicBezTo>
                <a:lnTo>
                  <a:pt x="784613" y="4331076"/>
                </a:lnTo>
                <a:cubicBezTo>
                  <a:pt x="784613" y="4303269"/>
                  <a:pt x="783104" y="4282735"/>
                  <a:pt x="780085" y="4269472"/>
                </a:cubicBezTo>
                <a:cubicBezTo>
                  <a:pt x="777067" y="4256210"/>
                  <a:pt x="771304" y="4244913"/>
                  <a:pt x="762798" y="4235584"/>
                </a:cubicBezTo>
                <a:cubicBezTo>
                  <a:pt x="754291" y="4226254"/>
                  <a:pt x="741577" y="4219120"/>
                  <a:pt x="724656" y="4214180"/>
                </a:cubicBezTo>
                <a:cubicBezTo>
                  <a:pt x="707735" y="4209241"/>
                  <a:pt x="683542" y="4206772"/>
                  <a:pt x="652077" y="4206772"/>
                </a:cubicBezTo>
                <a:close/>
                <a:moveTo>
                  <a:pt x="2704421" y="4197442"/>
                </a:moveTo>
                <a:cubicBezTo>
                  <a:pt x="2679359" y="4197442"/>
                  <a:pt x="2657407" y="4201558"/>
                  <a:pt x="2638565" y="4209790"/>
                </a:cubicBezTo>
                <a:cubicBezTo>
                  <a:pt x="2619723" y="4218022"/>
                  <a:pt x="2604768" y="4229821"/>
                  <a:pt x="2593700" y="4245188"/>
                </a:cubicBezTo>
                <a:cubicBezTo>
                  <a:pt x="2582633" y="4260554"/>
                  <a:pt x="2576047" y="4277521"/>
                  <a:pt x="2573943" y="4296089"/>
                </a:cubicBezTo>
                <a:cubicBezTo>
                  <a:pt x="2571840" y="4314657"/>
                  <a:pt x="2570788" y="4346259"/>
                  <a:pt x="2570788" y="4390895"/>
                </a:cubicBezTo>
                <a:lnTo>
                  <a:pt x="2570788" y="4466904"/>
                </a:lnTo>
                <a:cubicBezTo>
                  <a:pt x="2570788" y="4512638"/>
                  <a:pt x="2571885" y="4544652"/>
                  <a:pt x="2574080" y="4562945"/>
                </a:cubicBezTo>
                <a:cubicBezTo>
                  <a:pt x="2576276" y="4581239"/>
                  <a:pt x="2583136" y="4598160"/>
                  <a:pt x="2594661" y="4613709"/>
                </a:cubicBezTo>
                <a:cubicBezTo>
                  <a:pt x="2606186" y="4629259"/>
                  <a:pt x="2621415" y="4640921"/>
                  <a:pt x="2640349" y="4648696"/>
                </a:cubicBezTo>
                <a:cubicBezTo>
                  <a:pt x="2659282" y="4656470"/>
                  <a:pt x="2680640" y="4660358"/>
                  <a:pt x="2704421" y="4660358"/>
                </a:cubicBezTo>
                <a:cubicBezTo>
                  <a:pt x="2729484" y="4660358"/>
                  <a:pt x="2751435" y="4656242"/>
                  <a:pt x="2770278" y="4648010"/>
                </a:cubicBezTo>
                <a:cubicBezTo>
                  <a:pt x="2789120" y="4639778"/>
                  <a:pt x="2804075" y="4627978"/>
                  <a:pt x="2815142" y="4612612"/>
                </a:cubicBezTo>
                <a:cubicBezTo>
                  <a:pt x="2826210" y="4597245"/>
                  <a:pt x="2832796" y="4580278"/>
                  <a:pt x="2834900" y="4561710"/>
                </a:cubicBezTo>
                <a:cubicBezTo>
                  <a:pt x="2837003" y="4543142"/>
                  <a:pt x="2838055" y="4511541"/>
                  <a:pt x="2838055" y="4466904"/>
                </a:cubicBezTo>
                <a:lnTo>
                  <a:pt x="2838055" y="4390895"/>
                </a:lnTo>
                <a:cubicBezTo>
                  <a:pt x="2838055" y="4345162"/>
                  <a:pt x="2836958" y="4313148"/>
                  <a:pt x="2834762" y="4294855"/>
                </a:cubicBezTo>
                <a:cubicBezTo>
                  <a:pt x="2832567" y="4276561"/>
                  <a:pt x="2825707" y="4259640"/>
                  <a:pt x="2814182" y="4244090"/>
                </a:cubicBezTo>
                <a:cubicBezTo>
                  <a:pt x="2802657" y="4228541"/>
                  <a:pt x="2787428" y="4216879"/>
                  <a:pt x="2768494" y="4209104"/>
                </a:cubicBezTo>
                <a:cubicBezTo>
                  <a:pt x="2749561" y="4201329"/>
                  <a:pt x="2728203" y="4197442"/>
                  <a:pt x="2704421" y="4197442"/>
                </a:cubicBezTo>
                <a:close/>
                <a:moveTo>
                  <a:pt x="1972094" y="4197442"/>
                </a:moveTo>
                <a:cubicBezTo>
                  <a:pt x="1947032" y="4197442"/>
                  <a:pt x="1924851" y="4201695"/>
                  <a:pt x="1905551" y="4210202"/>
                </a:cubicBezTo>
                <a:cubicBezTo>
                  <a:pt x="1886252" y="4218708"/>
                  <a:pt x="1871160" y="4230370"/>
                  <a:pt x="1860275" y="4245188"/>
                </a:cubicBezTo>
                <a:cubicBezTo>
                  <a:pt x="1849390" y="4260005"/>
                  <a:pt x="1842851" y="4275418"/>
                  <a:pt x="1840655" y="4291424"/>
                </a:cubicBezTo>
                <a:cubicBezTo>
                  <a:pt x="1838460" y="4307431"/>
                  <a:pt x="1837363" y="4331441"/>
                  <a:pt x="1837363" y="4363455"/>
                </a:cubicBezTo>
                <a:lnTo>
                  <a:pt x="1837363" y="4493247"/>
                </a:lnTo>
                <a:cubicBezTo>
                  <a:pt x="1837363" y="4536786"/>
                  <a:pt x="1840930" y="4569394"/>
                  <a:pt x="1848064" y="4591071"/>
                </a:cubicBezTo>
                <a:cubicBezTo>
                  <a:pt x="1855199" y="4612749"/>
                  <a:pt x="1869742" y="4629716"/>
                  <a:pt x="1891694" y="4641973"/>
                </a:cubicBezTo>
                <a:cubicBezTo>
                  <a:pt x="1913646" y="4654230"/>
                  <a:pt x="1941544" y="4660358"/>
                  <a:pt x="1975387" y="4660358"/>
                </a:cubicBezTo>
                <a:cubicBezTo>
                  <a:pt x="2007949" y="4660358"/>
                  <a:pt x="2035343" y="4653121"/>
                  <a:pt x="2057570" y="4638648"/>
                </a:cubicBezTo>
                <a:cubicBezTo>
                  <a:pt x="2079796" y="4624175"/>
                  <a:pt x="2094157" y="4607320"/>
                  <a:pt x="2100651" y="4588083"/>
                </a:cubicBezTo>
                <a:cubicBezTo>
                  <a:pt x="2107145" y="4568846"/>
                  <a:pt x="2110393" y="4536237"/>
                  <a:pt x="2110393" y="4490254"/>
                </a:cubicBezTo>
                <a:lnTo>
                  <a:pt x="2110393" y="4472941"/>
                </a:lnTo>
                <a:lnTo>
                  <a:pt x="1994869" y="4472941"/>
                </a:lnTo>
                <a:lnTo>
                  <a:pt x="1994869" y="4528782"/>
                </a:lnTo>
                <a:cubicBezTo>
                  <a:pt x="1994869" y="4553172"/>
                  <a:pt x="1993543" y="4568668"/>
                  <a:pt x="1990890" y="4575270"/>
                </a:cubicBezTo>
                <a:cubicBezTo>
                  <a:pt x="1988238" y="4581871"/>
                  <a:pt x="1982613" y="4585172"/>
                  <a:pt x="1974015" y="4585172"/>
                </a:cubicBezTo>
                <a:cubicBezTo>
                  <a:pt x="1965051" y="4585172"/>
                  <a:pt x="1959289" y="4581879"/>
                  <a:pt x="1956727" y="4575293"/>
                </a:cubicBezTo>
                <a:cubicBezTo>
                  <a:pt x="1954166" y="4568708"/>
                  <a:pt x="1952886" y="4554622"/>
                  <a:pt x="1952886" y="4533035"/>
                </a:cubicBezTo>
                <a:lnTo>
                  <a:pt x="1952886" y="4326685"/>
                </a:lnTo>
                <a:cubicBezTo>
                  <a:pt x="1952886" y="4304184"/>
                  <a:pt x="1954166" y="4289549"/>
                  <a:pt x="1956727" y="4282781"/>
                </a:cubicBezTo>
                <a:cubicBezTo>
                  <a:pt x="1959289" y="4276012"/>
                  <a:pt x="1965325" y="4272628"/>
                  <a:pt x="1974838" y="4272628"/>
                </a:cubicBezTo>
                <a:cubicBezTo>
                  <a:pt x="1983253" y="4272628"/>
                  <a:pt x="1988695" y="4275412"/>
                  <a:pt x="1991165" y="4280980"/>
                </a:cubicBezTo>
                <a:cubicBezTo>
                  <a:pt x="1993634" y="4286548"/>
                  <a:pt x="1994869" y="4300558"/>
                  <a:pt x="1994869" y="4323011"/>
                </a:cubicBezTo>
                <a:lnTo>
                  <a:pt x="1994869" y="4400225"/>
                </a:lnTo>
                <a:lnTo>
                  <a:pt x="2110393" y="4400225"/>
                </a:lnTo>
                <a:lnTo>
                  <a:pt x="2110393" y="4358023"/>
                </a:lnTo>
                <a:cubicBezTo>
                  <a:pt x="2110393" y="4316554"/>
                  <a:pt x="2106917" y="4286000"/>
                  <a:pt x="2099965" y="4266362"/>
                </a:cubicBezTo>
                <a:cubicBezTo>
                  <a:pt x="2093014" y="4246723"/>
                  <a:pt x="2078470" y="4230327"/>
                  <a:pt x="2056335" y="4217173"/>
                </a:cubicBezTo>
                <a:cubicBezTo>
                  <a:pt x="2034200" y="4204019"/>
                  <a:pt x="2006120" y="4197442"/>
                  <a:pt x="1972094" y="4197442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4715838"/>
                </a:lnTo>
                <a:lnTo>
                  <a:pt x="0" y="4715838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A3D12B-3CA2-F3AE-C93F-A5B79D14A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" y="4953000"/>
            <a:ext cx="1905000" cy="1905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9576228-3986-A487-4A60-EFF1EECF1056}"/>
              </a:ext>
            </a:extLst>
          </p:cNvPr>
          <p:cNvSpPr txBox="1"/>
          <p:nvPr/>
        </p:nvSpPr>
        <p:spPr>
          <a:xfrm>
            <a:off x="1983771" y="5934670"/>
            <a:ext cx="5065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latin typeface="Impact" panose="020B0806030902050204" pitchFamily="34" charset="0"/>
                <a:hlinkClick r:id="rId5"/>
              </a:rPr>
              <a:t>https://github.com/Hafed-kh/Prediction-cancer-du-sein/blob/master/notebook.ipynb</a:t>
            </a:r>
            <a:r>
              <a:rPr lang="fr-FR" noProof="0" dirty="0">
                <a:latin typeface="Impact" panose="020B0806030902050204" pitchFamily="34" charset="0"/>
              </a:rPr>
              <a:t> </a:t>
            </a:r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348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FA5A8-6907-E443-54C7-1812FD41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967"/>
          </a:xfrm>
        </p:spPr>
        <p:txBody>
          <a:bodyPr/>
          <a:lstStyle/>
          <a:p>
            <a:r>
              <a:rPr lang="fr-FR" noProof="0" dirty="0">
                <a:latin typeface="Impact" panose="020B0806030902050204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A6D45A-77C1-324F-694B-CFA0199F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5"/>
            <a:ext cx="10515600" cy="2407328"/>
          </a:xfrm>
        </p:spPr>
        <p:txBody>
          <a:bodyPr/>
          <a:lstStyle/>
          <a:p>
            <a:r>
              <a:rPr lang="fr-FR" noProof="0" dirty="0"/>
              <a:t>Le modèle de régression logistique est très adapté pour cette classification</a:t>
            </a:r>
          </a:p>
          <a:p>
            <a:r>
              <a:rPr lang="fr-FR" noProof="0" dirty="0"/>
              <a:t>Dans le contexte médical, les cas critiques ne peuvent pas être négligés car très informatifs</a:t>
            </a:r>
          </a:p>
          <a:p>
            <a:r>
              <a:rPr lang="fr-FR" noProof="0" dirty="0"/>
              <a:t>Pour améliorer ce modèle, augmenter les données d’entrainement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6C50A9-F07C-CBAE-49D3-5F9523EB6AEE}"/>
              </a:ext>
            </a:extLst>
          </p:cNvPr>
          <p:cNvSpPr txBox="1"/>
          <p:nvPr/>
        </p:nvSpPr>
        <p:spPr>
          <a:xfrm>
            <a:off x="976045" y="3976099"/>
            <a:ext cx="995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noProof="0" dirty="0">
                <a:latin typeface="Impact" panose="020B0806030902050204" pitchFamily="34" charset="0"/>
              </a:rPr>
              <a:t>PERSPECTIVE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1E51CF-DE11-F162-2A0F-9435B1DFCF51}"/>
              </a:ext>
            </a:extLst>
          </p:cNvPr>
          <p:cNvSpPr txBox="1"/>
          <p:nvPr/>
        </p:nvSpPr>
        <p:spPr>
          <a:xfrm>
            <a:off x="976045" y="4849402"/>
            <a:ext cx="10890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noProof="0" dirty="0"/>
              <a:t>Ce jeu de données ne contient que des informations de patients des USA</a:t>
            </a:r>
          </a:p>
          <a:p>
            <a:r>
              <a:rPr lang="fr-FR" sz="2800" dirty="0"/>
              <a:t>Le modèle n’est utilisable que après une mammographie </a:t>
            </a:r>
            <a:endParaRPr lang="fr-FR" sz="2800" noProof="0" dirty="0"/>
          </a:p>
        </p:txBody>
      </p:sp>
    </p:spTree>
    <p:extLst>
      <p:ext uri="{BB962C8B-B14F-4D97-AF65-F5344CB8AC3E}">
        <p14:creationId xmlns:p14="http://schemas.microsoft.com/office/powerpoint/2010/main" val="180344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267CF-FD95-0891-0272-DAB5FCD4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06" y="1721314"/>
            <a:ext cx="10515600" cy="13255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JE VOUS REMERCIE POUR VOTRE ATTENTION</a:t>
            </a:r>
            <a:endParaRPr lang="fr-FR" dirty="0">
              <a:latin typeface="Impact" panose="020B080603090205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B54247-10CD-CDC3-AA99-BE37E1E5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3205536"/>
            <a:ext cx="10515600" cy="32899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Avez-vous</a:t>
            </a:r>
            <a:r>
              <a:rPr lang="en-US" dirty="0"/>
              <a:t> des questions?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95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93555-6A6A-34E7-494B-87BD22B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latin typeface="Impact" panose="020B0806030902050204" pitchFamily="34" charset="0"/>
              </a:rPr>
              <a:t>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343EEA-3F00-F500-0D2C-DEFF4450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 </a:t>
            </a:r>
            <a:r>
              <a:rPr lang="fr-FR" sz="2400" noProof="0" dirty="0"/>
              <a:t>Le cancer du sein en chiffres :</a:t>
            </a:r>
          </a:p>
          <a:p>
            <a:pPr marL="0" indent="0">
              <a:buNone/>
            </a:pPr>
            <a:r>
              <a:rPr lang="fr-FR" sz="2400" noProof="0" dirty="0"/>
              <a:t>	- </a:t>
            </a:r>
            <a:r>
              <a:rPr lang="fr-FR" sz="2400" i="0" noProof="0" dirty="0">
                <a:solidFill>
                  <a:srgbClr val="404040"/>
                </a:solidFill>
                <a:effectLst/>
                <a:cs typeface="Arial" panose="020B0604020202020204" pitchFamily="34" charset="0"/>
              </a:rPr>
              <a:t>1ère cause de cancer chez la femme </a:t>
            </a:r>
          </a:p>
          <a:p>
            <a:pPr marL="0" indent="0">
              <a:buNone/>
            </a:pPr>
            <a:r>
              <a:rPr lang="fr-FR" sz="2400" noProof="0" dirty="0">
                <a:solidFill>
                  <a:srgbClr val="404040"/>
                </a:solidFill>
                <a:latin typeface="DeepSeek-CJK-patch"/>
              </a:rPr>
              <a:t>	- </a:t>
            </a:r>
            <a:r>
              <a:rPr lang="fr-FR" sz="2400" i="0" noProof="0" dirty="0">
                <a:solidFill>
                  <a:srgbClr val="404040"/>
                </a:solidFill>
                <a:effectLst/>
                <a:latin typeface="DeepSeek-CJK-patch"/>
              </a:rPr>
              <a:t>685 </a:t>
            </a:r>
            <a:r>
              <a:rPr lang="fr-FR" sz="2400" i="0" noProof="0" dirty="0">
                <a:solidFill>
                  <a:srgbClr val="404040"/>
                </a:solidFill>
                <a:effectLst/>
              </a:rPr>
              <a:t>000</a:t>
            </a:r>
            <a:r>
              <a:rPr lang="fr-FR" sz="2400" i="0" noProof="0" dirty="0">
                <a:solidFill>
                  <a:srgbClr val="404040"/>
                </a:solidFill>
                <a:effectLst/>
                <a:latin typeface="DeepSeek-CJK-patch"/>
              </a:rPr>
              <a:t> décès estimés en 2023 </a:t>
            </a:r>
          </a:p>
          <a:p>
            <a:pPr marL="0" indent="0">
              <a:buNone/>
            </a:pPr>
            <a:r>
              <a:rPr lang="fr-FR" sz="2400" noProof="0" dirty="0">
                <a:solidFill>
                  <a:srgbClr val="404040"/>
                </a:solidFill>
                <a:latin typeface="DeepSeek-CJK-patch"/>
              </a:rPr>
              <a:t>	- </a:t>
            </a:r>
            <a:r>
              <a:rPr lang="fr-FR" sz="2400" i="0" noProof="0" dirty="0">
                <a:solidFill>
                  <a:srgbClr val="404040"/>
                </a:solidFill>
                <a:effectLst/>
              </a:rPr>
              <a:t>20% des cancers sont manqués lors d'un examen standard</a:t>
            </a:r>
          </a:p>
          <a:p>
            <a:pPr marL="0" indent="0">
              <a:buNone/>
            </a:pPr>
            <a:endParaRPr lang="fr-FR" sz="2400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noProof="0" dirty="0"/>
              <a:t> Utilité de la prédiction : </a:t>
            </a:r>
          </a:p>
          <a:p>
            <a:pPr marL="0" indent="0">
              <a:buNone/>
            </a:pPr>
            <a:r>
              <a:rPr lang="fr-FR" sz="2400" noProof="0" dirty="0"/>
              <a:t>	- Dépistage précoce -&gt; augmente les chances de survie</a:t>
            </a:r>
          </a:p>
          <a:p>
            <a:pPr marL="0" indent="0">
              <a:buNone/>
            </a:pPr>
            <a:r>
              <a:rPr lang="fr-FR" sz="2400" noProof="0" dirty="0">
                <a:solidFill>
                  <a:srgbClr val="404040"/>
                </a:solidFill>
              </a:rPr>
              <a:t>	- </a:t>
            </a:r>
            <a:r>
              <a:rPr lang="fr-FR" sz="2400" b="0" i="0" noProof="0" dirty="0">
                <a:solidFill>
                  <a:srgbClr val="404040"/>
                </a:solidFill>
                <a:effectLst/>
                <a:latin typeface="DeepSeek-CJK-patch"/>
              </a:rPr>
              <a:t>Éviter des biopsies inutiles (couteuses et lentes)</a:t>
            </a:r>
          </a:p>
          <a:p>
            <a:pPr marL="0" indent="0">
              <a:buNone/>
            </a:pPr>
            <a:endParaRPr lang="fr-FR" sz="2400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 </a:t>
            </a:r>
            <a:r>
              <a:rPr lang="fr-FR" sz="2400" noProof="0" dirty="0"/>
              <a:t>Objectif du modèle :</a:t>
            </a:r>
          </a:p>
          <a:p>
            <a:pPr marL="0" indent="0">
              <a:buNone/>
            </a:pPr>
            <a:r>
              <a:rPr lang="fr-FR" noProof="0" dirty="0"/>
              <a:t>	</a:t>
            </a:r>
            <a:r>
              <a:rPr lang="fr-FR" sz="2400" noProof="0" dirty="0"/>
              <a:t>- Aider les organismes sanitaires à dépister efficacement les patients</a:t>
            </a:r>
          </a:p>
          <a:p>
            <a:pPr marL="0" indent="0">
              <a:buNone/>
            </a:pPr>
            <a:r>
              <a:rPr lang="fr-FR" sz="2400" noProof="0" dirty="0"/>
              <a:t>	- Triage plus efficace des patients (risque bas / élevé)</a:t>
            </a:r>
            <a:endParaRPr lang="fr-FR" sz="2600" noProof="0" dirty="0"/>
          </a:p>
        </p:txBody>
      </p:sp>
    </p:spTree>
    <p:extLst>
      <p:ext uri="{BB962C8B-B14F-4D97-AF65-F5344CB8AC3E}">
        <p14:creationId xmlns:p14="http://schemas.microsoft.com/office/powerpoint/2010/main" val="46957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5CCCA-BDA8-11CE-732F-7521A799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latin typeface="Impact" panose="020B0806030902050204" pitchFamily="34" charset="0"/>
              </a:rPr>
              <a:t>PRESENTATION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E2524-876C-FBD6-2CCE-6C847E8A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 Source : </a:t>
            </a:r>
            <a:r>
              <a:rPr lang="fr-FR" noProof="0" dirty="0">
                <a:hlinkClick r:id="rId2"/>
              </a:rPr>
              <a:t>https://www.kaggle.com/datasets/uciml/breast-cancer-wisconsin-data/data</a:t>
            </a:r>
            <a:r>
              <a:rPr lang="fr-FR" noProof="0" dirty="0"/>
              <a:t> </a:t>
            </a:r>
            <a:r>
              <a:rPr lang="fr-FR" noProof="0" dirty="0" err="1"/>
              <a:t>Breast</a:t>
            </a:r>
            <a:r>
              <a:rPr lang="fr-FR" noProof="0" dirty="0"/>
              <a:t> Cancer </a:t>
            </a:r>
            <a:r>
              <a:rPr lang="fr-FR" noProof="0" dirty="0" err="1"/>
              <a:t>Winsconsin</a:t>
            </a:r>
            <a:r>
              <a:rPr lang="fr-FR" noProof="0" dirty="0"/>
              <a:t> (Diagnostic)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 Variables : </a:t>
            </a:r>
          </a:p>
          <a:p>
            <a:pPr marL="0" indent="0">
              <a:buNone/>
            </a:pPr>
            <a:r>
              <a:rPr lang="fr-FR" noProof="0" dirty="0"/>
              <a:t>	- 30 variables numériques (</a:t>
            </a:r>
            <a:r>
              <a:rPr lang="fr-FR" noProof="0" dirty="0" err="1"/>
              <a:t>float</a:t>
            </a:r>
            <a:r>
              <a:rPr lang="fr-FR" noProof="0" dirty="0"/>
              <a:t>) décrivant la taille et la forme des tumeurs</a:t>
            </a:r>
          </a:p>
          <a:p>
            <a:pPr marL="0" indent="0">
              <a:buNone/>
            </a:pPr>
            <a:r>
              <a:rPr lang="fr-FR" noProof="0" dirty="0"/>
              <a:t>	- id de la tumeur (</a:t>
            </a:r>
            <a:r>
              <a:rPr lang="fr-FR" noProof="0" dirty="0" err="1"/>
              <a:t>int</a:t>
            </a:r>
            <a:r>
              <a:rPr lang="fr-FR" noProof="0" dirty="0"/>
              <a:t>) et une variable vide «</a:t>
            </a:r>
            <a:r>
              <a:rPr lang="fr-FR" noProof="0" dirty="0" err="1"/>
              <a:t>Unnamed</a:t>
            </a:r>
            <a:r>
              <a:rPr lang="fr-FR" noProof="0" dirty="0"/>
              <a:t>: 32» </a:t>
            </a:r>
          </a:p>
          <a:p>
            <a:pPr marL="0" indent="0">
              <a:buNone/>
            </a:pPr>
            <a:r>
              <a:rPr lang="fr-FR" noProof="0" dirty="0"/>
              <a:t>	- le diagnostic correspondant (</a:t>
            </a:r>
            <a:r>
              <a:rPr lang="fr-FR" noProof="0" dirty="0" err="1"/>
              <a:t>object</a:t>
            </a:r>
            <a:r>
              <a:rPr lang="fr-FR" noProof="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 Observations : 569 tumeurs dont 357 M et 212 B</a:t>
            </a:r>
          </a:p>
        </p:txBody>
      </p:sp>
    </p:spTree>
    <p:extLst>
      <p:ext uri="{BB962C8B-B14F-4D97-AF65-F5344CB8AC3E}">
        <p14:creationId xmlns:p14="http://schemas.microsoft.com/office/powerpoint/2010/main" val="93222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C8F21F2-3B01-355F-D625-CD7B73816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22" y="307672"/>
            <a:ext cx="4876800" cy="28382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89A8EE-E734-D222-C22E-ACEB304F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1" y="0"/>
            <a:ext cx="5432848" cy="685800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F153196A-B535-B5A0-982E-3F08D4EDB8B6}"/>
              </a:ext>
            </a:extLst>
          </p:cNvPr>
          <p:cNvSpPr/>
          <p:nvPr/>
        </p:nvSpPr>
        <p:spPr>
          <a:xfrm>
            <a:off x="7465475" y="4997161"/>
            <a:ext cx="842283" cy="9355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C58B33C-FD29-DCD1-7992-DC1E18AAB04E}"/>
              </a:ext>
            </a:extLst>
          </p:cNvPr>
          <p:cNvSpPr/>
          <p:nvPr/>
        </p:nvSpPr>
        <p:spPr>
          <a:xfrm>
            <a:off x="8215992" y="3600059"/>
            <a:ext cx="1355271" cy="13552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2563614-796D-9351-9ABD-15E992BFBE98}"/>
              </a:ext>
            </a:extLst>
          </p:cNvPr>
          <p:cNvSpPr/>
          <p:nvPr/>
        </p:nvSpPr>
        <p:spPr>
          <a:xfrm>
            <a:off x="9280755" y="4507730"/>
            <a:ext cx="2087967" cy="20879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42F7B5-3105-98BF-3C12-F5BEDC6960DE}"/>
              </a:ext>
            </a:extLst>
          </p:cNvPr>
          <p:cNvSpPr txBox="1"/>
          <p:nvPr/>
        </p:nvSpPr>
        <p:spPr>
          <a:xfrm>
            <a:off x="8382000" y="4093029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 err="1">
                <a:latin typeface="Impact" panose="020B0806030902050204" pitchFamily="34" charset="0"/>
              </a:rPr>
              <a:t>Mean</a:t>
            </a:r>
            <a:endParaRPr lang="fr-FR" noProof="0" dirty="0">
              <a:latin typeface="Impact" panose="020B080603090205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A9DB65A-EA44-92FB-CE86-33C97FCFE6AD}"/>
              </a:ext>
            </a:extLst>
          </p:cNvPr>
          <p:cNvSpPr txBox="1"/>
          <p:nvPr/>
        </p:nvSpPr>
        <p:spPr>
          <a:xfrm>
            <a:off x="7430096" y="5274437"/>
            <a:ext cx="82731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>
                <a:latin typeface="Impact" panose="020B0806030902050204" pitchFamily="34" charset="0"/>
              </a:rPr>
              <a:t>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02D121-E03D-EFFC-71BB-E7931BF611AC}"/>
              </a:ext>
            </a:extLst>
          </p:cNvPr>
          <p:cNvSpPr txBox="1"/>
          <p:nvPr/>
        </p:nvSpPr>
        <p:spPr>
          <a:xfrm>
            <a:off x="9791338" y="5361213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 err="1">
                <a:latin typeface="Impact" panose="020B0806030902050204" pitchFamily="34" charset="0"/>
              </a:rPr>
              <a:t>Worst</a:t>
            </a:r>
            <a:endParaRPr lang="fr-FR" noProof="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8F0D6-EA99-5EE2-DA47-88F9B2AF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latin typeface="Impact" panose="020B0806030902050204" pitchFamily="34" charset="0"/>
              </a:rPr>
              <a:t>TRAITEMENT DES DONNEES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83834-F001-459B-48FE-AB59E834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 Suppression des variables inutiles : « id » et « </a:t>
            </a:r>
            <a:r>
              <a:rPr lang="fr-FR" noProof="0" dirty="0" err="1"/>
              <a:t>Unnamed</a:t>
            </a:r>
            <a:r>
              <a:rPr lang="fr-FR" noProof="0" dirty="0"/>
              <a:t> 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Encodage de la variable cible : </a:t>
            </a:r>
            <a:r>
              <a:rPr lang="fr-FR" noProof="0" dirty="0" err="1"/>
              <a:t>Malignant</a:t>
            </a:r>
            <a:r>
              <a:rPr lang="fr-FR" noProof="0" dirty="0"/>
              <a:t> -&gt; 1 et </a:t>
            </a:r>
            <a:r>
              <a:rPr lang="fr-FR" noProof="0" dirty="0" err="1"/>
              <a:t>Benign</a:t>
            </a:r>
            <a:r>
              <a:rPr lang="fr-FR" noProof="0" dirty="0"/>
              <a:t> -&gt; 0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Exclusion des variables répétitives : 14 variables restantes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Détection des valeurs aberrantes par IQR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Standardisation avec </a:t>
            </a:r>
            <a:r>
              <a:rPr lang="fr-FR" noProof="0" dirty="0" err="1"/>
              <a:t>RobustScaler</a:t>
            </a:r>
            <a:r>
              <a:rPr lang="fr-FR" noProof="0" dirty="0"/>
              <a:t> et </a:t>
            </a:r>
            <a:r>
              <a:rPr lang="fr-FR" noProof="0"/>
              <a:t>StandardScaler</a:t>
            </a:r>
            <a:endParaRPr lang="fr-FR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noProof="0" dirty="0" err="1"/>
              <a:t>Separation</a:t>
            </a:r>
            <a:r>
              <a:rPr lang="fr-FR" noProof="0" dirty="0"/>
              <a:t> : 80% entrainement – 20% test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586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3173-CEAB-2521-362E-5A32AAB3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>
                <a:latin typeface="Impact" panose="020B0806030902050204" pitchFamily="34" charset="0"/>
              </a:rPr>
              <a:t>CREATION DES MODELES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A8745-7E52-B973-CE4A-EF193E73D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noProof="0" dirty="0"/>
              <a:t> 4 modèles de régression logistique:</a:t>
            </a:r>
          </a:p>
          <a:p>
            <a:pPr marL="0" indent="0">
              <a:buNone/>
            </a:pPr>
            <a:endParaRPr lang="fr-FR" noProof="0" dirty="0"/>
          </a:p>
          <a:p>
            <a:pPr marL="0" indent="0">
              <a:buNone/>
            </a:pPr>
            <a:r>
              <a:rPr lang="fr-FR" noProof="0" dirty="0"/>
              <a:t>	- model_0 : sans sélection des variables explicatives;</a:t>
            </a:r>
          </a:p>
          <a:p>
            <a:pPr marL="0" indent="0">
              <a:buNone/>
            </a:pPr>
            <a:r>
              <a:rPr lang="fr-FR" noProof="0" dirty="0"/>
              <a:t>	- model_1 : sélection des variables + imputation;</a:t>
            </a:r>
          </a:p>
          <a:p>
            <a:pPr marL="0" indent="0">
              <a:buNone/>
            </a:pPr>
            <a:r>
              <a:rPr lang="fr-FR" noProof="0" dirty="0"/>
              <a:t>	- model_2 : sélection des variables;</a:t>
            </a:r>
          </a:p>
          <a:p>
            <a:pPr marL="0" indent="0">
              <a:buNone/>
            </a:pPr>
            <a:r>
              <a:rPr lang="fr-FR" noProof="0" dirty="0"/>
              <a:t>	- model_3 : sélection des variables + hyperparamètres;</a:t>
            </a:r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130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F42A47FC-FF6D-7681-FE2E-BA9AB30CD53E}"/>
              </a:ext>
            </a:extLst>
          </p:cNvPr>
          <p:cNvSpPr txBox="1"/>
          <p:nvPr/>
        </p:nvSpPr>
        <p:spPr>
          <a:xfrm>
            <a:off x="5442271" y="220299"/>
            <a:ext cx="454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noProof="0" dirty="0">
                <a:latin typeface="Impact" panose="020B0806030902050204" pitchFamily="34" charset="0"/>
              </a:rPr>
              <a:t>RESULTATS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2B3B6A-FE80-02E0-8100-6D2CCF66C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09" y="729364"/>
            <a:ext cx="5166370" cy="5385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098951-6E28-8EF2-90B8-845459422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7" y="6129618"/>
            <a:ext cx="4420217" cy="3620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533B65-9CBE-C57F-F987-AFAB79DC6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271" y="6115191"/>
            <a:ext cx="6677957" cy="3429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D2B516A-8FAD-C549-0F8C-5294C26CA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83" y="720220"/>
            <a:ext cx="5175514" cy="539497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C0FCD60-910D-DFD1-3DA7-D8618CAB2930}"/>
              </a:ext>
            </a:extLst>
          </p:cNvPr>
          <p:cNvSpPr/>
          <p:nvPr/>
        </p:nvSpPr>
        <p:spPr>
          <a:xfrm>
            <a:off x="1859622" y="2250040"/>
            <a:ext cx="567892" cy="3516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70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9666329-2B47-B00C-3C37-75FDA3012F13}"/>
              </a:ext>
            </a:extLst>
          </p:cNvPr>
          <p:cNvSpPr/>
          <p:nvPr/>
        </p:nvSpPr>
        <p:spPr>
          <a:xfrm>
            <a:off x="3788229" y="4201886"/>
            <a:ext cx="620485" cy="3265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41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DA1BF86-97D6-53CB-FDB7-6ADE4B665327}"/>
              </a:ext>
            </a:extLst>
          </p:cNvPr>
          <p:cNvSpPr/>
          <p:nvPr/>
        </p:nvSpPr>
        <p:spPr>
          <a:xfrm>
            <a:off x="7848600" y="2196502"/>
            <a:ext cx="674915" cy="438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55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1F5FF50-CCFB-984E-ADE5-A047C0529525}"/>
              </a:ext>
            </a:extLst>
          </p:cNvPr>
          <p:cNvSpPr/>
          <p:nvPr/>
        </p:nvSpPr>
        <p:spPr>
          <a:xfrm>
            <a:off x="9742714" y="4136571"/>
            <a:ext cx="740229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302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9E9D7AA-50A4-BEB3-35DD-C45645073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6" y="351370"/>
            <a:ext cx="4680261" cy="48787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74CAF7-BDBD-2201-376B-B4EA966F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15" y="6166590"/>
            <a:ext cx="5210902" cy="3143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C12926-9110-0EAB-9589-88D6B26E3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690" y="283399"/>
            <a:ext cx="4680261" cy="48787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F0E66B7-26BC-2F94-989A-D18E62F66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644" y="5538042"/>
            <a:ext cx="7097115" cy="333422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8319ADA-9646-CFA3-F811-FDA734D786D9}"/>
              </a:ext>
            </a:extLst>
          </p:cNvPr>
          <p:cNvSpPr/>
          <p:nvPr/>
        </p:nvSpPr>
        <p:spPr>
          <a:xfrm>
            <a:off x="1578429" y="1650763"/>
            <a:ext cx="566058" cy="424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69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C48B33-1A9D-D12C-E765-8F2B3DF27EA9}"/>
              </a:ext>
            </a:extLst>
          </p:cNvPr>
          <p:cNvSpPr/>
          <p:nvPr/>
        </p:nvSpPr>
        <p:spPr>
          <a:xfrm>
            <a:off x="3276600" y="3289063"/>
            <a:ext cx="674914" cy="5878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40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F6CE22-6A6F-335F-890D-CA16093146FA}"/>
              </a:ext>
            </a:extLst>
          </p:cNvPr>
          <p:cNvSpPr/>
          <p:nvPr/>
        </p:nvSpPr>
        <p:spPr>
          <a:xfrm>
            <a:off x="7260772" y="1608797"/>
            <a:ext cx="664029" cy="3794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69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89DC2EE-8DA1-A423-5FE0-2E64A776BFEA}"/>
              </a:ext>
            </a:extLst>
          </p:cNvPr>
          <p:cNvSpPr/>
          <p:nvPr/>
        </p:nvSpPr>
        <p:spPr>
          <a:xfrm>
            <a:off x="9024258" y="3359031"/>
            <a:ext cx="696685" cy="4478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48699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A76969-0B9D-F3A2-76EC-E4F5E4EB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1" y="822955"/>
            <a:ext cx="7042973" cy="47904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F495E9-2B7A-3E47-A967-DE4EA3C5A82F}"/>
              </a:ext>
            </a:extLst>
          </p:cNvPr>
          <p:cNvSpPr txBox="1"/>
          <p:nvPr/>
        </p:nvSpPr>
        <p:spPr>
          <a:xfrm>
            <a:off x="7570880" y="956019"/>
            <a:ext cx="4076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noProof="0" dirty="0"/>
              <a:t>Modèle 0 : performant mais pas réaliste a cause du risque de surapprentissage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noProof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noProof="0" dirty="0"/>
              <a:t>Modèle 1 : la performance baisse a cause de l’imputation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noProof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noProof="0" dirty="0"/>
              <a:t>Modèle 2 : réaliste mais améliorable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noProof="0" dirty="0"/>
              <a:t>Modèle 3 : Le meilleur modèle trouvé </a:t>
            </a:r>
          </a:p>
        </p:txBody>
      </p:sp>
    </p:spTree>
    <p:extLst>
      <p:ext uri="{BB962C8B-B14F-4D97-AF65-F5344CB8AC3E}">
        <p14:creationId xmlns:p14="http://schemas.microsoft.com/office/powerpoint/2010/main" val="392004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425</Words>
  <Application>Microsoft Office PowerPoint</Application>
  <PresentationFormat>Grand écran</PresentationFormat>
  <Paragraphs>67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DeepSeek-CJK-patch</vt:lpstr>
      <vt:lpstr>Impact</vt:lpstr>
      <vt:lpstr>Wingdings</vt:lpstr>
      <vt:lpstr>Office Theme</vt:lpstr>
      <vt:lpstr>Présentation PowerPoint</vt:lpstr>
      <vt:lpstr>INTRODUCTION </vt:lpstr>
      <vt:lpstr>PRESENTATION DU DATASET</vt:lpstr>
      <vt:lpstr>Présentation PowerPoint</vt:lpstr>
      <vt:lpstr>TRAITEMENT DES DONNEES </vt:lpstr>
      <vt:lpstr>CREATION DES MODELES</vt:lpstr>
      <vt:lpstr>Présentation PowerPoint</vt:lpstr>
      <vt:lpstr>Présentation PowerPoint</vt:lpstr>
      <vt:lpstr>Présentation PowerPoint</vt:lpstr>
      <vt:lpstr>CONCLUSION</vt:lpstr>
      <vt:lpstr>JE VOUS REMERCIE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cheikh khattri</dc:creator>
  <cp:lastModifiedBy>cheikh khattri</cp:lastModifiedBy>
  <cp:revision>42</cp:revision>
  <dcterms:created xsi:type="dcterms:W3CDTF">2025-05-12T09:46:23Z</dcterms:created>
  <dcterms:modified xsi:type="dcterms:W3CDTF">2025-05-24T11:16:53Z</dcterms:modified>
</cp:coreProperties>
</file>