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embeddedFontLst>
    <p:embeddedFont>
      <p:font typeface="Batang" panose="02030600000101010101" pitchFamily="18" charset="-127"/>
      <p:regular r:id="rId56"/>
    </p:embeddedFont>
    <p:embeddedFont>
      <p:font typeface="Aparajita" panose="02020603050405020304" pitchFamily="18" charset="0"/>
      <p:regular r:id="rId57"/>
      <p:bold r:id="rId58"/>
      <p:italic r:id="rId59"/>
      <p:boldItalic r:id="rId60"/>
    </p:embeddedFont>
    <p:embeddedFont>
      <p:font typeface="Calibri" panose="020F0502020204030204" pitchFamily="34" charset="0"/>
      <p:regular r:id="rId61"/>
      <p:bold r:id="rId62"/>
      <p:italic r:id="rId63"/>
      <p:boldItalic r:id="rId64"/>
    </p:embeddedFont>
    <p:embeddedFont>
      <p:font typeface="Lato" panose="020F0502020204030203" pitchFamily="34" charset="0"/>
      <p:regular r:id="rId65"/>
      <p:bold r:id="rId66"/>
      <p:italic r:id="rId67"/>
      <p:boldItalic r:id="rId68"/>
    </p:embeddedFont>
    <p:embeddedFont>
      <p:font typeface="Oswald" panose="00000500000000000000" pitchFamily="2" charset="0"/>
      <p:regular r:id="rId69"/>
      <p:bold r:id="rId70"/>
    </p:embeddedFont>
    <p:embeddedFont>
      <p:font typeface="Palatino Linotype" panose="02040502050505030304" pitchFamily="18" charset="0"/>
      <p:regular r:id="rId71"/>
      <p:bold r:id="rId72"/>
      <p:italic r:id="rId73"/>
      <p:boldItalic r:id="rId74"/>
    </p:embeddedFont>
    <p:embeddedFont>
      <p:font typeface="Space Grotesk" panose="020B0604020202020204" charset="0"/>
      <p:regular r:id="rId75"/>
      <p:bold r:id="rId76"/>
    </p:embeddedFont>
    <p:embeddedFont>
      <p:font typeface="Space Grotesk Light" panose="020B0604020202020204" charset="0"/>
      <p:regular r:id="rId77"/>
      <p:bold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fQyirnF5dgLrEXkTZXX6oi3hC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E75052-2766-42DD-910B-D0E983886E58}">
  <a:tblStyle styleId="{C2E75052-2766-42DD-910B-D0E983886E5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DF5"/>
          </a:solidFill>
        </a:fill>
      </a:tcStyle>
    </a:wholeTbl>
    <a:band1H>
      <a:tcTxStyle b="off" i="off"/>
      <a:tcStyle>
        <a:tcBdr/>
        <a:fill>
          <a:solidFill>
            <a:srgbClr val="D0D9EB"/>
          </a:solidFill>
        </a:fill>
      </a:tcStyle>
    </a:band1H>
    <a:band2H>
      <a:tcTxStyle b="off" i="off"/>
      <a:tcStyle>
        <a:tcBdr/>
      </a:tcStyle>
    </a:band2H>
    <a:band1V>
      <a:tcTxStyle b="off" i="off"/>
      <a:tcStyle>
        <a:tcBdr/>
        <a:fill>
          <a:solidFill>
            <a:srgbClr val="D0D9E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6.fntdata"/><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1" name="Google Shape;931;p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7" name="Google Shape;937;p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42" name="Google Shape;9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48" name="Google Shape;948;p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57" name="Google Shape;957;p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72" name="Google Shape;9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86" name="Google Shape;986;p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09" name="Google Shape;10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18" name="Google Shape;10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28" name="Google Shape;10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35" name="Google Shape;10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42" name="Google Shape;10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48" name="Google Shape;10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54" name="Google Shape;10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0" name="Google Shape;1060;p26:notes"/>
          <p:cNvSpPr txBox="1">
            <a:spLocks noGrp="1"/>
          </p:cNvSpPr>
          <p:nvPr>
            <p:ph type="body" idx="1"/>
          </p:nvPr>
        </p:nvSpPr>
        <p:spPr>
          <a:xfrm>
            <a:off x="685800" y="4343400"/>
            <a:ext cx="5486400" cy="41148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
        <p:nvSpPr>
          <p:cNvPr id="1061" name="Google Shape;1061;p26:notes"/>
          <p:cNvSpPr txBox="1"/>
          <p:nvPr/>
        </p:nvSpPr>
        <p:spPr>
          <a:xfrm>
            <a:off x="3885275" y="8684899"/>
            <a:ext cx="2971092" cy="45763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rgbClr val="000000"/>
                </a:solidFill>
                <a:latin typeface="Arial"/>
                <a:ea typeface="Arial"/>
                <a:cs typeface="Arial"/>
                <a:sym typeface="Arial"/>
              </a:rPr>
              <a:t>27</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8" name="Google Shape;1068;p27:notes"/>
          <p:cNvSpPr txBox="1">
            <a:spLocks noGrp="1"/>
          </p:cNvSpPr>
          <p:nvPr>
            <p:ph type="body" idx="1"/>
          </p:nvPr>
        </p:nvSpPr>
        <p:spPr>
          <a:xfrm>
            <a:off x="685800" y="4343400"/>
            <a:ext cx="5486400" cy="41148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
        <p:nvSpPr>
          <p:cNvPr id="1069" name="Google Shape;1069;p27:notes"/>
          <p:cNvSpPr txBox="1"/>
          <p:nvPr/>
        </p:nvSpPr>
        <p:spPr>
          <a:xfrm>
            <a:off x="3885275" y="8684899"/>
            <a:ext cx="2971092" cy="45763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rgbClr val="000000"/>
                </a:solidFill>
                <a:latin typeface="Arial"/>
                <a:ea typeface="Arial"/>
                <a:cs typeface="Arial"/>
                <a:sym typeface="Arial"/>
              </a:rPr>
              <a:t>28</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77" name="Google Shape;107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5" name="Google Shape;108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91" name="Google Shape;109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98" name="Google Shape;10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04" name="Google Shape;110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11" name="Google Shape;1111;p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16" name="Google Shape;1116;p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1" name="Google Shape;11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32" name="Google Shape;113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42" name="Google Shape;1142;p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47" name="Google Shape;114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90" name="Google Shape;790;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57" name="Google Shape;115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68" name="Google Shape;116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74" name="Google Shape;117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81" name="Google Shape;118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87" name="Google Shape;118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95" name="Google Shape;1195;p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20" name="Google Shape;122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32" name="Google Shape;123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47" name="Google Shape;124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60" name="Google Shape;126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99" name="Google Shape;799;p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75" name="Google Shape;127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87" name="Google Shape;128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00" name="Google Shape;130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9" name="Google Shape;130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5" name="Google Shape;8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3" name="Google Shape;8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21" name="Google Shape;821;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49" name="Google Shape;849;p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54"/>
          <p:cNvGrpSpPr/>
          <p:nvPr/>
        </p:nvGrpSpPr>
        <p:grpSpPr>
          <a:xfrm>
            <a:off x="-255775" y="50550"/>
            <a:ext cx="10626640" cy="5092951"/>
            <a:chOff x="-255775" y="50550"/>
            <a:chExt cx="10626640" cy="5092951"/>
          </a:xfrm>
        </p:grpSpPr>
        <p:grpSp>
          <p:nvGrpSpPr>
            <p:cNvPr id="11" name="Google Shape;11;p54"/>
            <p:cNvGrpSpPr/>
            <p:nvPr/>
          </p:nvGrpSpPr>
          <p:grpSpPr>
            <a:xfrm>
              <a:off x="104275" y="50550"/>
              <a:ext cx="8948150" cy="772675"/>
              <a:chOff x="104275" y="50550"/>
              <a:chExt cx="8948150" cy="772675"/>
            </a:xfrm>
          </p:grpSpPr>
          <p:sp>
            <p:nvSpPr>
              <p:cNvPr id="12" name="Google Shape;12;p5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 name="Google Shape;13;p5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 name="Google Shape;14;p5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 name="Google Shape;15;p5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 name="Google Shape;16;p5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 name="Google Shape;17;p5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 name="Google Shape;18;p5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9" name="Google Shape;19;p5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 name="Google Shape;20;p5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 name="Google Shape;21;p5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 name="Google Shape;22;p5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 name="Google Shape;23;p5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4" name="Google Shape;24;p5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 name="Google Shape;25;p5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1" name="Google Shape;31;p5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2" name="Google Shape;32;p5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 name="Google Shape;33;p5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 name="Google Shape;34;p5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 name="Google Shape;35;p5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6" name="Google Shape;36;p5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7" name="Google Shape;37;p5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8" name="Google Shape;38;p5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9" name="Google Shape;39;p5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 name="Google Shape;41;p5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 name="Google Shape;42;p5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 name="Google Shape;43;p5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4" name="Google Shape;44;p5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45" name="Google Shape;45;p54"/>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54"/>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 name="Google Shape;47;p54"/>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54"/>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54"/>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 name="Google Shape;50;p54"/>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54"/>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54"/>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54"/>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54"/>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54"/>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6" name="Google Shape;56;p54"/>
            <p:cNvGrpSpPr/>
            <p:nvPr/>
          </p:nvGrpSpPr>
          <p:grpSpPr>
            <a:xfrm>
              <a:off x="352648" y="1509651"/>
              <a:ext cx="408036" cy="3633849"/>
              <a:chOff x="967895" y="415018"/>
              <a:chExt cx="628714" cy="5600014"/>
            </a:xfrm>
          </p:grpSpPr>
          <p:sp>
            <p:nvSpPr>
              <p:cNvPr id="57" name="Google Shape;57;p54"/>
              <p:cNvSpPr/>
              <p:nvPr/>
            </p:nvSpPr>
            <p:spPr>
              <a:xfrm>
                <a:off x="1207111" y="963632"/>
                <a:ext cx="150300" cy="50514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54"/>
              <p:cNvGrpSpPr/>
              <p:nvPr/>
            </p:nvGrpSpPr>
            <p:grpSpPr>
              <a:xfrm>
                <a:off x="967895" y="415018"/>
                <a:ext cx="628714" cy="801374"/>
                <a:chOff x="1774126" y="766200"/>
                <a:chExt cx="1582467" cy="2017050"/>
              </a:xfrm>
            </p:grpSpPr>
            <p:sp>
              <p:nvSpPr>
                <p:cNvPr id="59" name="Google Shape;59;p5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5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5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5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5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5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5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5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7" name="Google Shape;67;p54"/>
            <p:cNvGrpSpPr/>
            <p:nvPr/>
          </p:nvGrpSpPr>
          <p:grpSpPr>
            <a:xfrm>
              <a:off x="1127772" y="2465013"/>
              <a:ext cx="300714" cy="2678487"/>
              <a:chOff x="967895" y="415018"/>
              <a:chExt cx="628714" cy="5600014"/>
            </a:xfrm>
          </p:grpSpPr>
          <p:sp>
            <p:nvSpPr>
              <p:cNvPr id="68" name="Google Shape;68;p54"/>
              <p:cNvSpPr/>
              <p:nvPr/>
            </p:nvSpPr>
            <p:spPr>
              <a:xfrm>
                <a:off x="1207111" y="963632"/>
                <a:ext cx="150300" cy="50514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 name="Google Shape;69;p54"/>
              <p:cNvGrpSpPr/>
              <p:nvPr/>
            </p:nvGrpSpPr>
            <p:grpSpPr>
              <a:xfrm>
                <a:off x="967895" y="415018"/>
                <a:ext cx="628714" cy="801374"/>
                <a:chOff x="1774126" y="766200"/>
                <a:chExt cx="1582467" cy="2017050"/>
              </a:xfrm>
            </p:grpSpPr>
            <p:sp>
              <p:nvSpPr>
                <p:cNvPr id="70" name="Google Shape;70;p5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5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5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5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5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5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5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5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8" name="Google Shape;78;p54"/>
            <p:cNvGrpSpPr/>
            <p:nvPr/>
          </p:nvGrpSpPr>
          <p:grpSpPr>
            <a:xfrm>
              <a:off x="7817748" y="622548"/>
              <a:ext cx="408036" cy="4520952"/>
              <a:chOff x="967895" y="415018"/>
              <a:chExt cx="628714" cy="6967101"/>
            </a:xfrm>
          </p:grpSpPr>
          <p:sp>
            <p:nvSpPr>
              <p:cNvPr id="79" name="Google Shape;79;p54"/>
              <p:cNvSpPr/>
              <p:nvPr/>
            </p:nvSpPr>
            <p:spPr>
              <a:xfrm>
                <a:off x="1207111" y="963619"/>
                <a:ext cx="150300" cy="64185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54"/>
              <p:cNvGrpSpPr/>
              <p:nvPr/>
            </p:nvGrpSpPr>
            <p:grpSpPr>
              <a:xfrm>
                <a:off x="967895" y="415018"/>
                <a:ext cx="628714" cy="801374"/>
                <a:chOff x="1774126" y="766200"/>
                <a:chExt cx="1582467" cy="2017050"/>
              </a:xfrm>
            </p:grpSpPr>
            <p:sp>
              <p:nvSpPr>
                <p:cNvPr id="81" name="Google Shape;81;p5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5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5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5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5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5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5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5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9" name="Google Shape;89;p54"/>
            <p:cNvGrpSpPr/>
            <p:nvPr/>
          </p:nvGrpSpPr>
          <p:grpSpPr>
            <a:xfrm>
              <a:off x="7200036" y="3261372"/>
              <a:ext cx="284493" cy="1882129"/>
              <a:chOff x="967895" y="415018"/>
              <a:chExt cx="628714" cy="4159399"/>
            </a:xfrm>
          </p:grpSpPr>
          <p:sp>
            <p:nvSpPr>
              <p:cNvPr id="90" name="Google Shape;90;p54"/>
              <p:cNvSpPr/>
              <p:nvPr/>
            </p:nvSpPr>
            <p:spPr>
              <a:xfrm>
                <a:off x="1207123" y="963617"/>
                <a:ext cx="150300" cy="3610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54"/>
              <p:cNvGrpSpPr/>
              <p:nvPr/>
            </p:nvGrpSpPr>
            <p:grpSpPr>
              <a:xfrm>
                <a:off x="967895" y="415018"/>
                <a:ext cx="628714" cy="801374"/>
                <a:chOff x="1774126" y="766200"/>
                <a:chExt cx="1582467" cy="2017050"/>
              </a:xfrm>
            </p:grpSpPr>
            <p:sp>
              <p:nvSpPr>
                <p:cNvPr id="92" name="Google Shape;92;p5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5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5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5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5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5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5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5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00" name="Google Shape;100;p54"/>
            <p:cNvGrpSpPr/>
            <p:nvPr/>
          </p:nvGrpSpPr>
          <p:grpSpPr>
            <a:xfrm>
              <a:off x="8299552" y="2676669"/>
              <a:ext cx="333219" cy="2466831"/>
              <a:chOff x="967895" y="415018"/>
              <a:chExt cx="628714" cy="4654398"/>
            </a:xfrm>
          </p:grpSpPr>
          <p:sp>
            <p:nvSpPr>
              <p:cNvPr id="101" name="Google Shape;101;p54"/>
              <p:cNvSpPr/>
              <p:nvPr/>
            </p:nvSpPr>
            <p:spPr>
              <a:xfrm>
                <a:off x="1207136" y="963616"/>
                <a:ext cx="150300" cy="4105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 name="Google Shape;102;p54"/>
              <p:cNvGrpSpPr/>
              <p:nvPr/>
            </p:nvGrpSpPr>
            <p:grpSpPr>
              <a:xfrm>
                <a:off x="967895" y="415018"/>
                <a:ext cx="628714" cy="801374"/>
                <a:chOff x="1774126" y="766200"/>
                <a:chExt cx="1582467" cy="2017050"/>
              </a:xfrm>
            </p:grpSpPr>
            <p:sp>
              <p:nvSpPr>
                <p:cNvPr id="103" name="Google Shape;103;p5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5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5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5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5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5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5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5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sp>
        <p:nvSpPr>
          <p:cNvPr id="111" name="Google Shape;111;p54"/>
          <p:cNvSpPr txBox="1">
            <a:spLocks noGrp="1"/>
          </p:cNvSpPr>
          <p:nvPr>
            <p:ph type="ctrTitle"/>
          </p:nvPr>
        </p:nvSpPr>
        <p:spPr>
          <a:xfrm>
            <a:off x="1735675" y="1991825"/>
            <a:ext cx="5672700" cy="115980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SzPts val="5800"/>
              <a:buNone/>
              <a:defRPr sz="5800"/>
            </a:lvl1pPr>
            <a:lvl2pPr lvl="1" algn="ctr">
              <a:lnSpc>
                <a:spcPct val="90000"/>
              </a:lnSpc>
              <a:spcBef>
                <a:spcPts val="0"/>
              </a:spcBef>
              <a:spcAft>
                <a:spcPts val="0"/>
              </a:spcAft>
              <a:buSzPts val="5800"/>
              <a:buNone/>
              <a:defRPr sz="5800"/>
            </a:lvl2pPr>
            <a:lvl3pPr lvl="2" algn="ctr">
              <a:lnSpc>
                <a:spcPct val="90000"/>
              </a:lnSpc>
              <a:spcBef>
                <a:spcPts val="0"/>
              </a:spcBef>
              <a:spcAft>
                <a:spcPts val="0"/>
              </a:spcAft>
              <a:buSzPts val="5800"/>
              <a:buNone/>
              <a:defRPr sz="5800"/>
            </a:lvl3pPr>
            <a:lvl4pPr lvl="3" algn="ctr">
              <a:lnSpc>
                <a:spcPct val="90000"/>
              </a:lnSpc>
              <a:spcBef>
                <a:spcPts val="0"/>
              </a:spcBef>
              <a:spcAft>
                <a:spcPts val="0"/>
              </a:spcAft>
              <a:buSzPts val="5800"/>
              <a:buNone/>
              <a:defRPr sz="5800"/>
            </a:lvl4pPr>
            <a:lvl5pPr lvl="4" algn="ctr">
              <a:lnSpc>
                <a:spcPct val="90000"/>
              </a:lnSpc>
              <a:spcBef>
                <a:spcPts val="0"/>
              </a:spcBef>
              <a:spcAft>
                <a:spcPts val="0"/>
              </a:spcAft>
              <a:buSzPts val="5800"/>
              <a:buNone/>
              <a:defRPr sz="5800"/>
            </a:lvl5pPr>
            <a:lvl6pPr lvl="5" algn="ctr">
              <a:lnSpc>
                <a:spcPct val="90000"/>
              </a:lnSpc>
              <a:spcBef>
                <a:spcPts val="0"/>
              </a:spcBef>
              <a:spcAft>
                <a:spcPts val="0"/>
              </a:spcAft>
              <a:buSzPts val="5800"/>
              <a:buNone/>
              <a:defRPr sz="5800"/>
            </a:lvl6pPr>
            <a:lvl7pPr lvl="6" algn="ctr">
              <a:lnSpc>
                <a:spcPct val="90000"/>
              </a:lnSpc>
              <a:spcBef>
                <a:spcPts val="0"/>
              </a:spcBef>
              <a:spcAft>
                <a:spcPts val="0"/>
              </a:spcAft>
              <a:buSzPts val="5800"/>
              <a:buNone/>
              <a:defRPr sz="5800"/>
            </a:lvl7pPr>
            <a:lvl8pPr lvl="7" algn="ctr">
              <a:lnSpc>
                <a:spcPct val="90000"/>
              </a:lnSpc>
              <a:spcBef>
                <a:spcPts val="0"/>
              </a:spcBef>
              <a:spcAft>
                <a:spcPts val="0"/>
              </a:spcAft>
              <a:buSzPts val="5800"/>
              <a:buNone/>
              <a:defRPr sz="5800"/>
            </a:lvl8pPr>
            <a:lvl9pPr lvl="8" algn="ctr">
              <a:lnSpc>
                <a:spcPct val="90000"/>
              </a:lnSpc>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 Clouds only">
  <p:cSld name="TITLE_ONLY_1">
    <p:spTree>
      <p:nvGrpSpPr>
        <p:cNvPr id="1" name="Shape 112"/>
        <p:cNvGrpSpPr/>
        <p:nvPr/>
      </p:nvGrpSpPr>
      <p:grpSpPr>
        <a:xfrm>
          <a:off x="0" y="0"/>
          <a:ext cx="0" cy="0"/>
          <a:chOff x="0" y="0"/>
          <a:chExt cx="0" cy="0"/>
        </a:xfrm>
      </p:grpSpPr>
      <p:grpSp>
        <p:nvGrpSpPr>
          <p:cNvPr id="113" name="Google Shape;113;p55"/>
          <p:cNvGrpSpPr/>
          <p:nvPr/>
        </p:nvGrpSpPr>
        <p:grpSpPr>
          <a:xfrm>
            <a:off x="104275" y="50550"/>
            <a:ext cx="10266590" cy="5287714"/>
            <a:chOff x="104275" y="50550"/>
            <a:chExt cx="10266590" cy="5287714"/>
          </a:xfrm>
        </p:grpSpPr>
        <p:sp>
          <p:nvSpPr>
            <p:cNvPr id="114" name="Google Shape;114;p5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5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5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5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5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5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5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5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2" name="Google Shape;122;p55"/>
            <p:cNvGrpSpPr/>
            <p:nvPr/>
          </p:nvGrpSpPr>
          <p:grpSpPr>
            <a:xfrm>
              <a:off x="104275" y="50550"/>
              <a:ext cx="8948150" cy="772675"/>
              <a:chOff x="104275" y="50550"/>
              <a:chExt cx="8948150" cy="772675"/>
            </a:xfrm>
          </p:grpSpPr>
          <p:sp>
            <p:nvSpPr>
              <p:cNvPr id="123" name="Google Shape;123;p5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4" name="Google Shape;124;p5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5" name="Google Shape;125;p5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6" name="Google Shape;126;p5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7" name="Google Shape;127;p5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8" name="Google Shape;128;p5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9" name="Google Shape;129;p5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0" name="Google Shape;130;p5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1" name="Google Shape;131;p5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2" name="Google Shape;132;p5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3" name="Google Shape;133;p5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4" name="Google Shape;134;p5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5" name="Google Shape;135;p5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6" name="Google Shape;136;p5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2" name="Google Shape;142;p5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3" name="Google Shape;143;p5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4" name="Google Shape;144;p5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5" name="Google Shape;145;p5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6" name="Google Shape;146;p5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7" name="Google Shape;147;p5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8" name="Google Shape;148;p5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9" name="Google Shape;149;p5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0" name="Google Shape;150;p5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2" name="Google Shape;152;p5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3" name="Google Shape;153;p5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4" name="Google Shape;154;p5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5" name="Google Shape;155;p5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156" name="Google Shape;156;p55"/>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7" name="Google Shape;157;p55"/>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8"/>
        <p:cNvGrpSpPr/>
        <p:nvPr/>
      </p:nvGrpSpPr>
      <p:grpSpPr>
        <a:xfrm>
          <a:off x="0" y="0"/>
          <a:ext cx="0" cy="0"/>
          <a:chOff x="0" y="0"/>
          <a:chExt cx="0" cy="0"/>
        </a:xfrm>
      </p:grpSpPr>
      <p:grpSp>
        <p:nvGrpSpPr>
          <p:cNvPr id="159" name="Google Shape;159;p56"/>
          <p:cNvGrpSpPr/>
          <p:nvPr/>
        </p:nvGrpSpPr>
        <p:grpSpPr>
          <a:xfrm>
            <a:off x="104275" y="50550"/>
            <a:ext cx="10266590" cy="5287714"/>
            <a:chOff x="104275" y="50550"/>
            <a:chExt cx="10266590" cy="5287714"/>
          </a:xfrm>
        </p:grpSpPr>
        <p:sp>
          <p:nvSpPr>
            <p:cNvPr id="160" name="Google Shape;160;p5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5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5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5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5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5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5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5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68" name="Google Shape;168;p56"/>
            <p:cNvGrpSpPr/>
            <p:nvPr/>
          </p:nvGrpSpPr>
          <p:grpSpPr>
            <a:xfrm>
              <a:off x="7817748" y="1079748"/>
              <a:ext cx="408036" cy="4063663"/>
              <a:chOff x="967895" y="415018"/>
              <a:chExt cx="628714" cy="6262387"/>
            </a:xfrm>
          </p:grpSpPr>
          <p:sp>
            <p:nvSpPr>
              <p:cNvPr id="169" name="Google Shape;169;p56"/>
              <p:cNvSpPr/>
              <p:nvPr/>
            </p:nvSpPr>
            <p:spPr>
              <a:xfrm>
                <a:off x="1207111" y="963605"/>
                <a:ext cx="150300" cy="5713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56"/>
              <p:cNvGrpSpPr/>
              <p:nvPr/>
            </p:nvGrpSpPr>
            <p:grpSpPr>
              <a:xfrm>
                <a:off x="967895" y="415018"/>
                <a:ext cx="628714" cy="801374"/>
                <a:chOff x="1774126" y="766200"/>
                <a:chExt cx="1582467" cy="2017050"/>
              </a:xfrm>
            </p:grpSpPr>
            <p:sp>
              <p:nvSpPr>
                <p:cNvPr id="171" name="Google Shape;171;p5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5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5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5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5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5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5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5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79" name="Google Shape;179;p56"/>
            <p:cNvGrpSpPr/>
            <p:nvPr/>
          </p:nvGrpSpPr>
          <p:grpSpPr>
            <a:xfrm>
              <a:off x="7200036" y="3718572"/>
              <a:ext cx="284493" cy="1424795"/>
              <a:chOff x="967895" y="415018"/>
              <a:chExt cx="628714" cy="3148718"/>
            </a:xfrm>
          </p:grpSpPr>
          <p:sp>
            <p:nvSpPr>
              <p:cNvPr id="180" name="Google Shape;180;p56"/>
              <p:cNvSpPr/>
              <p:nvPr/>
            </p:nvSpPr>
            <p:spPr>
              <a:xfrm>
                <a:off x="1207096" y="963636"/>
                <a:ext cx="150300" cy="26001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 name="Google Shape;181;p56"/>
              <p:cNvGrpSpPr/>
              <p:nvPr/>
            </p:nvGrpSpPr>
            <p:grpSpPr>
              <a:xfrm>
                <a:off x="967895" y="415018"/>
                <a:ext cx="628714" cy="801374"/>
                <a:chOff x="1774126" y="766200"/>
                <a:chExt cx="1582467" cy="2017050"/>
              </a:xfrm>
            </p:grpSpPr>
            <p:sp>
              <p:nvSpPr>
                <p:cNvPr id="182" name="Google Shape;182;p5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5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5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5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5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5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5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5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90" name="Google Shape;190;p56"/>
            <p:cNvGrpSpPr/>
            <p:nvPr/>
          </p:nvGrpSpPr>
          <p:grpSpPr>
            <a:xfrm>
              <a:off x="8299552" y="3133869"/>
              <a:ext cx="333219" cy="2017815"/>
              <a:chOff x="967895" y="415018"/>
              <a:chExt cx="628714" cy="3807197"/>
            </a:xfrm>
          </p:grpSpPr>
          <p:sp>
            <p:nvSpPr>
              <p:cNvPr id="191" name="Google Shape;191;p56"/>
              <p:cNvSpPr/>
              <p:nvPr/>
            </p:nvSpPr>
            <p:spPr>
              <a:xfrm>
                <a:off x="1207136" y="963615"/>
                <a:ext cx="150300" cy="32586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56"/>
              <p:cNvGrpSpPr/>
              <p:nvPr/>
            </p:nvGrpSpPr>
            <p:grpSpPr>
              <a:xfrm>
                <a:off x="967895" y="415018"/>
                <a:ext cx="628714" cy="801374"/>
                <a:chOff x="1774126" y="766200"/>
                <a:chExt cx="1582467" cy="2017050"/>
              </a:xfrm>
            </p:grpSpPr>
            <p:sp>
              <p:nvSpPr>
                <p:cNvPr id="193" name="Google Shape;193;p5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5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5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5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5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5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5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5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201" name="Google Shape;201;p56"/>
            <p:cNvGrpSpPr/>
            <p:nvPr/>
          </p:nvGrpSpPr>
          <p:grpSpPr>
            <a:xfrm>
              <a:off x="104275" y="50550"/>
              <a:ext cx="8948150" cy="772675"/>
              <a:chOff x="104275" y="50550"/>
              <a:chExt cx="8948150" cy="772675"/>
            </a:xfrm>
          </p:grpSpPr>
          <p:sp>
            <p:nvSpPr>
              <p:cNvPr id="202" name="Google Shape;202;p5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3" name="Google Shape;203;p5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4" name="Google Shape;204;p5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5" name="Google Shape;205;p5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6" name="Google Shape;206;p5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7" name="Google Shape;207;p5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8" name="Google Shape;208;p5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9" name="Google Shape;209;p5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0" name="Google Shape;210;p5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1" name="Google Shape;211;p5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2" name="Google Shape;212;p5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3" name="Google Shape;213;p5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4" name="Google Shape;214;p5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5" name="Google Shape;215;p5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1" name="Google Shape;221;p5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2" name="Google Shape;222;p5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3" name="Google Shape;223;p5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4" name="Google Shape;224;p5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5" name="Google Shape;225;p5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6" name="Google Shape;226;p5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7" name="Google Shape;227;p5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8" name="Google Shape;228;p5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9" name="Google Shape;229;p5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1" name="Google Shape;231;p5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2" name="Google Shape;232;p5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3" name="Google Shape;233;p5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4" name="Google Shape;234;p5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235" name="Google Shape;235;p56"/>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36" name="Google Shape;236;p56"/>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algn="l">
              <a:lnSpc>
                <a:spcPct val="115000"/>
              </a:lnSpc>
              <a:spcBef>
                <a:spcPts val="0"/>
              </a:spcBef>
              <a:spcAft>
                <a:spcPts val="0"/>
              </a:spcAft>
              <a:buSzPts val="2200"/>
              <a:buChar char="➢"/>
              <a:defRPr/>
            </a:lvl1pPr>
            <a:lvl2pPr marL="914400" lvl="1" indent="-368300" algn="l">
              <a:lnSpc>
                <a:spcPct val="115000"/>
              </a:lnSpc>
              <a:spcBef>
                <a:spcPts val="800"/>
              </a:spcBef>
              <a:spcAft>
                <a:spcPts val="0"/>
              </a:spcAft>
              <a:buSzPts val="2200"/>
              <a:buChar char="▻"/>
              <a:defRPr/>
            </a:lvl2pPr>
            <a:lvl3pPr marL="1371600" lvl="2" indent="-368300" algn="l">
              <a:lnSpc>
                <a:spcPct val="115000"/>
              </a:lnSpc>
              <a:spcBef>
                <a:spcPts val="800"/>
              </a:spcBef>
              <a:spcAft>
                <a:spcPts val="0"/>
              </a:spcAft>
              <a:buSzPts val="2200"/>
              <a:buChar char="■"/>
              <a:defRPr/>
            </a:lvl3pPr>
            <a:lvl4pPr marL="1828800" lvl="3" indent="-368300" algn="l">
              <a:lnSpc>
                <a:spcPct val="115000"/>
              </a:lnSpc>
              <a:spcBef>
                <a:spcPts val="800"/>
              </a:spcBef>
              <a:spcAft>
                <a:spcPts val="0"/>
              </a:spcAft>
              <a:buSzPts val="2200"/>
              <a:buChar char="●"/>
              <a:defRPr/>
            </a:lvl4pPr>
            <a:lvl5pPr marL="2286000" lvl="4" indent="-368300" algn="l">
              <a:lnSpc>
                <a:spcPct val="115000"/>
              </a:lnSpc>
              <a:spcBef>
                <a:spcPts val="800"/>
              </a:spcBef>
              <a:spcAft>
                <a:spcPts val="0"/>
              </a:spcAft>
              <a:buSzPts val="2200"/>
              <a:buChar char="○"/>
              <a:defRPr/>
            </a:lvl5pPr>
            <a:lvl6pPr marL="2743200" lvl="5" indent="-368300" algn="l">
              <a:lnSpc>
                <a:spcPct val="115000"/>
              </a:lnSpc>
              <a:spcBef>
                <a:spcPts val="800"/>
              </a:spcBef>
              <a:spcAft>
                <a:spcPts val="0"/>
              </a:spcAft>
              <a:buSzPts val="2200"/>
              <a:buChar char="■"/>
              <a:defRPr/>
            </a:lvl6pPr>
            <a:lvl7pPr marL="3200400" lvl="6" indent="-368300" algn="l">
              <a:lnSpc>
                <a:spcPct val="115000"/>
              </a:lnSpc>
              <a:spcBef>
                <a:spcPts val="800"/>
              </a:spcBef>
              <a:spcAft>
                <a:spcPts val="0"/>
              </a:spcAft>
              <a:buSzPts val="2200"/>
              <a:buChar char="●"/>
              <a:defRPr/>
            </a:lvl7pPr>
            <a:lvl8pPr marL="3657600" lvl="7" indent="-368300" algn="l">
              <a:lnSpc>
                <a:spcPct val="115000"/>
              </a:lnSpc>
              <a:spcBef>
                <a:spcPts val="800"/>
              </a:spcBef>
              <a:spcAft>
                <a:spcPts val="0"/>
              </a:spcAft>
              <a:buSzPts val="2200"/>
              <a:buChar char="○"/>
              <a:defRPr/>
            </a:lvl8pPr>
            <a:lvl9pPr marL="4114800" lvl="8" indent="-368300" algn="l">
              <a:lnSpc>
                <a:spcPct val="115000"/>
              </a:lnSpc>
              <a:spcBef>
                <a:spcPts val="800"/>
              </a:spcBef>
              <a:spcAft>
                <a:spcPts val="800"/>
              </a:spcAft>
              <a:buSzPts val="2200"/>
              <a:buChar char="■"/>
              <a:defRPr/>
            </a:lvl9pPr>
          </a:lstStyle>
          <a:p>
            <a:endParaRPr/>
          </a:p>
        </p:txBody>
      </p:sp>
      <p:sp>
        <p:nvSpPr>
          <p:cNvPr id="237" name="Google Shape;237;p56"/>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238"/>
        <p:cNvGrpSpPr/>
        <p:nvPr/>
      </p:nvGrpSpPr>
      <p:grpSpPr>
        <a:xfrm>
          <a:off x="0" y="0"/>
          <a:ext cx="0" cy="0"/>
          <a:chOff x="0" y="0"/>
          <a:chExt cx="0" cy="0"/>
        </a:xfrm>
      </p:grpSpPr>
      <p:grpSp>
        <p:nvGrpSpPr>
          <p:cNvPr id="239" name="Google Shape;239;p57"/>
          <p:cNvGrpSpPr/>
          <p:nvPr/>
        </p:nvGrpSpPr>
        <p:grpSpPr>
          <a:xfrm>
            <a:off x="-52200" y="50550"/>
            <a:ext cx="9256075" cy="5245735"/>
            <a:chOff x="-52200" y="50550"/>
            <a:chExt cx="9256075" cy="5245735"/>
          </a:xfrm>
        </p:grpSpPr>
        <p:sp>
          <p:nvSpPr>
            <p:cNvPr id="240" name="Google Shape;240;p57"/>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57"/>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57"/>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57"/>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57"/>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57"/>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57"/>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57"/>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48" name="Google Shape;248;p57"/>
            <p:cNvGrpSpPr/>
            <p:nvPr/>
          </p:nvGrpSpPr>
          <p:grpSpPr>
            <a:xfrm>
              <a:off x="104275" y="50550"/>
              <a:ext cx="8948150" cy="772675"/>
              <a:chOff x="104275" y="50550"/>
              <a:chExt cx="8948150" cy="772675"/>
            </a:xfrm>
          </p:grpSpPr>
          <p:sp>
            <p:nvSpPr>
              <p:cNvPr id="249" name="Google Shape;249;p5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0" name="Google Shape;250;p5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1" name="Google Shape;251;p5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2" name="Google Shape;252;p5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3" name="Google Shape;253;p5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4" name="Google Shape;254;p5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5" name="Google Shape;255;p5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6" name="Google Shape;256;p5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7" name="Google Shape;257;p5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8" name="Google Shape;258;p5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9" name="Google Shape;259;p5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0" name="Google Shape;260;p5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1" name="Google Shape;261;p5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2" name="Google Shape;262;p5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5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5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5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8" name="Google Shape;268;p5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9" name="Google Shape;269;p5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0" name="Google Shape;270;p5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1" name="Google Shape;271;p5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2" name="Google Shape;272;p5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3" name="Google Shape;273;p5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4" name="Google Shape;274;p5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5" name="Google Shape;275;p5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6" name="Google Shape;276;p5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8" name="Google Shape;278;p5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9" name="Google Shape;279;p5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0" name="Google Shape;280;p5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1" name="Google Shape;281;p5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282" name="Google Shape;282;p57"/>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3"/>
        <p:cNvGrpSpPr/>
        <p:nvPr/>
      </p:nvGrpSpPr>
      <p:grpSpPr>
        <a:xfrm>
          <a:off x="0" y="0"/>
          <a:ext cx="0" cy="0"/>
          <a:chOff x="0" y="0"/>
          <a:chExt cx="0" cy="0"/>
        </a:xfrm>
      </p:grpSpPr>
      <p:sp>
        <p:nvSpPr>
          <p:cNvPr id="284" name="Google Shape;284;p58"/>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grpSp>
        <p:nvGrpSpPr>
          <p:cNvPr id="285" name="Google Shape;285;p58"/>
          <p:cNvGrpSpPr/>
          <p:nvPr/>
        </p:nvGrpSpPr>
        <p:grpSpPr>
          <a:xfrm>
            <a:off x="104275" y="50550"/>
            <a:ext cx="10266590" cy="5287714"/>
            <a:chOff x="104275" y="50550"/>
            <a:chExt cx="10266590" cy="5287714"/>
          </a:xfrm>
        </p:grpSpPr>
        <p:sp>
          <p:nvSpPr>
            <p:cNvPr id="286" name="Google Shape;286;p58"/>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58"/>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58"/>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58"/>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58"/>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58"/>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58"/>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58"/>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4" name="Google Shape;294;p58"/>
            <p:cNvGrpSpPr/>
            <p:nvPr/>
          </p:nvGrpSpPr>
          <p:grpSpPr>
            <a:xfrm>
              <a:off x="7817748" y="1079748"/>
              <a:ext cx="408036" cy="4063663"/>
              <a:chOff x="967895" y="415018"/>
              <a:chExt cx="628714" cy="6262387"/>
            </a:xfrm>
          </p:grpSpPr>
          <p:sp>
            <p:nvSpPr>
              <p:cNvPr id="295" name="Google Shape;295;p58"/>
              <p:cNvSpPr/>
              <p:nvPr/>
            </p:nvSpPr>
            <p:spPr>
              <a:xfrm>
                <a:off x="1207111" y="963605"/>
                <a:ext cx="150300" cy="5713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6" name="Google Shape;296;p58"/>
              <p:cNvGrpSpPr/>
              <p:nvPr/>
            </p:nvGrpSpPr>
            <p:grpSpPr>
              <a:xfrm>
                <a:off x="967895" y="415018"/>
                <a:ext cx="628714" cy="801374"/>
                <a:chOff x="1774126" y="766200"/>
                <a:chExt cx="1582467" cy="2017050"/>
              </a:xfrm>
            </p:grpSpPr>
            <p:sp>
              <p:nvSpPr>
                <p:cNvPr id="297" name="Google Shape;297;p5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5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5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5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5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5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5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5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05" name="Google Shape;305;p58"/>
            <p:cNvGrpSpPr/>
            <p:nvPr/>
          </p:nvGrpSpPr>
          <p:grpSpPr>
            <a:xfrm>
              <a:off x="7200036" y="3718572"/>
              <a:ext cx="284493" cy="1424795"/>
              <a:chOff x="967895" y="415018"/>
              <a:chExt cx="628714" cy="3148718"/>
            </a:xfrm>
          </p:grpSpPr>
          <p:sp>
            <p:nvSpPr>
              <p:cNvPr id="306" name="Google Shape;306;p58"/>
              <p:cNvSpPr/>
              <p:nvPr/>
            </p:nvSpPr>
            <p:spPr>
              <a:xfrm>
                <a:off x="1207096" y="963636"/>
                <a:ext cx="150300" cy="26001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7" name="Google Shape;307;p58"/>
              <p:cNvGrpSpPr/>
              <p:nvPr/>
            </p:nvGrpSpPr>
            <p:grpSpPr>
              <a:xfrm>
                <a:off x="967895" y="415018"/>
                <a:ext cx="628714" cy="801374"/>
                <a:chOff x="1774126" y="766200"/>
                <a:chExt cx="1582467" cy="2017050"/>
              </a:xfrm>
            </p:grpSpPr>
            <p:sp>
              <p:nvSpPr>
                <p:cNvPr id="308" name="Google Shape;308;p5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5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5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5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5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5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5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5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16" name="Google Shape;316;p58"/>
            <p:cNvGrpSpPr/>
            <p:nvPr/>
          </p:nvGrpSpPr>
          <p:grpSpPr>
            <a:xfrm>
              <a:off x="8299552" y="3133869"/>
              <a:ext cx="333219" cy="2017815"/>
              <a:chOff x="967895" y="415018"/>
              <a:chExt cx="628714" cy="3807197"/>
            </a:xfrm>
          </p:grpSpPr>
          <p:sp>
            <p:nvSpPr>
              <p:cNvPr id="317" name="Google Shape;317;p58"/>
              <p:cNvSpPr/>
              <p:nvPr/>
            </p:nvSpPr>
            <p:spPr>
              <a:xfrm>
                <a:off x="1207136" y="963615"/>
                <a:ext cx="150300" cy="32586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58"/>
              <p:cNvGrpSpPr/>
              <p:nvPr/>
            </p:nvGrpSpPr>
            <p:grpSpPr>
              <a:xfrm>
                <a:off x="967895" y="415018"/>
                <a:ext cx="628714" cy="801374"/>
                <a:chOff x="1774126" y="766200"/>
                <a:chExt cx="1582467" cy="2017050"/>
              </a:xfrm>
            </p:grpSpPr>
            <p:sp>
              <p:nvSpPr>
                <p:cNvPr id="319" name="Google Shape;319;p5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5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5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5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5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5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5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5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27" name="Google Shape;327;p58"/>
            <p:cNvGrpSpPr/>
            <p:nvPr/>
          </p:nvGrpSpPr>
          <p:grpSpPr>
            <a:xfrm>
              <a:off x="104275" y="50550"/>
              <a:ext cx="8948150" cy="772675"/>
              <a:chOff x="104275" y="50550"/>
              <a:chExt cx="8948150" cy="772675"/>
            </a:xfrm>
          </p:grpSpPr>
          <p:sp>
            <p:nvSpPr>
              <p:cNvPr id="328" name="Google Shape;328;p58"/>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29" name="Google Shape;329;p58"/>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0" name="Google Shape;330;p58"/>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1" name="Google Shape;331;p58"/>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2" name="Google Shape;332;p58"/>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3" name="Google Shape;333;p58"/>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4" name="Google Shape;334;p58"/>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5" name="Google Shape;335;p58"/>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6" name="Google Shape;336;p58"/>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7" name="Google Shape;337;p58"/>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8" name="Google Shape;338;p58"/>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9" name="Google Shape;339;p58"/>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0" name="Google Shape;340;p58"/>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1" name="Google Shape;341;p58"/>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58"/>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8"/>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8"/>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58"/>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58"/>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7" name="Google Shape;347;p58"/>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8" name="Google Shape;348;p58"/>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9" name="Google Shape;349;p58"/>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0" name="Google Shape;350;p58"/>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1" name="Google Shape;351;p58"/>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2" name="Google Shape;352;p58"/>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3" name="Google Shape;353;p58"/>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4" name="Google Shape;354;p58"/>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5" name="Google Shape;355;p58"/>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8"/>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7" name="Google Shape;357;p58"/>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8" name="Google Shape;358;p58"/>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59" name="Google Shape;359;p58"/>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60" name="Google Shape;360;p58"/>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61"/>
        <p:cNvGrpSpPr/>
        <p:nvPr/>
      </p:nvGrpSpPr>
      <p:grpSpPr>
        <a:xfrm>
          <a:off x="0" y="0"/>
          <a:ext cx="0" cy="0"/>
          <a:chOff x="0" y="0"/>
          <a:chExt cx="0" cy="0"/>
        </a:xfrm>
      </p:grpSpPr>
      <p:grpSp>
        <p:nvGrpSpPr>
          <p:cNvPr id="362" name="Google Shape;362;p59"/>
          <p:cNvGrpSpPr/>
          <p:nvPr/>
        </p:nvGrpSpPr>
        <p:grpSpPr>
          <a:xfrm>
            <a:off x="104275" y="50550"/>
            <a:ext cx="10266590" cy="5287714"/>
            <a:chOff x="104275" y="50550"/>
            <a:chExt cx="10266590" cy="5287714"/>
          </a:xfrm>
        </p:grpSpPr>
        <p:sp>
          <p:nvSpPr>
            <p:cNvPr id="363" name="Google Shape;363;p59"/>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4" name="Google Shape;364;p59"/>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59"/>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59"/>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59"/>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59"/>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9" name="Google Shape;369;p59"/>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p59"/>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71" name="Google Shape;371;p59"/>
            <p:cNvGrpSpPr/>
            <p:nvPr/>
          </p:nvGrpSpPr>
          <p:grpSpPr>
            <a:xfrm>
              <a:off x="7817748" y="1079748"/>
              <a:ext cx="408036" cy="4063663"/>
              <a:chOff x="967895" y="415018"/>
              <a:chExt cx="628714" cy="6262387"/>
            </a:xfrm>
          </p:grpSpPr>
          <p:sp>
            <p:nvSpPr>
              <p:cNvPr id="372" name="Google Shape;372;p59"/>
              <p:cNvSpPr/>
              <p:nvPr/>
            </p:nvSpPr>
            <p:spPr>
              <a:xfrm>
                <a:off x="1207111" y="963605"/>
                <a:ext cx="150300" cy="5713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3" name="Google Shape;373;p59"/>
              <p:cNvGrpSpPr/>
              <p:nvPr/>
            </p:nvGrpSpPr>
            <p:grpSpPr>
              <a:xfrm>
                <a:off x="967895" y="415018"/>
                <a:ext cx="628714" cy="801374"/>
                <a:chOff x="1774126" y="766200"/>
                <a:chExt cx="1582467" cy="2017050"/>
              </a:xfrm>
            </p:grpSpPr>
            <p:sp>
              <p:nvSpPr>
                <p:cNvPr id="374" name="Google Shape;374;p5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5" name="Google Shape;375;p5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5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7" name="Google Shape;377;p5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 name="Google Shape;378;p5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9" name="Google Shape;379;p5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 name="Google Shape;380;p5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1" name="Google Shape;381;p5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82" name="Google Shape;382;p59"/>
            <p:cNvGrpSpPr/>
            <p:nvPr/>
          </p:nvGrpSpPr>
          <p:grpSpPr>
            <a:xfrm>
              <a:off x="7200036" y="3718572"/>
              <a:ext cx="284493" cy="1424795"/>
              <a:chOff x="967895" y="415018"/>
              <a:chExt cx="628714" cy="3148718"/>
            </a:xfrm>
          </p:grpSpPr>
          <p:sp>
            <p:nvSpPr>
              <p:cNvPr id="383" name="Google Shape;383;p59"/>
              <p:cNvSpPr/>
              <p:nvPr/>
            </p:nvSpPr>
            <p:spPr>
              <a:xfrm>
                <a:off x="1207096" y="963636"/>
                <a:ext cx="150300" cy="26001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4" name="Google Shape;384;p59"/>
              <p:cNvGrpSpPr/>
              <p:nvPr/>
            </p:nvGrpSpPr>
            <p:grpSpPr>
              <a:xfrm>
                <a:off x="967895" y="415018"/>
                <a:ext cx="628714" cy="801374"/>
                <a:chOff x="1774126" y="766200"/>
                <a:chExt cx="1582467" cy="2017050"/>
              </a:xfrm>
            </p:grpSpPr>
            <p:sp>
              <p:nvSpPr>
                <p:cNvPr id="385" name="Google Shape;385;p5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5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5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5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5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5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5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5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93" name="Google Shape;393;p59"/>
            <p:cNvGrpSpPr/>
            <p:nvPr/>
          </p:nvGrpSpPr>
          <p:grpSpPr>
            <a:xfrm>
              <a:off x="8299552" y="3133869"/>
              <a:ext cx="333219" cy="2017815"/>
              <a:chOff x="967895" y="415018"/>
              <a:chExt cx="628714" cy="3807197"/>
            </a:xfrm>
          </p:grpSpPr>
          <p:sp>
            <p:nvSpPr>
              <p:cNvPr id="394" name="Google Shape;394;p59"/>
              <p:cNvSpPr/>
              <p:nvPr/>
            </p:nvSpPr>
            <p:spPr>
              <a:xfrm>
                <a:off x="1207136" y="963615"/>
                <a:ext cx="150300" cy="32586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5" name="Google Shape;395;p59"/>
              <p:cNvGrpSpPr/>
              <p:nvPr/>
            </p:nvGrpSpPr>
            <p:grpSpPr>
              <a:xfrm>
                <a:off x="967895" y="415018"/>
                <a:ext cx="628714" cy="801374"/>
                <a:chOff x="1774126" y="766200"/>
                <a:chExt cx="1582467" cy="2017050"/>
              </a:xfrm>
            </p:grpSpPr>
            <p:sp>
              <p:nvSpPr>
                <p:cNvPr id="396" name="Google Shape;396;p5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p5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p5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 name="Google Shape;399;p5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 name="Google Shape;400;p5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 name="Google Shape;401;p5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p5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p5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04" name="Google Shape;404;p59"/>
            <p:cNvGrpSpPr/>
            <p:nvPr/>
          </p:nvGrpSpPr>
          <p:grpSpPr>
            <a:xfrm>
              <a:off x="104275" y="50550"/>
              <a:ext cx="8948150" cy="772675"/>
              <a:chOff x="104275" y="50550"/>
              <a:chExt cx="8948150" cy="772675"/>
            </a:xfrm>
          </p:grpSpPr>
          <p:sp>
            <p:nvSpPr>
              <p:cNvPr id="405" name="Google Shape;405;p59"/>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06" name="Google Shape;406;p59"/>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07" name="Google Shape;407;p59"/>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08" name="Google Shape;408;p59"/>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09" name="Google Shape;409;p59"/>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0" name="Google Shape;410;p59"/>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1" name="Google Shape;411;p59"/>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2" name="Google Shape;412;p59"/>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3" name="Google Shape;413;p59"/>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4" name="Google Shape;414;p59"/>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5" name="Google Shape;415;p59"/>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6" name="Google Shape;416;p59"/>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7" name="Google Shape;417;p59"/>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18" name="Google Shape;418;p59"/>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9"/>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9"/>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9"/>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9"/>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9"/>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4" name="Google Shape;424;p59"/>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5" name="Google Shape;425;p59"/>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6" name="Google Shape;426;p59"/>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7" name="Google Shape;427;p59"/>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8" name="Google Shape;428;p59"/>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29" name="Google Shape;429;p59"/>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0" name="Google Shape;430;p59"/>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1" name="Google Shape;431;p59"/>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2" name="Google Shape;432;p59"/>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9"/>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4" name="Google Shape;434;p59"/>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5" name="Google Shape;435;p59"/>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6" name="Google Shape;436;p59"/>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37" name="Google Shape;437;p59"/>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438" name="Google Shape;438;p59"/>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39" name="Google Shape;439;p59"/>
          <p:cNvSpPr txBox="1">
            <a:spLocks noGrp="1"/>
          </p:cNvSpPr>
          <p:nvPr>
            <p:ph type="body" idx="1"/>
          </p:nvPr>
        </p:nvSpPr>
        <p:spPr>
          <a:xfrm>
            <a:off x="855300" y="1553825"/>
            <a:ext cx="2932500" cy="29358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440" name="Google Shape;440;p59"/>
          <p:cNvSpPr txBox="1">
            <a:spLocks noGrp="1"/>
          </p:cNvSpPr>
          <p:nvPr>
            <p:ph type="body" idx="2"/>
          </p:nvPr>
        </p:nvSpPr>
        <p:spPr>
          <a:xfrm>
            <a:off x="4199271" y="1553825"/>
            <a:ext cx="2932500" cy="29358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441" name="Google Shape;441;p5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442"/>
        <p:cNvGrpSpPr/>
        <p:nvPr/>
      </p:nvGrpSpPr>
      <p:grpSpPr>
        <a:xfrm>
          <a:off x="0" y="0"/>
          <a:ext cx="0" cy="0"/>
          <a:chOff x="0" y="0"/>
          <a:chExt cx="0" cy="0"/>
        </a:xfrm>
      </p:grpSpPr>
      <p:grpSp>
        <p:nvGrpSpPr>
          <p:cNvPr id="443" name="Google Shape;443;p60"/>
          <p:cNvGrpSpPr/>
          <p:nvPr/>
        </p:nvGrpSpPr>
        <p:grpSpPr>
          <a:xfrm>
            <a:off x="-1" y="50550"/>
            <a:ext cx="10370866" cy="5287714"/>
            <a:chOff x="-1" y="50550"/>
            <a:chExt cx="10370866" cy="5287714"/>
          </a:xfrm>
        </p:grpSpPr>
        <p:sp>
          <p:nvSpPr>
            <p:cNvPr id="444" name="Google Shape;444;p60"/>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p60"/>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60"/>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7" name="Google Shape;447;p60"/>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8" name="Google Shape;448;p60"/>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9" name="Google Shape;449;p60"/>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0" name="Google Shape;450;p60"/>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1" name="Google Shape;451;p60"/>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52" name="Google Shape;452;p60"/>
            <p:cNvGrpSpPr/>
            <p:nvPr/>
          </p:nvGrpSpPr>
          <p:grpSpPr>
            <a:xfrm>
              <a:off x="352648" y="1966851"/>
              <a:ext cx="408036" cy="3176573"/>
              <a:chOff x="967895" y="415018"/>
              <a:chExt cx="628714" cy="4895319"/>
            </a:xfrm>
          </p:grpSpPr>
          <p:sp>
            <p:nvSpPr>
              <p:cNvPr id="453" name="Google Shape;453;p60"/>
              <p:cNvSpPr/>
              <p:nvPr/>
            </p:nvSpPr>
            <p:spPr>
              <a:xfrm>
                <a:off x="1207111" y="963637"/>
                <a:ext cx="150300" cy="43467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4" name="Google Shape;454;p60"/>
              <p:cNvGrpSpPr/>
              <p:nvPr/>
            </p:nvGrpSpPr>
            <p:grpSpPr>
              <a:xfrm>
                <a:off x="967895" y="415018"/>
                <a:ext cx="628714" cy="801374"/>
                <a:chOff x="1774126" y="766200"/>
                <a:chExt cx="1582467" cy="2017050"/>
              </a:xfrm>
            </p:grpSpPr>
            <p:sp>
              <p:nvSpPr>
                <p:cNvPr id="455" name="Google Shape;455;p60"/>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6" name="Google Shape;456;p60"/>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7" name="Google Shape;457;p60"/>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60"/>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60"/>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60"/>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60"/>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2" name="Google Shape;462;p60"/>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63" name="Google Shape;463;p60"/>
            <p:cNvGrpSpPr/>
            <p:nvPr/>
          </p:nvGrpSpPr>
          <p:grpSpPr>
            <a:xfrm>
              <a:off x="1127772" y="2922213"/>
              <a:ext cx="300714" cy="2221193"/>
              <a:chOff x="967895" y="415018"/>
              <a:chExt cx="628714" cy="4643931"/>
            </a:xfrm>
          </p:grpSpPr>
          <p:sp>
            <p:nvSpPr>
              <p:cNvPr id="464" name="Google Shape;464;p60"/>
              <p:cNvSpPr/>
              <p:nvPr/>
            </p:nvSpPr>
            <p:spPr>
              <a:xfrm>
                <a:off x="1207134" y="963649"/>
                <a:ext cx="150300" cy="40953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5" name="Google Shape;465;p60"/>
              <p:cNvGrpSpPr/>
              <p:nvPr/>
            </p:nvGrpSpPr>
            <p:grpSpPr>
              <a:xfrm>
                <a:off x="967895" y="415018"/>
                <a:ext cx="628714" cy="801374"/>
                <a:chOff x="1774126" y="766200"/>
                <a:chExt cx="1582467" cy="2017050"/>
              </a:xfrm>
            </p:grpSpPr>
            <p:sp>
              <p:nvSpPr>
                <p:cNvPr id="466" name="Google Shape;466;p60"/>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60"/>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60"/>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60"/>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60"/>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60"/>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60"/>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60"/>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74" name="Google Shape;474;p60"/>
            <p:cNvGrpSpPr/>
            <p:nvPr/>
          </p:nvGrpSpPr>
          <p:grpSpPr>
            <a:xfrm>
              <a:off x="7817748" y="1079748"/>
              <a:ext cx="408036" cy="4063663"/>
              <a:chOff x="967895" y="415018"/>
              <a:chExt cx="628714" cy="6262387"/>
            </a:xfrm>
          </p:grpSpPr>
          <p:sp>
            <p:nvSpPr>
              <p:cNvPr id="475" name="Google Shape;475;p60"/>
              <p:cNvSpPr/>
              <p:nvPr/>
            </p:nvSpPr>
            <p:spPr>
              <a:xfrm>
                <a:off x="1207111" y="963605"/>
                <a:ext cx="150300" cy="5713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6" name="Google Shape;476;p60"/>
              <p:cNvGrpSpPr/>
              <p:nvPr/>
            </p:nvGrpSpPr>
            <p:grpSpPr>
              <a:xfrm>
                <a:off x="967895" y="415018"/>
                <a:ext cx="628714" cy="801374"/>
                <a:chOff x="1774126" y="766200"/>
                <a:chExt cx="1582467" cy="2017050"/>
              </a:xfrm>
            </p:grpSpPr>
            <p:sp>
              <p:nvSpPr>
                <p:cNvPr id="477" name="Google Shape;477;p60"/>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60"/>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60"/>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60"/>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60"/>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60"/>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60"/>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60"/>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85" name="Google Shape;485;p60"/>
            <p:cNvGrpSpPr/>
            <p:nvPr/>
          </p:nvGrpSpPr>
          <p:grpSpPr>
            <a:xfrm>
              <a:off x="7200036" y="3718572"/>
              <a:ext cx="284493" cy="1424795"/>
              <a:chOff x="967895" y="415018"/>
              <a:chExt cx="628714" cy="3148718"/>
            </a:xfrm>
          </p:grpSpPr>
          <p:sp>
            <p:nvSpPr>
              <p:cNvPr id="486" name="Google Shape;486;p60"/>
              <p:cNvSpPr/>
              <p:nvPr/>
            </p:nvSpPr>
            <p:spPr>
              <a:xfrm>
                <a:off x="1207096" y="963636"/>
                <a:ext cx="150300" cy="26001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7" name="Google Shape;487;p60"/>
              <p:cNvGrpSpPr/>
              <p:nvPr/>
            </p:nvGrpSpPr>
            <p:grpSpPr>
              <a:xfrm>
                <a:off x="967895" y="415018"/>
                <a:ext cx="628714" cy="801374"/>
                <a:chOff x="1774126" y="766200"/>
                <a:chExt cx="1582467" cy="2017050"/>
              </a:xfrm>
            </p:grpSpPr>
            <p:sp>
              <p:nvSpPr>
                <p:cNvPr id="488" name="Google Shape;488;p60"/>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60"/>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60"/>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60"/>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60"/>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60"/>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60"/>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60"/>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96" name="Google Shape;496;p60"/>
            <p:cNvGrpSpPr/>
            <p:nvPr/>
          </p:nvGrpSpPr>
          <p:grpSpPr>
            <a:xfrm>
              <a:off x="8299552" y="3133869"/>
              <a:ext cx="333219" cy="2017815"/>
              <a:chOff x="967895" y="415018"/>
              <a:chExt cx="628714" cy="3807197"/>
            </a:xfrm>
          </p:grpSpPr>
          <p:sp>
            <p:nvSpPr>
              <p:cNvPr id="497" name="Google Shape;497;p60"/>
              <p:cNvSpPr/>
              <p:nvPr/>
            </p:nvSpPr>
            <p:spPr>
              <a:xfrm>
                <a:off x="1207136" y="963615"/>
                <a:ext cx="150300" cy="32586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8" name="Google Shape;498;p60"/>
              <p:cNvGrpSpPr/>
              <p:nvPr/>
            </p:nvGrpSpPr>
            <p:grpSpPr>
              <a:xfrm>
                <a:off x="967895" y="415018"/>
                <a:ext cx="628714" cy="801374"/>
                <a:chOff x="1774126" y="766200"/>
                <a:chExt cx="1582467" cy="2017050"/>
              </a:xfrm>
            </p:grpSpPr>
            <p:sp>
              <p:nvSpPr>
                <p:cNvPr id="499" name="Google Shape;499;p60"/>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0" name="Google Shape;500;p60"/>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60"/>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60"/>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60"/>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60"/>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5" name="Google Shape;505;p60"/>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6" name="Google Shape;506;p60"/>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07" name="Google Shape;507;p60"/>
            <p:cNvGrpSpPr/>
            <p:nvPr/>
          </p:nvGrpSpPr>
          <p:grpSpPr>
            <a:xfrm>
              <a:off x="104275" y="50550"/>
              <a:ext cx="8948150" cy="772675"/>
              <a:chOff x="104275" y="50550"/>
              <a:chExt cx="8948150" cy="772675"/>
            </a:xfrm>
          </p:grpSpPr>
          <p:sp>
            <p:nvSpPr>
              <p:cNvPr id="508" name="Google Shape;508;p60"/>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09" name="Google Shape;509;p60"/>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0" name="Google Shape;510;p60"/>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1" name="Google Shape;511;p60"/>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2" name="Google Shape;512;p60"/>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3" name="Google Shape;513;p60"/>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4" name="Google Shape;514;p60"/>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5" name="Google Shape;515;p60"/>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6" name="Google Shape;516;p60"/>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7" name="Google Shape;517;p60"/>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8" name="Google Shape;518;p60"/>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19" name="Google Shape;519;p60"/>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0" name="Google Shape;520;p60"/>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1" name="Google Shape;521;p60"/>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60"/>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0"/>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60"/>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60"/>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0"/>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7" name="Google Shape;527;p60"/>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8" name="Google Shape;528;p60"/>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29" name="Google Shape;529;p60"/>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0" name="Google Shape;530;p60"/>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1" name="Google Shape;531;p60"/>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2" name="Google Shape;532;p60"/>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3" name="Google Shape;533;p60"/>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4" name="Google Shape;534;p60"/>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5" name="Google Shape;535;p60"/>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60"/>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7" name="Google Shape;537;p60"/>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8" name="Google Shape;538;p60"/>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9" name="Google Shape;539;p60"/>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40" name="Google Shape;540;p60"/>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541" name="Google Shape;541;p60"/>
          <p:cNvSpPr txBox="1">
            <a:spLocks noGrp="1"/>
          </p:cNvSpPr>
          <p:nvPr>
            <p:ph type="ctrTitle"/>
          </p:nvPr>
        </p:nvSpPr>
        <p:spPr>
          <a:xfrm>
            <a:off x="1632600" y="1673063"/>
            <a:ext cx="5878800" cy="13038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4800"/>
              <a:buNone/>
              <a:defRPr sz="4800"/>
            </a:lvl1pPr>
            <a:lvl2pPr lvl="1" algn="ctr">
              <a:lnSpc>
                <a:spcPct val="90000"/>
              </a:lnSpc>
              <a:spcBef>
                <a:spcPts val="0"/>
              </a:spcBef>
              <a:spcAft>
                <a:spcPts val="0"/>
              </a:spcAft>
              <a:buSzPts val="4800"/>
              <a:buNone/>
              <a:defRPr sz="4800"/>
            </a:lvl2pPr>
            <a:lvl3pPr lvl="2" algn="ctr">
              <a:lnSpc>
                <a:spcPct val="90000"/>
              </a:lnSpc>
              <a:spcBef>
                <a:spcPts val="0"/>
              </a:spcBef>
              <a:spcAft>
                <a:spcPts val="0"/>
              </a:spcAft>
              <a:buSzPts val="4800"/>
              <a:buNone/>
              <a:defRPr sz="4800"/>
            </a:lvl3pPr>
            <a:lvl4pPr lvl="3" algn="ctr">
              <a:lnSpc>
                <a:spcPct val="90000"/>
              </a:lnSpc>
              <a:spcBef>
                <a:spcPts val="0"/>
              </a:spcBef>
              <a:spcAft>
                <a:spcPts val="0"/>
              </a:spcAft>
              <a:buSzPts val="4800"/>
              <a:buNone/>
              <a:defRPr sz="4800"/>
            </a:lvl4pPr>
            <a:lvl5pPr lvl="4" algn="ctr">
              <a:lnSpc>
                <a:spcPct val="90000"/>
              </a:lnSpc>
              <a:spcBef>
                <a:spcPts val="0"/>
              </a:spcBef>
              <a:spcAft>
                <a:spcPts val="0"/>
              </a:spcAft>
              <a:buSzPts val="4800"/>
              <a:buNone/>
              <a:defRPr sz="4800"/>
            </a:lvl5pPr>
            <a:lvl6pPr lvl="5" algn="ctr">
              <a:lnSpc>
                <a:spcPct val="90000"/>
              </a:lnSpc>
              <a:spcBef>
                <a:spcPts val="0"/>
              </a:spcBef>
              <a:spcAft>
                <a:spcPts val="0"/>
              </a:spcAft>
              <a:buSzPts val="4800"/>
              <a:buNone/>
              <a:defRPr sz="4800"/>
            </a:lvl6pPr>
            <a:lvl7pPr lvl="6" algn="ctr">
              <a:lnSpc>
                <a:spcPct val="90000"/>
              </a:lnSpc>
              <a:spcBef>
                <a:spcPts val="0"/>
              </a:spcBef>
              <a:spcAft>
                <a:spcPts val="0"/>
              </a:spcAft>
              <a:buSzPts val="4800"/>
              <a:buNone/>
              <a:defRPr sz="4800"/>
            </a:lvl7pPr>
            <a:lvl8pPr lvl="7" algn="ctr">
              <a:lnSpc>
                <a:spcPct val="90000"/>
              </a:lnSpc>
              <a:spcBef>
                <a:spcPts val="0"/>
              </a:spcBef>
              <a:spcAft>
                <a:spcPts val="0"/>
              </a:spcAft>
              <a:buSzPts val="4800"/>
              <a:buNone/>
              <a:defRPr sz="4800"/>
            </a:lvl8pPr>
            <a:lvl9pPr lvl="8" algn="ctr">
              <a:lnSpc>
                <a:spcPct val="90000"/>
              </a:lnSpc>
              <a:spcBef>
                <a:spcPts val="0"/>
              </a:spcBef>
              <a:spcAft>
                <a:spcPts val="0"/>
              </a:spcAft>
              <a:buSzPts val="4800"/>
              <a:buNone/>
              <a:defRPr sz="4800"/>
            </a:lvl9pPr>
          </a:lstStyle>
          <a:p>
            <a:endParaRPr/>
          </a:p>
        </p:txBody>
      </p:sp>
      <p:sp>
        <p:nvSpPr>
          <p:cNvPr id="542" name="Google Shape;542;p60"/>
          <p:cNvSpPr txBox="1">
            <a:spLocks noGrp="1"/>
          </p:cNvSpPr>
          <p:nvPr>
            <p:ph type="subTitle" idx="1"/>
          </p:nvPr>
        </p:nvSpPr>
        <p:spPr>
          <a:xfrm>
            <a:off x="1632600" y="3073838"/>
            <a:ext cx="5878800" cy="3966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2200"/>
              <a:buNone/>
              <a:defRPr sz="2200"/>
            </a:lvl1pPr>
            <a:lvl2pPr lvl="1" algn="ctr">
              <a:lnSpc>
                <a:spcPct val="115000"/>
              </a:lnSpc>
              <a:spcBef>
                <a:spcPts val="800"/>
              </a:spcBef>
              <a:spcAft>
                <a:spcPts val="0"/>
              </a:spcAft>
              <a:buSzPts val="2800"/>
              <a:buNone/>
              <a:defRPr sz="2800"/>
            </a:lvl2pPr>
            <a:lvl3pPr lvl="2" algn="ctr">
              <a:lnSpc>
                <a:spcPct val="115000"/>
              </a:lnSpc>
              <a:spcBef>
                <a:spcPts val="800"/>
              </a:spcBef>
              <a:spcAft>
                <a:spcPts val="0"/>
              </a:spcAft>
              <a:buSzPts val="2800"/>
              <a:buNone/>
              <a:defRPr sz="2800"/>
            </a:lvl3pPr>
            <a:lvl4pPr lvl="3" algn="ctr">
              <a:lnSpc>
                <a:spcPct val="115000"/>
              </a:lnSpc>
              <a:spcBef>
                <a:spcPts val="800"/>
              </a:spcBef>
              <a:spcAft>
                <a:spcPts val="0"/>
              </a:spcAft>
              <a:buSzPts val="2800"/>
              <a:buNone/>
              <a:defRPr sz="2800"/>
            </a:lvl4pPr>
            <a:lvl5pPr lvl="4" algn="ctr">
              <a:lnSpc>
                <a:spcPct val="115000"/>
              </a:lnSpc>
              <a:spcBef>
                <a:spcPts val="800"/>
              </a:spcBef>
              <a:spcAft>
                <a:spcPts val="0"/>
              </a:spcAft>
              <a:buSzPts val="2800"/>
              <a:buNone/>
              <a:defRPr sz="2800"/>
            </a:lvl5pPr>
            <a:lvl6pPr lvl="5" algn="ctr">
              <a:lnSpc>
                <a:spcPct val="115000"/>
              </a:lnSpc>
              <a:spcBef>
                <a:spcPts val="800"/>
              </a:spcBef>
              <a:spcAft>
                <a:spcPts val="0"/>
              </a:spcAft>
              <a:buSzPts val="2800"/>
              <a:buNone/>
              <a:defRPr sz="2800"/>
            </a:lvl6pPr>
            <a:lvl7pPr lvl="6" algn="ctr">
              <a:lnSpc>
                <a:spcPct val="115000"/>
              </a:lnSpc>
              <a:spcBef>
                <a:spcPts val="800"/>
              </a:spcBef>
              <a:spcAft>
                <a:spcPts val="0"/>
              </a:spcAft>
              <a:buSzPts val="2800"/>
              <a:buNone/>
              <a:defRPr sz="2800"/>
            </a:lvl7pPr>
            <a:lvl8pPr lvl="7" algn="ctr">
              <a:lnSpc>
                <a:spcPct val="115000"/>
              </a:lnSpc>
              <a:spcBef>
                <a:spcPts val="800"/>
              </a:spcBef>
              <a:spcAft>
                <a:spcPts val="0"/>
              </a:spcAft>
              <a:buSzPts val="2800"/>
              <a:buNone/>
              <a:defRPr sz="2800"/>
            </a:lvl8pPr>
            <a:lvl9pPr lvl="8" algn="ctr">
              <a:lnSpc>
                <a:spcPct val="115000"/>
              </a:lnSpc>
              <a:spcBef>
                <a:spcPts val="800"/>
              </a:spcBef>
              <a:spcAft>
                <a:spcPts val="80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3"/>
        <p:cNvGrpSpPr/>
        <p:nvPr/>
      </p:nvGrpSpPr>
      <p:grpSpPr>
        <a:xfrm>
          <a:off x="0" y="0"/>
          <a:ext cx="0" cy="0"/>
          <a:chOff x="0" y="0"/>
          <a:chExt cx="0" cy="0"/>
        </a:xfrm>
      </p:grpSpPr>
      <p:grpSp>
        <p:nvGrpSpPr>
          <p:cNvPr id="544" name="Google Shape;544;p61"/>
          <p:cNvGrpSpPr/>
          <p:nvPr/>
        </p:nvGrpSpPr>
        <p:grpSpPr>
          <a:xfrm>
            <a:off x="104275" y="50550"/>
            <a:ext cx="10266590" cy="5287714"/>
            <a:chOff x="104275" y="50550"/>
            <a:chExt cx="10266590" cy="5287714"/>
          </a:xfrm>
        </p:grpSpPr>
        <p:sp>
          <p:nvSpPr>
            <p:cNvPr id="545" name="Google Shape;545;p6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6" name="Google Shape;546;p6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7" name="Google Shape;547;p6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8" name="Google Shape;548;p6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9" name="Google Shape;549;p6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0" name="Google Shape;550;p6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1" name="Google Shape;551;p6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2" name="Google Shape;552;p6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49411"/>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53" name="Google Shape;553;p61"/>
            <p:cNvGrpSpPr/>
            <p:nvPr/>
          </p:nvGrpSpPr>
          <p:grpSpPr>
            <a:xfrm>
              <a:off x="7817748" y="1079748"/>
              <a:ext cx="408036" cy="4063663"/>
              <a:chOff x="967895" y="415018"/>
              <a:chExt cx="628714" cy="6262387"/>
            </a:xfrm>
          </p:grpSpPr>
          <p:sp>
            <p:nvSpPr>
              <p:cNvPr id="554" name="Google Shape;554;p61"/>
              <p:cNvSpPr/>
              <p:nvPr/>
            </p:nvSpPr>
            <p:spPr>
              <a:xfrm>
                <a:off x="1207111" y="963605"/>
                <a:ext cx="150300" cy="57138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5" name="Google Shape;555;p61"/>
              <p:cNvGrpSpPr/>
              <p:nvPr/>
            </p:nvGrpSpPr>
            <p:grpSpPr>
              <a:xfrm>
                <a:off x="967895" y="415018"/>
                <a:ext cx="628714" cy="801374"/>
                <a:chOff x="1774126" y="766200"/>
                <a:chExt cx="1582467" cy="2017050"/>
              </a:xfrm>
            </p:grpSpPr>
            <p:sp>
              <p:nvSpPr>
                <p:cNvPr id="556" name="Google Shape;556;p6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6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6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6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6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6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6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6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64" name="Google Shape;564;p61"/>
            <p:cNvGrpSpPr/>
            <p:nvPr/>
          </p:nvGrpSpPr>
          <p:grpSpPr>
            <a:xfrm>
              <a:off x="7200036" y="3718572"/>
              <a:ext cx="284493" cy="1424795"/>
              <a:chOff x="967895" y="415018"/>
              <a:chExt cx="628714" cy="3148718"/>
            </a:xfrm>
          </p:grpSpPr>
          <p:sp>
            <p:nvSpPr>
              <p:cNvPr id="565" name="Google Shape;565;p61"/>
              <p:cNvSpPr/>
              <p:nvPr/>
            </p:nvSpPr>
            <p:spPr>
              <a:xfrm>
                <a:off x="1207096" y="963636"/>
                <a:ext cx="150300" cy="26001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6" name="Google Shape;566;p61"/>
              <p:cNvGrpSpPr/>
              <p:nvPr/>
            </p:nvGrpSpPr>
            <p:grpSpPr>
              <a:xfrm>
                <a:off x="967895" y="415018"/>
                <a:ext cx="628714" cy="801374"/>
                <a:chOff x="1774126" y="766200"/>
                <a:chExt cx="1582467" cy="2017050"/>
              </a:xfrm>
            </p:grpSpPr>
            <p:sp>
              <p:nvSpPr>
                <p:cNvPr id="567" name="Google Shape;567;p6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6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6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6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6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6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6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6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75" name="Google Shape;575;p61"/>
            <p:cNvGrpSpPr/>
            <p:nvPr/>
          </p:nvGrpSpPr>
          <p:grpSpPr>
            <a:xfrm>
              <a:off x="8299552" y="3133869"/>
              <a:ext cx="333219" cy="2017815"/>
              <a:chOff x="967895" y="415018"/>
              <a:chExt cx="628714" cy="3807197"/>
            </a:xfrm>
          </p:grpSpPr>
          <p:sp>
            <p:nvSpPr>
              <p:cNvPr id="576" name="Google Shape;576;p61"/>
              <p:cNvSpPr/>
              <p:nvPr/>
            </p:nvSpPr>
            <p:spPr>
              <a:xfrm>
                <a:off x="1207136" y="963615"/>
                <a:ext cx="150300" cy="3258600"/>
              </a:xfrm>
              <a:prstGeom prst="trapezoid">
                <a:avLst>
                  <a:gd name="adj" fmla="val 25183"/>
                </a:avLst>
              </a:prstGeom>
              <a:gradFill>
                <a:gsLst>
                  <a:gs pos="0">
                    <a:srgbClr val="FFFFFF">
                      <a:alpha val="15294"/>
                    </a:srgbClr>
                  </a:gs>
                  <a:gs pos="100000">
                    <a:srgbClr val="FFFFFF">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7" name="Google Shape;577;p61"/>
              <p:cNvGrpSpPr/>
              <p:nvPr/>
            </p:nvGrpSpPr>
            <p:grpSpPr>
              <a:xfrm>
                <a:off x="967895" y="415018"/>
                <a:ext cx="628714" cy="801374"/>
                <a:chOff x="1774126" y="766200"/>
                <a:chExt cx="1582467" cy="2017050"/>
              </a:xfrm>
            </p:grpSpPr>
            <p:sp>
              <p:nvSpPr>
                <p:cNvPr id="578" name="Google Shape;578;p6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6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6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6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6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6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6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6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86" name="Google Shape;586;p61"/>
            <p:cNvGrpSpPr/>
            <p:nvPr/>
          </p:nvGrpSpPr>
          <p:grpSpPr>
            <a:xfrm>
              <a:off x="104275" y="50550"/>
              <a:ext cx="8948150" cy="772675"/>
              <a:chOff x="104275" y="50550"/>
              <a:chExt cx="8948150" cy="772675"/>
            </a:xfrm>
          </p:grpSpPr>
          <p:sp>
            <p:nvSpPr>
              <p:cNvPr id="587" name="Google Shape;587;p6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88" name="Google Shape;588;p6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89" name="Google Shape;589;p6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0" name="Google Shape;590;p6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1" name="Google Shape;591;p6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2" name="Google Shape;592;p6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3" name="Google Shape;593;p6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4" name="Google Shape;594;p6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5" name="Google Shape;595;p6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6" name="Google Shape;596;p6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7" name="Google Shape;597;p6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8" name="Google Shape;598;p6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99" name="Google Shape;599;p6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0" name="Google Shape;600;p6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6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6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6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6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6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6" name="Google Shape;606;p6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7" name="Google Shape;607;p6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8" name="Google Shape;608;p6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9" name="Google Shape;609;p6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0" name="Google Shape;610;p6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1" name="Google Shape;611;p6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2" name="Google Shape;612;p6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3" name="Google Shape;613;p6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4" name="Google Shape;614;p6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6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6" name="Google Shape;616;p6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7" name="Google Shape;617;p6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8" name="Google Shape;618;p6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19" name="Google Shape;619;p6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620" name="Google Shape;620;p6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621" name="Google Shape;621;p6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622"/>
        <p:cNvGrpSpPr/>
        <p:nvPr/>
      </p:nvGrpSpPr>
      <p:grpSpPr>
        <a:xfrm>
          <a:off x="0" y="0"/>
          <a:ext cx="0" cy="0"/>
          <a:chOff x="0" y="0"/>
          <a:chExt cx="0" cy="0"/>
        </a:xfrm>
      </p:grpSpPr>
      <p:grpSp>
        <p:nvGrpSpPr>
          <p:cNvPr id="623" name="Google Shape;623;p62"/>
          <p:cNvGrpSpPr/>
          <p:nvPr/>
        </p:nvGrpSpPr>
        <p:grpSpPr>
          <a:xfrm>
            <a:off x="-1" y="50550"/>
            <a:ext cx="10370866" cy="5287714"/>
            <a:chOff x="-1" y="50550"/>
            <a:chExt cx="10370866" cy="5287714"/>
          </a:xfrm>
        </p:grpSpPr>
        <p:sp>
          <p:nvSpPr>
            <p:cNvPr id="624" name="Google Shape;624;p62"/>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5" name="Google Shape;625;p62"/>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62"/>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7" name="Google Shape;627;p62"/>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8" name="Google Shape;628;p62"/>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9" name="Google Shape;629;p62"/>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62"/>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62"/>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3333"/>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32" name="Google Shape;632;p62"/>
            <p:cNvGrpSpPr/>
            <p:nvPr/>
          </p:nvGrpSpPr>
          <p:grpSpPr>
            <a:xfrm>
              <a:off x="352648" y="1966851"/>
              <a:ext cx="408036" cy="3176573"/>
              <a:chOff x="967895" y="415018"/>
              <a:chExt cx="628714" cy="4895319"/>
            </a:xfrm>
          </p:grpSpPr>
          <p:sp>
            <p:nvSpPr>
              <p:cNvPr id="633" name="Google Shape;633;p62"/>
              <p:cNvSpPr/>
              <p:nvPr/>
            </p:nvSpPr>
            <p:spPr>
              <a:xfrm>
                <a:off x="1207111" y="963637"/>
                <a:ext cx="150300" cy="4346700"/>
              </a:xfrm>
              <a:prstGeom prst="trapezoid">
                <a:avLst>
                  <a:gd name="adj" fmla="val 25183"/>
                </a:avLst>
              </a:prstGeom>
              <a:gradFill>
                <a:gsLst>
                  <a:gs pos="0">
                    <a:srgbClr val="C5E0FE">
                      <a:alpha val="15294"/>
                    </a:srgbClr>
                  </a:gs>
                  <a:gs pos="100000">
                    <a:srgbClr val="6D9EEB">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4" name="Google Shape;634;p62"/>
              <p:cNvGrpSpPr/>
              <p:nvPr/>
            </p:nvGrpSpPr>
            <p:grpSpPr>
              <a:xfrm>
                <a:off x="967895" y="415018"/>
                <a:ext cx="628714" cy="801374"/>
                <a:chOff x="1774126" y="766200"/>
                <a:chExt cx="1582467" cy="2017050"/>
              </a:xfrm>
            </p:grpSpPr>
            <p:sp>
              <p:nvSpPr>
                <p:cNvPr id="635" name="Google Shape;635;p6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6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6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6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6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6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6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6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43" name="Google Shape;643;p62"/>
            <p:cNvGrpSpPr/>
            <p:nvPr/>
          </p:nvGrpSpPr>
          <p:grpSpPr>
            <a:xfrm>
              <a:off x="1127772" y="2922213"/>
              <a:ext cx="300714" cy="2221193"/>
              <a:chOff x="967895" y="415018"/>
              <a:chExt cx="628714" cy="4643931"/>
            </a:xfrm>
          </p:grpSpPr>
          <p:sp>
            <p:nvSpPr>
              <p:cNvPr id="644" name="Google Shape;644;p62"/>
              <p:cNvSpPr/>
              <p:nvPr/>
            </p:nvSpPr>
            <p:spPr>
              <a:xfrm>
                <a:off x="1207134" y="963649"/>
                <a:ext cx="150300" cy="4095300"/>
              </a:xfrm>
              <a:prstGeom prst="trapezoid">
                <a:avLst>
                  <a:gd name="adj" fmla="val 25183"/>
                </a:avLst>
              </a:prstGeom>
              <a:gradFill>
                <a:gsLst>
                  <a:gs pos="0">
                    <a:srgbClr val="C5E0FE">
                      <a:alpha val="15294"/>
                    </a:srgbClr>
                  </a:gs>
                  <a:gs pos="100000">
                    <a:srgbClr val="6D9EEB">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5" name="Google Shape;645;p62"/>
              <p:cNvGrpSpPr/>
              <p:nvPr/>
            </p:nvGrpSpPr>
            <p:grpSpPr>
              <a:xfrm>
                <a:off x="967895" y="415018"/>
                <a:ext cx="628714" cy="801374"/>
                <a:chOff x="1774126" y="766200"/>
                <a:chExt cx="1582467" cy="2017050"/>
              </a:xfrm>
            </p:grpSpPr>
            <p:sp>
              <p:nvSpPr>
                <p:cNvPr id="646" name="Google Shape;646;p6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7" name="Google Shape;647;p6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8" name="Google Shape;648;p6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6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6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1" name="Google Shape;651;p6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2" name="Google Shape;652;p6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3" name="Google Shape;653;p6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54" name="Google Shape;654;p62"/>
            <p:cNvGrpSpPr/>
            <p:nvPr/>
          </p:nvGrpSpPr>
          <p:grpSpPr>
            <a:xfrm>
              <a:off x="7817748" y="1079748"/>
              <a:ext cx="408036" cy="4063663"/>
              <a:chOff x="967895" y="415018"/>
              <a:chExt cx="628714" cy="6262387"/>
            </a:xfrm>
          </p:grpSpPr>
          <p:sp>
            <p:nvSpPr>
              <p:cNvPr id="655" name="Google Shape;655;p62"/>
              <p:cNvSpPr/>
              <p:nvPr/>
            </p:nvSpPr>
            <p:spPr>
              <a:xfrm>
                <a:off x="1207111" y="963605"/>
                <a:ext cx="150300" cy="5713800"/>
              </a:xfrm>
              <a:prstGeom prst="trapezoid">
                <a:avLst>
                  <a:gd name="adj" fmla="val 25183"/>
                </a:avLst>
              </a:prstGeom>
              <a:gradFill>
                <a:gsLst>
                  <a:gs pos="0">
                    <a:srgbClr val="C5E0FE">
                      <a:alpha val="15294"/>
                    </a:srgbClr>
                  </a:gs>
                  <a:gs pos="100000">
                    <a:srgbClr val="6D9EEB">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6" name="Google Shape;656;p62"/>
              <p:cNvGrpSpPr/>
              <p:nvPr/>
            </p:nvGrpSpPr>
            <p:grpSpPr>
              <a:xfrm>
                <a:off x="967895" y="415018"/>
                <a:ext cx="628714" cy="801374"/>
                <a:chOff x="1774126" y="766200"/>
                <a:chExt cx="1582467" cy="2017050"/>
              </a:xfrm>
            </p:grpSpPr>
            <p:sp>
              <p:nvSpPr>
                <p:cNvPr id="657" name="Google Shape;657;p6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6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6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6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1" name="Google Shape;661;p6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2" name="Google Shape;662;p6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3" name="Google Shape;663;p6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4" name="Google Shape;664;p6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65" name="Google Shape;665;p62"/>
            <p:cNvGrpSpPr/>
            <p:nvPr/>
          </p:nvGrpSpPr>
          <p:grpSpPr>
            <a:xfrm>
              <a:off x="7200036" y="3718572"/>
              <a:ext cx="284493" cy="1424795"/>
              <a:chOff x="967895" y="415018"/>
              <a:chExt cx="628714" cy="3148718"/>
            </a:xfrm>
          </p:grpSpPr>
          <p:sp>
            <p:nvSpPr>
              <p:cNvPr id="666" name="Google Shape;666;p62"/>
              <p:cNvSpPr/>
              <p:nvPr/>
            </p:nvSpPr>
            <p:spPr>
              <a:xfrm>
                <a:off x="1207096" y="963636"/>
                <a:ext cx="150300" cy="2600100"/>
              </a:xfrm>
              <a:prstGeom prst="trapezoid">
                <a:avLst>
                  <a:gd name="adj" fmla="val 25183"/>
                </a:avLst>
              </a:prstGeom>
              <a:gradFill>
                <a:gsLst>
                  <a:gs pos="0">
                    <a:srgbClr val="C5E0FE">
                      <a:alpha val="15294"/>
                    </a:srgbClr>
                  </a:gs>
                  <a:gs pos="100000">
                    <a:srgbClr val="6D9EEB">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7" name="Google Shape;667;p62"/>
              <p:cNvGrpSpPr/>
              <p:nvPr/>
            </p:nvGrpSpPr>
            <p:grpSpPr>
              <a:xfrm>
                <a:off x="967895" y="415018"/>
                <a:ext cx="628714" cy="801374"/>
                <a:chOff x="1774126" y="766200"/>
                <a:chExt cx="1582467" cy="2017050"/>
              </a:xfrm>
            </p:grpSpPr>
            <p:sp>
              <p:nvSpPr>
                <p:cNvPr id="668" name="Google Shape;668;p6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9" name="Google Shape;669;p6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6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6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6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6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6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6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76" name="Google Shape;676;p62"/>
            <p:cNvGrpSpPr/>
            <p:nvPr/>
          </p:nvGrpSpPr>
          <p:grpSpPr>
            <a:xfrm>
              <a:off x="8299552" y="3133869"/>
              <a:ext cx="333219" cy="2017815"/>
              <a:chOff x="967895" y="415018"/>
              <a:chExt cx="628714" cy="3807197"/>
            </a:xfrm>
          </p:grpSpPr>
          <p:sp>
            <p:nvSpPr>
              <p:cNvPr id="677" name="Google Shape;677;p62"/>
              <p:cNvSpPr/>
              <p:nvPr/>
            </p:nvSpPr>
            <p:spPr>
              <a:xfrm>
                <a:off x="1207136" y="963615"/>
                <a:ext cx="150300" cy="3258600"/>
              </a:xfrm>
              <a:prstGeom prst="trapezoid">
                <a:avLst>
                  <a:gd name="adj" fmla="val 25183"/>
                </a:avLst>
              </a:prstGeom>
              <a:gradFill>
                <a:gsLst>
                  <a:gs pos="0">
                    <a:srgbClr val="C5E0FE">
                      <a:alpha val="15294"/>
                    </a:srgbClr>
                  </a:gs>
                  <a:gs pos="100000">
                    <a:srgbClr val="6D9EEB">
                      <a:alpha val="1529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8" name="Google Shape;678;p62"/>
              <p:cNvGrpSpPr/>
              <p:nvPr/>
            </p:nvGrpSpPr>
            <p:grpSpPr>
              <a:xfrm>
                <a:off x="967895" y="415018"/>
                <a:ext cx="628714" cy="801374"/>
                <a:chOff x="1774126" y="766200"/>
                <a:chExt cx="1582467" cy="2017050"/>
              </a:xfrm>
            </p:grpSpPr>
            <p:sp>
              <p:nvSpPr>
                <p:cNvPr id="679" name="Google Shape;679;p6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0" name="Google Shape;680;p6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1" name="Google Shape;681;p6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2" name="Google Shape;682;p6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6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5294"/>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4" name="Google Shape;684;p6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5" name="Google Shape;685;p6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6" name="Google Shape;686;p6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687" name="Google Shape;687;p62"/>
            <p:cNvGrpSpPr/>
            <p:nvPr/>
          </p:nvGrpSpPr>
          <p:grpSpPr>
            <a:xfrm>
              <a:off x="104275" y="50550"/>
              <a:ext cx="8948150" cy="772675"/>
              <a:chOff x="104275" y="50550"/>
              <a:chExt cx="8948150" cy="772675"/>
            </a:xfrm>
          </p:grpSpPr>
          <p:sp>
            <p:nvSpPr>
              <p:cNvPr id="688" name="Google Shape;688;p6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89" name="Google Shape;689;p6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0" name="Google Shape;690;p6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1" name="Google Shape;691;p6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2" name="Google Shape;692;p6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3" name="Google Shape;693;p6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4" name="Google Shape;694;p6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5" name="Google Shape;695;p6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6" name="Google Shape;696;p6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7" name="Google Shape;697;p6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8" name="Google Shape;698;p6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99" name="Google Shape;699;p6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0" name="Google Shape;700;p6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1" name="Google Shape;701;p6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6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6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6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6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6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7" name="Google Shape;707;p6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8" name="Google Shape;708;p6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09" name="Google Shape;709;p6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0" name="Google Shape;710;p6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1" name="Google Shape;711;p6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2" name="Google Shape;712;p6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3" name="Google Shape;713;p6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4" name="Google Shape;714;p6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5" name="Google Shape;715;p6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6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7" name="Google Shape;717;p6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8" name="Google Shape;718;p6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9" name="Google Shape;719;p6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20" name="Google Shape;720;p6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grpSp>
      <p:sp>
        <p:nvSpPr>
          <p:cNvPr id="721" name="Google Shape;721;p62"/>
          <p:cNvSpPr txBox="1">
            <a:spLocks noGrp="1"/>
          </p:cNvSpPr>
          <p:nvPr>
            <p:ph type="body" idx="1"/>
          </p:nvPr>
        </p:nvSpPr>
        <p:spPr>
          <a:xfrm>
            <a:off x="1675575" y="2161800"/>
            <a:ext cx="5778600" cy="819900"/>
          </a:xfrm>
          <a:prstGeom prst="rect">
            <a:avLst/>
          </a:prstGeom>
          <a:noFill/>
          <a:ln>
            <a:noFill/>
          </a:ln>
          <a:effectLst>
            <a:outerShdw blurRad="28575" dist="9525" dir="5400000" algn="bl" rotWithShape="0">
              <a:schemeClr val="dk1">
                <a:alpha val="36862"/>
              </a:schemeClr>
            </a:outerShdw>
          </a:effectLst>
        </p:spPr>
        <p:txBody>
          <a:bodyPr spcFirstLastPara="1" wrap="square" lIns="0" tIns="0" rIns="0" bIns="0" anchor="ctr" anchorCtr="0">
            <a:noAutofit/>
          </a:bodyPr>
          <a:lstStyle>
            <a:lvl1pPr marL="457200" lvl="0" indent="-406400" algn="ctr">
              <a:lnSpc>
                <a:spcPct val="115000"/>
              </a:lnSpc>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a:lnSpc>
                <a:spcPct val="115000"/>
              </a:lnSpc>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a:lnSpc>
                <a:spcPct val="115000"/>
              </a:lnSpc>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722" name="Google Shape;722;p6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53"/>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1pPr>
            <a:lvl2pPr marR="0" lvl="1"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2pPr>
            <a:lvl3pPr marR="0" lvl="2"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3pPr>
            <a:lvl4pPr marR="0" lvl="3"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4pPr>
            <a:lvl5pPr marR="0" lvl="4"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5pPr>
            <a:lvl6pPr marR="0" lvl="5"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6pPr>
            <a:lvl7pPr marR="0" lvl="6"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7pPr>
            <a:lvl8pPr marR="0" lvl="7"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8pPr>
            <a:lvl9pPr marR="0" lvl="8"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9pPr>
          </a:lstStyle>
          <a:p>
            <a:endParaRPr/>
          </a:p>
        </p:txBody>
      </p:sp>
      <p:sp>
        <p:nvSpPr>
          <p:cNvPr id="7" name="Google Shape;7;p53"/>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marR="0" lvl="0" indent="-368300" algn="l" rtl="0">
              <a:lnSpc>
                <a:spcPct val="115000"/>
              </a:lnSpc>
              <a:spcBef>
                <a:spcPts val="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1pPr>
            <a:lvl2pPr marL="914400" marR="0" lvl="1" indent="-368300" algn="l" rtl="0">
              <a:lnSpc>
                <a:spcPct val="115000"/>
              </a:lnSpc>
              <a:spcBef>
                <a:spcPts val="800"/>
              </a:spcBef>
              <a:spcAft>
                <a:spcPts val="0"/>
              </a:spcAft>
              <a:buClr>
                <a:schemeClr val="accent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2pPr>
            <a:lvl3pPr marL="1371600" marR="0" lvl="2"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3pPr>
            <a:lvl4pPr marL="1828800" marR="0" lvl="3"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4pPr>
            <a:lvl5pPr marL="2286000" marR="0" lvl="4"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5pPr>
            <a:lvl6pPr marL="2743200" marR="0" lvl="5"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6pPr>
            <a:lvl7pPr marL="3200400" marR="0" lvl="6"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7pPr>
            <a:lvl8pPr marL="3657600" marR="0" lvl="7" indent="-368300" algn="l" rtl="0">
              <a:lnSpc>
                <a:spcPct val="115000"/>
              </a:lnSpc>
              <a:spcBef>
                <a:spcPts val="800"/>
              </a:spcBef>
              <a:spcAft>
                <a:spcPts val="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8pPr>
            <a:lvl9pPr marL="4114800" marR="0" lvl="8" indent="-368300" algn="l" rtl="0">
              <a:lnSpc>
                <a:spcPct val="115000"/>
              </a:lnSpc>
              <a:spcBef>
                <a:spcPts val="800"/>
              </a:spcBef>
              <a:spcAft>
                <a:spcPts val="800"/>
              </a:spcAft>
              <a:buClr>
                <a:schemeClr val="dk1"/>
              </a:buClr>
              <a:buSzPts val="2200"/>
              <a:buFont typeface="Space Grotesk Light"/>
              <a:buChar char="■"/>
              <a:defRPr sz="2200" b="0" i="0" u="none" strike="noStrike" cap="none">
                <a:solidFill>
                  <a:schemeClr val="dk1"/>
                </a:solidFill>
                <a:latin typeface="Space Grotesk Light"/>
                <a:ea typeface="Space Grotesk Light"/>
                <a:cs typeface="Space Grotesk Light"/>
                <a:sym typeface="Space Grotesk Light"/>
              </a:defRPr>
            </a:lvl9pPr>
          </a:lstStyle>
          <a:p>
            <a:endParaRPr/>
          </a:p>
        </p:txBody>
      </p:sp>
      <p:sp>
        <p:nvSpPr>
          <p:cNvPr id="8" name="Google Shape;8;p53"/>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reads.com/work/quotes/17496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merriam-webster.com/dictionary/hostility"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4.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hyperlink" Target="https://kidshelpphone.ca/get-info/feeling-lonely-here-are-some-ways-feel-better/" TargetMode="External"/><Relationship Id="rId3" Type="http://schemas.openxmlformats.org/officeDocument/2006/relationships/hyperlink" Target="https://kidshelpphone.ca/get-info/feeling-low-boost-your-self-esteem-these-tips/" TargetMode="External"/><Relationship Id="rId7" Type="http://schemas.openxmlformats.org/officeDocument/2006/relationships/hyperlink" Target="https://kidshelpphone.ca/get-info/8-ways-foster-hope-your-daily-lif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kidshelpphone.ca/topic/bullying-abuse/bullying/" TargetMode="External"/><Relationship Id="rId5" Type="http://schemas.openxmlformats.org/officeDocument/2006/relationships/hyperlink" Target="https://kidshelpphone.ca/get-info/living-depression-symptoms-causes-treatments/" TargetMode="External"/><Relationship Id="rId4" Type="http://schemas.openxmlformats.org/officeDocument/2006/relationships/hyperlink" Target="https://kidshelpphone.ca/get-info/anxiety-disorders-facts-about-most-common-typ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2.jpg"/><Relationship Id="rId4" Type="http://schemas.openxmlformats.org/officeDocument/2006/relationships/image" Target="../media/image31.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
          <p:cNvSpPr txBox="1">
            <a:spLocks noGrp="1"/>
          </p:cNvSpPr>
          <p:nvPr>
            <p:ph type="ctrTitle"/>
          </p:nvPr>
        </p:nvSpPr>
        <p:spPr>
          <a:xfrm>
            <a:off x="1735675" y="1991825"/>
            <a:ext cx="5672700" cy="1159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5800"/>
              <a:buNone/>
            </a:pPr>
            <a:r>
              <a:rPr lang="fr-FR" sz="4400" b="1">
                <a:latin typeface="Palatino Linotype"/>
                <a:ea typeface="Palatino Linotype"/>
                <a:cs typeface="Palatino Linotype"/>
                <a:sym typeface="Palatino Linotype"/>
              </a:rPr>
              <a:t>Breaking Prejudice</a:t>
            </a:r>
            <a:br>
              <a:rPr lang="fr-FR" b="1">
                <a:latin typeface="Arial"/>
                <a:ea typeface="Arial"/>
                <a:cs typeface="Arial"/>
                <a:sym typeface="Arial"/>
              </a:rPr>
            </a:br>
            <a:endParaRPr/>
          </a:p>
        </p:txBody>
      </p:sp>
      <p:sp>
        <p:nvSpPr>
          <p:cNvPr id="728" name="Google Shape;728;p1"/>
          <p:cNvSpPr txBox="1"/>
          <p:nvPr/>
        </p:nvSpPr>
        <p:spPr>
          <a:xfrm>
            <a:off x="932750" y="2954425"/>
            <a:ext cx="7542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Palatino Linotype"/>
                <a:ea typeface="Palatino Linotype"/>
                <a:cs typeface="Palatino Linotype"/>
                <a:sym typeface="Palatino Linotype"/>
              </a:rPr>
              <a:t>Do you know what we call opinion in the absence of evidence? We call 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fr-FR" sz="1400" b="0" i="0" u="none" strike="noStrike" cap="none">
                <a:solidFill>
                  <a:srgbClr val="000000"/>
                </a:solidFill>
                <a:latin typeface="Palatino Linotype"/>
                <a:ea typeface="Palatino Linotype"/>
                <a:cs typeface="Palatino Linotype"/>
                <a:sym typeface="Palatino Linotype"/>
              </a:rPr>
            </a:br>
            <a:r>
              <a:rPr lang="fr-FR" sz="1400" b="0" i="0" u="none" strike="noStrike" cap="none">
                <a:solidFill>
                  <a:srgbClr val="000000"/>
                </a:solidFill>
                <a:latin typeface="Palatino Linotype"/>
                <a:ea typeface="Palatino Linotype"/>
                <a:cs typeface="Palatino Linotype"/>
                <a:sym typeface="Palatino Linotype"/>
              </a:rPr>
              <a:t>― </a:t>
            </a:r>
            <a:r>
              <a:rPr lang="fr-FR" sz="1400" b="1" i="1" u="none" strike="noStrike" cap="none">
                <a:solidFill>
                  <a:srgbClr val="000000"/>
                </a:solidFill>
                <a:latin typeface="Palatino Linotype"/>
                <a:ea typeface="Palatino Linotype"/>
                <a:cs typeface="Palatino Linotype"/>
                <a:sym typeface="Palatino Linotype"/>
              </a:rPr>
              <a:t>Michael Crichton, </a:t>
            </a:r>
            <a:r>
              <a:rPr lang="fr-FR" sz="1400" b="1" i="1" u="sng" strike="noStrike" cap="none">
                <a:solidFill>
                  <a:srgbClr val="000000"/>
                </a:solidFill>
                <a:latin typeface="Palatino Linotype"/>
                <a:ea typeface="Palatino Linotype"/>
                <a:cs typeface="Palatino Linotype"/>
                <a:sym typeface="Palatino Linotype"/>
                <a:hlinkClick r:id="rId3">
                  <a:extLst>
                    <a:ext uri="{A12FA001-AC4F-418D-AE19-62706E023703}">
                      <ahyp:hlinkClr xmlns:ahyp="http://schemas.microsoft.com/office/drawing/2018/hyperlinkcolor" val="tx"/>
                    </a:ext>
                  </a:extLst>
                </a:hlinkClick>
              </a:rPr>
              <a:t>State of Fear</a:t>
            </a:r>
            <a:endParaRPr sz="1400" b="0" i="1" u="none" strike="noStrike" cap="none">
              <a:solidFill>
                <a:srgbClr val="000000"/>
              </a:solidFill>
              <a:latin typeface="Palatino Linotype"/>
              <a:ea typeface="Palatino Linotype"/>
              <a:cs typeface="Palatino Linotype"/>
              <a:sym typeface="Palatino Linotype"/>
            </a:endParaRPr>
          </a:p>
        </p:txBody>
      </p:sp>
      <p:sp>
        <p:nvSpPr>
          <p:cNvPr id="729" name="Google Shape;729;p1"/>
          <p:cNvSpPr txBox="1"/>
          <p:nvPr/>
        </p:nvSpPr>
        <p:spPr>
          <a:xfrm>
            <a:off x="6872302" y="3000386"/>
            <a:ext cx="157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Palatino Linotype"/>
                <a:ea typeface="Palatino Linotype"/>
                <a:cs typeface="Palatino Linotype"/>
                <a:sym typeface="Palatino Linotype"/>
              </a:rPr>
              <a:t>prejudice.”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500"/>
                                        <p:tgtEl>
                                          <p:spTgt spid="7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9"/>
                                        </p:tgtEl>
                                        <p:attrNameLst>
                                          <p:attrName>style.visibility</p:attrName>
                                        </p:attrNameLst>
                                      </p:cBhvr>
                                      <p:to>
                                        <p:strVal val="visible"/>
                                      </p:to>
                                    </p:set>
                                    <p:animEffect transition="in" filter="fade">
                                      <p:cBhvr>
                                        <p:cTn id="12" dur="500"/>
                                        <p:tgtEl>
                                          <p:spTgt spid="7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
                                        </p:tgtEl>
                                        <p:attrNameLst>
                                          <p:attrName>style.visibility</p:attrName>
                                        </p:attrNameLst>
                                      </p:cBhvr>
                                      <p:to>
                                        <p:strVal val="visible"/>
                                      </p:to>
                                    </p:set>
                                    <p:animEffect transition="in" filter="fade">
                                      <p:cBhvr>
                                        <p:cTn id="17" dur="2000"/>
                                        <p:tgtEl>
                                          <p:spTgt spid="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0"/>
          <p:cNvSpPr txBox="1">
            <a:spLocks noGrp="1"/>
          </p:cNvSpPr>
          <p:nvPr>
            <p:ph type="title" idx="4294967295"/>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Choose your apprentice</a:t>
            </a:r>
            <a:endParaRPr/>
          </a:p>
        </p:txBody>
      </p:sp>
      <p:sp>
        <p:nvSpPr>
          <p:cNvPr id="887" name="Google Shape;887;p10"/>
          <p:cNvSpPr txBox="1">
            <a:spLocks noGrp="1"/>
          </p:cNvSpPr>
          <p:nvPr>
            <p:ph type="body" idx="4294967295"/>
          </p:nvPr>
        </p:nvSpPr>
        <p:spPr>
          <a:xfrm>
            <a:off x="855300" y="1285866"/>
            <a:ext cx="6240900" cy="3102059"/>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Arial"/>
              <a:buNone/>
            </a:pPr>
            <a:r>
              <a:rPr lang="fr-FR" b="1">
                <a:latin typeface="Arial"/>
                <a:ea typeface="Arial"/>
                <a:cs typeface="Arial"/>
                <a:sym typeface="Arial"/>
              </a:rPr>
              <a:t>Fire one now so you have three remaining</a:t>
            </a:r>
            <a:endParaRPr/>
          </a:p>
          <a:p>
            <a:pPr marL="457200" lvl="0" indent="-368300" algn="l" rtl="0">
              <a:lnSpc>
                <a:spcPct val="115000"/>
              </a:lnSpc>
              <a:spcBef>
                <a:spcPts val="0"/>
              </a:spcBef>
              <a:spcAft>
                <a:spcPts val="0"/>
              </a:spcAft>
              <a:buSzPts val="2200"/>
              <a:buFont typeface="Arial"/>
              <a:buNone/>
            </a:pPr>
            <a:endParaRPr b="1">
              <a:latin typeface="Arial"/>
              <a:ea typeface="Arial"/>
              <a:cs typeface="Arial"/>
              <a:sym typeface="Arial"/>
            </a:endParaRPr>
          </a:p>
        </p:txBody>
      </p:sp>
      <p:pic>
        <p:nvPicPr>
          <p:cNvPr id="888" name="Google Shape;888;p10"/>
          <p:cNvPicPr preferRelativeResize="0"/>
          <p:nvPr/>
        </p:nvPicPr>
        <p:blipFill rotWithShape="1">
          <a:blip r:embed="rId3">
            <a:alphaModFix/>
          </a:blip>
          <a:srcRect l="10518" t="3125" r="18839" b="3122"/>
          <a:stretch/>
        </p:blipFill>
        <p:spPr>
          <a:xfrm>
            <a:off x="1476375" y="2625329"/>
            <a:ext cx="1081088" cy="1620440"/>
          </a:xfrm>
          <a:prstGeom prst="rect">
            <a:avLst/>
          </a:prstGeom>
          <a:noFill/>
          <a:ln>
            <a:noFill/>
          </a:ln>
        </p:spPr>
      </p:pic>
      <p:pic>
        <p:nvPicPr>
          <p:cNvPr id="889" name="Google Shape;889;p10"/>
          <p:cNvPicPr preferRelativeResize="0"/>
          <p:nvPr/>
        </p:nvPicPr>
        <p:blipFill rotWithShape="1">
          <a:blip r:embed="rId4">
            <a:alphaModFix/>
          </a:blip>
          <a:srcRect l="9821" r="6695"/>
          <a:stretch/>
        </p:blipFill>
        <p:spPr>
          <a:xfrm>
            <a:off x="2700338" y="2653903"/>
            <a:ext cx="1143000" cy="1538288"/>
          </a:xfrm>
          <a:prstGeom prst="rect">
            <a:avLst/>
          </a:prstGeom>
          <a:noFill/>
          <a:ln>
            <a:noFill/>
          </a:ln>
        </p:spPr>
      </p:pic>
      <p:pic>
        <p:nvPicPr>
          <p:cNvPr id="890" name="Google Shape;890;p10"/>
          <p:cNvPicPr preferRelativeResize="0"/>
          <p:nvPr/>
        </p:nvPicPr>
        <p:blipFill rotWithShape="1">
          <a:blip r:embed="rId5">
            <a:alphaModFix/>
          </a:blip>
          <a:srcRect l="11249"/>
          <a:stretch/>
        </p:blipFill>
        <p:spPr>
          <a:xfrm>
            <a:off x="3924300" y="2733675"/>
            <a:ext cx="1150938" cy="1458516"/>
          </a:xfrm>
          <a:prstGeom prst="rect">
            <a:avLst/>
          </a:prstGeom>
          <a:noFill/>
          <a:ln>
            <a:noFill/>
          </a:ln>
        </p:spPr>
      </p:pic>
      <p:pic>
        <p:nvPicPr>
          <p:cNvPr id="891" name="Google Shape;891;p10"/>
          <p:cNvPicPr preferRelativeResize="0"/>
          <p:nvPr/>
        </p:nvPicPr>
        <p:blipFill rotWithShape="1">
          <a:blip r:embed="rId6">
            <a:alphaModFix/>
          </a:blip>
          <a:srcRect l="6239"/>
          <a:stretch/>
        </p:blipFill>
        <p:spPr>
          <a:xfrm>
            <a:off x="5218114" y="2842023"/>
            <a:ext cx="1082675" cy="1350169"/>
          </a:xfrm>
          <a:prstGeom prst="rect">
            <a:avLst/>
          </a:prstGeom>
          <a:noFill/>
          <a:ln>
            <a:noFill/>
          </a:ln>
        </p:spPr>
      </p:pic>
      <p:pic>
        <p:nvPicPr>
          <p:cNvPr id="892" name="Google Shape;892;p10"/>
          <p:cNvPicPr preferRelativeResize="0"/>
          <p:nvPr/>
        </p:nvPicPr>
        <p:blipFill rotWithShape="1">
          <a:blip r:embed="rId7">
            <a:alphaModFix/>
          </a:blip>
          <a:srcRect l="25000"/>
          <a:stretch/>
        </p:blipFill>
        <p:spPr>
          <a:xfrm>
            <a:off x="250825" y="2571751"/>
            <a:ext cx="1079500" cy="1612106"/>
          </a:xfrm>
          <a:prstGeom prst="rect">
            <a:avLst/>
          </a:prstGeom>
          <a:noFill/>
          <a:ln>
            <a:noFill/>
          </a:ln>
        </p:spPr>
      </p:pic>
      <p:pic>
        <p:nvPicPr>
          <p:cNvPr id="893" name="Google Shape;893;p10"/>
          <p:cNvPicPr preferRelativeResize="0"/>
          <p:nvPr/>
        </p:nvPicPr>
        <p:blipFill rotWithShape="1">
          <a:blip r:embed="rId8">
            <a:alphaModFix/>
          </a:blip>
          <a:srcRect l="33075"/>
          <a:stretch/>
        </p:blipFill>
        <p:spPr>
          <a:xfrm>
            <a:off x="7667625" y="2950369"/>
            <a:ext cx="1117600" cy="1250156"/>
          </a:xfrm>
          <a:prstGeom prst="rect">
            <a:avLst/>
          </a:prstGeom>
          <a:noFill/>
          <a:ln>
            <a:noFill/>
          </a:ln>
        </p:spPr>
      </p:pic>
      <p:pic>
        <p:nvPicPr>
          <p:cNvPr id="894" name="Google Shape;894;p10"/>
          <p:cNvPicPr preferRelativeResize="0"/>
          <p:nvPr/>
        </p:nvPicPr>
        <p:blipFill rotWithShape="1">
          <a:blip r:embed="rId9">
            <a:alphaModFix/>
          </a:blip>
          <a:srcRect l="36620" r="18867"/>
          <a:stretch/>
        </p:blipFill>
        <p:spPr>
          <a:xfrm>
            <a:off x="6396039" y="2895600"/>
            <a:ext cx="1152525" cy="1296591"/>
          </a:xfrm>
          <a:prstGeom prst="rect">
            <a:avLst/>
          </a:prstGeom>
          <a:noFill/>
          <a:ln>
            <a:noFill/>
          </a:ln>
        </p:spPr>
      </p:pic>
      <p:sp>
        <p:nvSpPr>
          <p:cNvPr id="895" name="Google Shape;895;p10"/>
          <p:cNvSpPr txBox="1"/>
          <p:nvPr/>
        </p:nvSpPr>
        <p:spPr>
          <a:xfrm>
            <a:off x="250825" y="1815704"/>
            <a:ext cx="970137"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Ali Abdul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896" name="Google Shape;896;p10"/>
          <p:cNvSpPr txBox="1"/>
          <p:nvPr/>
        </p:nvSpPr>
        <p:spPr>
          <a:xfrm>
            <a:off x="147637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Patrick Murphy</a:t>
            </a:r>
            <a:endParaRPr sz="1400" b="0" i="0" u="none" strike="noStrike" cap="none">
              <a:solidFill>
                <a:srgbClr val="000000"/>
              </a:solidFill>
              <a:latin typeface="Arial"/>
              <a:ea typeface="Arial"/>
              <a:cs typeface="Arial"/>
              <a:sym typeface="Arial"/>
            </a:endParaRPr>
          </a:p>
        </p:txBody>
      </p:sp>
      <p:sp>
        <p:nvSpPr>
          <p:cNvPr id="897" name="Google Shape;897;p10"/>
          <p:cNvSpPr txBox="1"/>
          <p:nvPr/>
        </p:nvSpPr>
        <p:spPr>
          <a:xfrm>
            <a:off x="2700338"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Jamie Small</a:t>
            </a:r>
            <a:endParaRPr sz="1400" b="0" i="0" u="none" strike="noStrike" cap="none">
              <a:solidFill>
                <a:srgbClr val="000000"/>
              </a:solidFill>
              <a:latin typeface="Arial"/>
              <a:ea typeface="Arial"/>
              <a:cs typeface="Arial"/>
              <a:sym typeface="Arial"/>
            </a:endParaRPr>
          </a:p>
        </p:txBody>
      </p:sp>
      <p:sp>
        <p:nvSpPr>
          <p:cNvPr id="898" name="Google Shape;898;p10"/>
          <p:cNvSpPr txBox="1"/>
          <p:nvPr/>
        </p:nvSpPr>
        <p:spPr>
          <a:xfrm>
            <a:off x="3924300"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David Campbell</a:t>
            </a:r>
            <a:endParaRPr sz="1400" b="0" i="0" u="none" strike="noStrike" cap="none">
              <a:solidFill>
                <a:srgbClr val="000000"/>
              </a:solidFill>
              <a:latin typeface="Arial"/>
              <a:ea typeface="Arial"/>
              <a:cs typeface="Arial"/>
              <a:sym typeface="Arial"/>
            </a:endParaRPr>
          </a:p>
        </p:txBody>
      </p:sp>
      <p:sp>
        <p:nvSpPr>
          <p:cNvPr id="899" name="Google Shape;899;p10"/>
          <p:cNvSpPr txBox="1"/>
          <p:nvPr/>
        </p:nvSpPr>
        <p:spPr>
          <a:xfrm>
            <a:off x="5148263"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Adriana Carboni</a:t>
            </a:r>
            <a:endParaRPr sz="1400" b="1" i="0" u="none" strike="noStrike" cap="none">
              <a:solidFill>
                <a:srgbClr val="000000"/>
              </a:solidFill>
              <a:latin typeface="Arial"/>
              <a:ea typeface="Arial"/>
              <a:cs typeface="Arial"/>
              <a:sym typeface="Arial"/>
            </a:endParaRPr>
          </a:p>
        </p:txBody>
      </p:sp>
      <p:sp>
        <p:nvSpPr>
          <p:cNvPr id="900" name="Google Shape;900;p10"/>
          <p:cNvSpPr txBox="1"/>
          <p:nvPr/>
        </p:nvSpPr>
        <p:spPr>
          <a:xfrm>
            <a:off x="637222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Hannah Mann</a:t>
            </a:r>
            <a:endParaRPr sz="1400" b="0" i="0" u="none" strike="noStrike" cap="none">
              <a:solidFill>
                <a:srgbClr val="000000"/>
              </a:solidFill>
              <a:latin typeface="Arial"/>
              <a:ea typeface="Arial"/>
              <a:cs typeface="Arial"/>
              <a:sym typeface="Arial"/>
            </a:endParaRPr>
          </a:p>
        </p:txBody>
      </p:sp>
      <p:sp>
        <p:nvSpPr>
          <p:cNvPr id="901" name="Google Shape;901;p10"/>
          <p:cNvSpPr txBox="1"/>
          <p:nvPr/>
        </p:nvSpPr>
        <p:spPr>
          <a:xfrm>
            <a:off x="7596188" y="1815704"/>
            <a:ext cx="1008062"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Delroy</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Bailey</a:t>
            </a:r>
            <a:endParaRPr sz="1400" b="0" i="0" u="none" strike="noStrike" cap="none">
              <a:solidFill>
                <a:srgbClr val="000000"/>
              </a:solidFill>
              <a:latin typeface="Arial"/>
              <a:ea typeface="Arial"/>
              <a:cs typeface="Arial"/>
              <a:sym typeface="Arial"/>
            </a:endParaRPr>
          </a:p>
        </p:txBody>
      </p:sp>
      <p:cxnSp>
        <p:nvCxnSpPr>
          <p:cNvPr id="902" name="Google Shape;902;p10"/>
          <p:cNvCxnSpPr/>
          <p:nvPr/>
        </p:nvCxnSpPr>
        <p:spPr>
          <a:xfrm rot="5400000">
            <a:off x="619721" y="2437012"/>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903" name="Google Shape;903;p10"/>
          <p:cNvCxnSpPr/>
          <p:nvPr/>
        </p:nvCxnSpPr>
        <p:spPr>
          <a:xfrm rot="5400000">
            <a:off x="18452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904" name="Google Shape;904;p10"/>
          <p:cNvCxnSpPr/>
          <p:nvPr/>
        </p:nvCxnSpPr>
        <p:spPr>
          <a:xfrm rot="5400000">
            <a:off x="3142258" y="2435820"/>
            <a:ext cx="270272" cy="1588"/>
          </a:xfrm>
          <a:prstGeom prst="straightConnector1">
            <a:avLst/>
          </a:prstGeom>
          <a:noFill/>
          <a:ln w="9525" cap="flat" cmpd="sng">
            <a:solidFill>
              <a:schemeClr val="dk1"/>
            </a:solidFill>
            <a:prstDash val="solid"/>
            <a:round/>
            <a:headEnd type="none" w="sm" len="sm"/>
            <a:tailEnd type="stealth" w="med" len="med"/>
          </a:ln>
        </p:spPr>
      </p:cxnSp>
      <p:cxnSp>
        <p:nvCxnSpPr>
          <p:cNvPr id="905" name="Google Shape;905;p10"/>
          <p:cNvCxnSpPr/>
          <p:nvPr/>
        </p:nvCxnSpPr>
        <p:spPr>
          <a:xfrm rot="5400000">
            <a:off x="429319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906" name="Google Shape;906;p10"/>
          <p:cNvCxnSpPr/>
          <p:nvPr/>
        </p:nvCxnSpPr>
        <p:spPr>
          <a:xfrm rot="5400000">
            <a:off x="79666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907" name="Google Shape;907;p10"/>
          <p:cNvCxnSpPr/>
          <p:nvPr/>
        </p:nvCxnSpPr>
        <p:spPr>
          <a:xfrm rot="5400000">
            <a:off x="681414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908" name="Google Shape;908;p10"/>
          <p:cNvCxnSpPr/>
          <p:nvPr/>
        </p:nvCxnSpPr>
        <p:spPr>
          <a:xfrm rot="5400000">
            <a:off x="5590183" y="2435820"/>
            <a:ext cx="270272" cy="1588"/>
          </a:xfrm>
          <a:prstGeom prst="straightConnector1">
            <a:avLst/>
          </a:prstGeom>
          <a:noFill/>
          <a:ln w="9525" cap="flat" cmpd="sng">
            <a:solidFill>
              <a:schemeClr val="dk1"/>
            </a:solidFill>
            <a:prstDash val="solid"/>
            <a:round/>
            <a:headEnd type="none" w="sm" len="sm"/>
            <a:tailEnd type="stealth" w="med" len="med"/>
          </a:ln>
        </p:spPr>
      </p:cxnSp>
      <p:sp>
        <p:nvSpPr>
          <p:cNvPr id="909" name="Google Shape;909;p10"/>
          <p:cNvSpPr txBox="1"/>
          <p:nvPr/>
        </p:nvSpPr>
        <p:spPr>
          <a:xfrm>
            <a:off x="250825" y="3543300"/>
            <a:ext cx="1225550"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Ex-Army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0" name="Google Shape;910;p10"/>
          <p:cNvSpPr txBox="1"/>
          <p:nvPr/>
        </p:nvSpPr>
        <p:spPr>
          <a:xfrm>
            <a:off x="1476375" y="3543300"/>
            <a:ext cx="1223963"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Entrepren-eur / business man</a:t>
            </a:r>
            <a:endParaRPr sz="1400" b="0" i="0" u="none" strike="noStrike" cap="none">
              <a:solidFill>
                <a:srgbClr val="000000"/>
              </a:solidFill>
              <a:latin typeface="Arial"/>
              <a:ea typeface="Arial"/>
              <a:cs typeface="Arial"/>
              <a:sym typeface="Arial"/>
            </a:endParaRPr>
          </a:p>
        </p:txBody>
      </p:sp>
      <p:sp>
        <p:nvSpPr>
          <p:cNvPr id="911" name="Google Shape;911;p10"/>
          <p:cNvSpPr txBox="1"/>
          <p:nvPr/>
        </p:nvSpPr>
        <p:spPr>
          <a:xfrm>
            <a:off x="2700338" y="3543300"/>
            <a:ext cx="1223962"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Firewoman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2" name="Google Shape;912;p10"/>
          <p:cNvSpPr txBox="1"/>
          <p:nvPr/>
        </p:nvSpPr>
        <p:spPr>
          <a:xfrm>
            <a:off x="3924301" y="3543300"/>
            <a:ext cx="1223963" cy="104644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fr-FR" sz="1500" b="0" i="0" u="none" strike="noStrike" cap="none">
                <a:solidFill>
                  <a:schemeClr val="lt1"/>
                </a:solidFill>
                <a:latin typeface="Arial"/>
                <a:ea typeface="Arial"/>
                <a:cs typeface="Arial"/>
                <a:sym typeface="Arial"/>
              </a:rPr>
              <a:t>Doctor of engineering</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3" name="Google Shape;913;p10"/>
          <p:cNvSpPr txBox="1"/>
          <p:nvPr/>
        </p:nvSpPr>
        <p:spPr>
          <a:xfrm>
            <a:off x="5148263" y="3543300"/>
            <a:ext cx="1223962"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Engineer and project manager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4" name="Google Shape;914;p10"/>
          <p:cNvSpPr txBox="1"/>
          <p:nvPr/>
        </p:nvSpPr>
        <p:spPr>
          <a:xfrm>
            <a:off x="7597776" y="3545682"/>
            <a:ext cx="1222375"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Engineer graduate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5" name="Google Shape;915;p10"/>
          <p:cNvSpPr txBox="1"/>
          <p:nvPr/>
        </p:nvSpPr>
        <p:spPr>
          <a:xfrm>
            <a:off x="6372226" y="3545682"/>
            <a:ext cx="1222375"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Army </a:t>
            </a:r>
            <a:r>
              <a:rPr lang="fr-FR" sz="1500" b="0" i="0" u="none" strike="noStrike" cap="none">
                <a:solidFill>
                  <a:schemeClr val="lt1"/>
                </a:solidFill>
                <a:latin typeface="Arial"/>
                <a:ea typeface="Arial"/>
                <a:cs typeface="Arial"/>
                <a:sym typeface="Arial"/>
              </a:rPr>
              <a:t>engineering</a:t>
            </a:r>
            <a:r>
              <a:rPr lang="fr-FR" sz="1600" b="0" i="0" u="none" strike="noStrike" cap="none">
                <a:solidFill>
                  <a:schemeClr val="lt1"/>
                </a:solidFill>
                <a:latin typeface="Arial"/>
                <a:ea typeface="Arial"/>
                <a:cs typeface="Arial"/>
                <a:sym typeface="Arial"/>
              </a:rPr>
              <a:t> officer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916" name="Google Shape;916;p10"/>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animEffect transition="in" filter="fade">
                                      <p:cBhvr>
                                        <p:cTn id="7" dur="2000"/>
                                        <p:tgtEl>
                                          <p:spTgt spid="8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7">
                                            <p:txEl>
                                              <p:pRg st="0" end="0"/>
                                            </p:txEl>
                                          </p:spTgt>
                                        </p:tgtEl>
                                        <p:attrNameLst>
                                          <p:attrName>style.visibility</p:attrName>
                                        </p:attrNameLst>
                                      </p:cBhvr>
                                      <p:to>
                                        <p:strVal val="visible"/>
                                      </p:to>
                                    </p:set>
                                    <p:animEffect transition="in" filter="fade">
                                      <p:cBhvr>
                                        <p:cTn id="12" dur="2000"/>
                                        <p:tgtEl>
                                          <p:spTgt spid="8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7">
                                            <p:txEl>
                                              <p:pRg st="1" end="1"/>
                                            </p:txEl>
                                          </p:spTgt>
                                        </p:tgtEl>
                                        <p:attrNameLst>
                                          <p:attrName>style.visibility</p:attrName>
                                        </p:attrNameLst>
                                      </p:cBhvr>
                                      <p:to>
                                        <p:strVal val="visible"/>
                                      </p:to>
                                    </p:set>
                                    <p:animEffect transition="in" filter="fade">
                                      <p:cBhvr>
                                        <p:cTn id="17" dur="2000"/>
                                        <p:tgtEl>
                                          <p:spTgt spid="8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2"/>
                                        </p:tgtEl>
                                        <p:attrNameLst>
                                          <p:attrName>style.visibility</p:attrName>
                                        </p:attrNameLst>
                                      </p:cBhvr>
                                      <p:to>
                                        <p:strVal val="visible"/>
                                      </p:to>
                                    </p:set>
                                    <p:animEffect transition="in" filter="fade">
                                      <p:cBhvr>
                                        <p:cTn id="22" dur="2000"/>
                                        <p:tgtEl>
                                          <p:spTgt spid="8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8"/>
                                        </p:tgtEl>
                                        <p:attrNameLst>
                                          <p:attrName>style.visibility</p:attrName>
                                        </p:attrNameLst>
                                      </p:cBhvr>
                                      <p:to>
                                        <p:strVal val="visible"/>
                                      </p:to>
                                    </p:set>
                                    <p:animEffect transition="in" filter="fade">
                                      <p:cBhvr>
                                        <p:cTn id="27" dur="2000"/>
                                        <p:tgtEl>
                                          <p:spTgt spid="8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9"/>
                                        </p:tgtEl>
                                        <p:attrNameLst>
                                          <p:attrName>style.visibility</p:attrName>
                                        </p:attrNameLst>
                                      </p:cBhvr>
                                      <p:to>
                                        <p:strVal val="visible"/>
                                      </p:to>
                                    </p:set>
                                    <p:animEffect transition="in" filter="fade">
                                      <p:cBhvr>
                                        <p:cTn id="32" dur="2000"/>
                                        <p:tgtEl>
                                          <p:spTgt spid="88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90"/>
                                        </p:tgtEl>
                                        <p:attrNameLst>
                                          <p:attrName>style.visibility</p:attrName>
                                        </p:attrNameLst>
                                      </p:cBhvr>
                                      <p:to>
                                        <p:strVal val="visible"/>
                                      </p:to>
                                    </p:set>
                                    <p:animEffect transition="in" filter="fade">
                                      <p:cBhvr>
                                        <p:cTn id="37" dur="2000"/>
                                        <p:tgtEl>
                                          <p:spTgt spid="89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91"/>
                                        </p:tgtEl>
                                        <p:attrNameLst>
                                          <p:attrName>style.visibility</p:attrName>
                                        </p:attrNameLst>
                                      </p:cBhvr>
                                      <p:to>
                                        <p:strVal val="visible"/>
                                      </p:to>
                                    </p:set>
                                    <p:animEffect transition="in" filter="fade">
                                      <p:cBhvr>
                                        <p:cTn id="42" dur="2000"/>
                                        <p:tgtEl>
                                          <p:spTgt spid="8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94"/>
                                        </p:tgtEl>
                                        <p:attrNameLst>
                                          <p:attrName>style.visibility</p:attrName>
                                        </p:attrNameLst>
                                      </p:cBhvr>
                                      <p:to>
                                        <p:strVal val="visible"/>
                                      </p:to>
                                    </p:set>
                                    <p:animEffect transition="in" filter="fade">
                                      <p:cBhvr>
                                        <p:cTn id="47" dur="2000"/>
                                        <p:tgtEl>
                                          <p:spTgt spid="89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3"/>
                                        </p:tgtEl>
                                        <p:attrNameLst>
                                          <p:attrName>style.visibility</p:attrName>
                                        </p:attrNameLst>
                                      </p:cBhvr>
                                      <p:to>
                                        <p:strVal val="visible"/>
                                      </p:to>
                                    </p:set>
                                    <p:animEffect transition="in" filter="fade">
                                      <p:cBhvr>
                                        <p:cTn id="52" dur="2000"/>
                                        <p:tgtEl>
                                          <p:spTgt spid="89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9">
                                            <p:txEl>
                                              <p:pRg st="0" end="0"/>
                                            </p:txEl>
                                          </p:spTgt>
                                        </p:tgtEl>
                                        <p:attrNameLst>
                                          <p:attrName>style.visibility</p:attrName>
                                        </p:attrNameLst>
                                      </p:cBhvr>
                                      <p:to>
                                        <p:strVal val="visible"/>
                                      </p:to>
                                    </p:set>
                                    <p:animEffect transition="in" filter="fade">
                                      <p:cBhvr>
                                        <p:cTn id="57" dur="2000"/>
                                        <p:tgtEl>
                                          <p:spTgt spid="90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09">
                                            <p:txEl>
                                              <p:pRg st="1" end="1"/>
                                            </p:txEl>
                                          </p:spTgt>
                                        </p:tgtEl>
                                        <p:attrNameLst>
                                          <p:attrName>style.visibility</p:attrName>
                                        </p:attrNameLst>
                                      </p:cBhvr>
                                      <p:to>
                                        <p:strVal val="visible"/>
                                      </p:to>
                                    </p:set>
                                    <p:animEffect transition="in" filter="fade">
                                      <p:cBhvr>
                                        <p:cTn id="62" dur="2000"/>
                                        <p:tgtEl>
                                          <p:spTgt spid="909">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09">
                                            <p:txEl>
                                              <p:pRg st="2" end="2"/>
                                            </p:txEl>
                                          </p:spTgt>
                                        </p:tgtEl>
                                        <p:attrNameLst>
                                          <p:attrName>style.visibility</p:attrName>
                                        </p:attrNameLst>
                                      </p:cBhvr>
                                      <p:to>
                                        <p:strVal val="visible"/>
                                      </p:to>
                                    </p:set>
                                    <p:animEffect transition="in" filter="fade">
                                      <p:cBhvr>
                                        <p:cTn id="67" dur="2000"/>
                                        <p:tgtEl>
                                          <p:spTgt spid="909">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09">
                                            <p:txEl>
                                              <p:pRg st="3" end="3"/>
                                            </p:txEl>
                                          </p:spTgt>
                                        </p:tgtEl>
                                        <p:attrNameLst>
                                          <p:attrName>style.visibility</p:attrName>
                                        </p:attrNameLst>
                                      </p:cBhvr>
                                      <p:to>
                                        <p:strVal val="visible"/>
                                      </p:to>
                                    </p:set>
                                    <p:animEffect transition="in" filter="fade">
                                      <p:cBhvr>
                                        <p:cTn id="72" dur="2000"/>
                                        <p:tgtEl>
                                          <p:spTgt spid="909">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10">
                                            <p:txEl>
                                              <p:pRg st="0" end="0"/>
                                            </p:txEl>
                                          </p:spTgt>
                                        </p:tgtEl>
                                        <p:attrNameLst>
                                          <p:attrName>style.visibility</p:attrName>
                                        </p:attrNameLst>
                                      </p:cBhvr>
                                      <p:to>
                                        <p:strVal val="visible"/>
                                      </p:to>
                                    </p:set>
                                    <p:animEffect transition="in" filter="fade">
                                      <p:cBhvr>
                                        <p:cTn id="77" dur="2000"/>
                                        <p:tgtEl>
                                          <p:spTgt spid="91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11">
                                            <p:txEl>
                                              <p:pRg st="0" end="0"/>
                                            </p:txEl>
                                          </p:spTgt>
                                        </p:tgtEl>
                                        <p:attrNameLst>
                                          <p:attrName>style.visibility</p:attrName>
                                        </p:attrNameLst>
                                      </p:cBhvr>
                                      <p:to>
                                        <p:strVal val="visible"/>
                                      </p:to>
                                    </p:set>
                                    <p:animEffect transition="in" filter="fade">
                                      <p:cBhvr>
                                        <p:cTn id="82" dur="2000"/>
                                        <p:tgtEl>
                                          <p:spTgt spid="91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11">
                                            <p:txEl>
                                              <p:pRg st="1" end="1"/>
                                            </p:txEl>
                                          </p:spTgt>
                                        </p:tgtEl>
                                        <p:attrNameLst>
                                          <p:attrName>style.visibility</p:attrName>
                                        </p:attrNameLst>
                                      </p:cBhvr>
                                      <p:to>
                                        <p:strVal val="visible"/>
                                      </p:to>
                                    </p:set>
                                    <p:animEffect transition="in" filter="fade">
                                      <p:cBhvr>
                                        <p:cTn id="87" dur="2000"/>
                                        <p:tgtEl>
                                          <p:spTgt spid="91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11">
                                            <p:txEl>
                                              <p:pRg st="2" end="2"/>
                                            </p:txEl>
                                          </p:spTgt>
                                        </p:tgtEl>
                                        <p:attrNameLst>
                                          <p:attrName>style.visibility</p:attrName>
                                        </p:attrNameLst>
                                      </p:cBhvr>
                                      <p:to>
                                        <p:strVal val="visible"/>
                                      </p:to>
                                    </p:set>
                                    <p:animEffect transition="in" filter="fade">
                                      <p:cBhvr>
                                        <p:cTn id="92" dur="2000"/>
                                        <p:tgtEl>
                                          <p:spTgt spid="91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11">
                                            <p:txEl>
                                              <p:pRg st="3" end="3"/>
                                            </p:txEl>
                                          </p:spTgt>
                                        </p:tgtEl>
                                        <p:attrNameLst>
                                          <p:attrName>style.visibility</p:attrName>
                                        </p:attrNameLst>
                                      </p:cBhvr>
                                      <p:to>
                                        <p:strVal val="visible"/>
                                      </p:to>
                                    </p:set>
                                    <p:animEffect transition="in" filter="fade">
                                      <p:cBhvr>
                                        <p:cTn id="97" dur="2000"/>
                                        <p:tgtEl>
                                          <p:spTgt spid="911">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12">
                                            <p:txEl>
                                              <p:pRg st="0" end="0"/>
                                            </p:txEl>
                                          </p:spTgt>
                                        </p:tgtEl>
                                        <p:attrNameLst>
                                          <p:attrName>style.visibility</p:attrName>
                                        </p:attrNameLst>
                                      </p:cBhvr>
                                      <p:to>
                                        <p:strVal val="visible"/>
                                      </p:to>
                                    </p:set>
                                    <p:animEffect transition="in" filter="fade">
                                      <p:cBhvr>
                                        <p:cTn id="102" dur="2000"/>
                                        <p:tgtEl>
                                          <p:spTgt spid="912">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12">
                                            <p:txEl>
                                              <p:pRg st="1" end="1"/>
                                            </p:txEl>
                                          </p:spTgt>
                                        </p:tgtEl>
                                        <p:attrNameLst>
                                          <p:attrName>style.visibility</p:attrName>
                                        </p:attrNameLst>
                                      </p:cBhvr>
                                      <p:to>
                                        <p:strVal val="visible"/>
                                      </p:to>
                                    </p:set>
                                    <p:animEffect transition="in" filter="fade">
                                      <p:cBhvr>
                                        <p:cTn id="107" dur="2000"/>
                                        <p:tgtEl>
                                          <p:spTgt spid="912">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12">
                                            <p:txEl>
                                              <p:pRg st="2" end="2"/>
                                            </p:txEl>
                                          </p:spTgt>
                                        </p:tgtEl>
                                        <p:attrNameLst>
                                          <p:attrName>style.visibility</p:attrName>
                                        </p:attrNameLst>
                                      </p:cBhvr>
                                      <p:to>
                                        <p:strVal val="visible"/>
                                      </p:to>
                                    </p:set>
                                    <p:animEffect transition="in" filter="fade">
                                      <p:cBhvr>
                                        <p:cTn id="112" dur="2000"/>
                                        <p:tgtEl>
                                          <p:spTgt spid="912">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913">
                                            <p:txEl>
                                              <p:pRg st="0" end="0"/>
                                            </p:txEl>
                                          </p:spTgt>
                                        </p:tgtEl>
                                        <p:attrNameLst>
                                          <p:attrName>style.visibility</p:attrName>
                                        </p:attrNameLst>
                                      </p:cBhvr>
                                      <p:to>
                                        <p:strVal val="visible"/>
                                      </p:to>
                                    </p:set>
                                    <p:animEffect transition="in" filter="fade">
                                      <p:cBhvr>
                                        <p:cTn id="117" dur="2000"/>
                                        <p:tgtEl>
                                          <p:spTgt spid="913">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913">
                                            <p:txEl>
                                              <p:pRg st="1" end="1"/>
                                            </p:txEl>
                                          </p:spTgt>
                                        </p:tgtEl>
                                        <p:attrNameLst>
                                          <p:attrName>style.visibility</p:attrName>
                                        </p:attrNameLst>
                                      </p:cBhvr>
                                      <p:to>
                                        <p:strVal val="visible"/>
                                      </p:to>
                                    </p:set>
                                    <p:animEffect transition="in" filter="fade">
                                      <p:cBhvr>
                                        <p:cTn id="122" dur="2000"/>
                                        <p:tgtEl>
                                          <p:spTgt spid="913">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915">
                                            <p:txEl>
                                              <p:pRg st="0" end="0"/>
                                            </p:txEl>
                                          </p:spTgt>
                                        </p:tgtEl>
                                        <p:attrNameLst>
                                          <p:attrName>style.visibility</p:attrName>
                                        </p:attrNameLst>
                                      </p:cBhvr>
                                      <p:to>
                                        <p:strVal val="visible"/>
                                      </p:to>
                                    </p:set>
                                    <p:animEffect transition="in" filter="fade">
                                      <p:cBhvr>
                                        <p:cTn id="127" dur="2000"/>
                                        <p:tgtEl>
                                          <p:spTgt spid="91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915">
                                            <p:txEl>
                                              <p:pRg st="1" end="1"/>
                                            </p:txEl>
                                          </p:spTgt>
                                        </p:tgtEl>
                                        <p:attrNameLst>
                                          <p:attrName>style.visibility</p:attrName>
                                        </p:attrNameLst>
                                      </p:cBhvr>
                                      <p:to>
                                        <p:strVal val="visible"/>
                                      </p:to>
                                    </p:set>
                                    <p:animEffect transition="in" filter="fade">
                                      <p:cBhvr>
                                        <p:cTn id="132" dur="2000"/>
                                        <p:tgtEl>
                                          <p:spTgt spid="915">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14">
                                            <p:txEl>
                                              <p:pRg st="0" end="0"/>
                                            </p:txEl>
                                          </p:spTgt>
                                        </p:tgtEl>
                                        <p:attrNameLst>
                                          <p:attrName>style.visibility</p:attrName>
                                        </p:attrNameLst>
                                      </p:cBhvr>
                                      <p:to>
                                        <p:strVal val="visible"/>
                                      </p:to>
                                    </p:set>
                                    <p:animEffect transition="in" filter="fade">
                                      <p:cBhvr>
                                        <p:cTn id="137" dur="2000"/>
                                        <p:tgtEl>
                                          <p:spTgt spid="914">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914">
                                            <p:txEl>
                                              <p:pRg st="1" end="1"/>
                                            </p:txEl>
                                          </p:spTgt>
                                        </p:tgtEl>
                                        <p:attrNameLst>
                                          <p:attrName>style.visibility</p:attrName>
                                        </p:attrNameLst>
                                      </p:cBhvr>
                                      <p:to>
                                        <p:strVal val="visible"/>
                                      </p:to>
                                    </p:set>
                                    <p:animEffect transition="in" filter="fade">
                                      <p:cBhvr>
                                        <p:cTn id="142" dur="2000"/>
                                        <p:tgtEl>
                                          <p:spTgt spid="914">
                                            <p:txEl>
                                              <p:pRg st="1" end="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914">
                                            <p:txEl>
                                              <p:pRg st="2" end="2"/>
                                            </p:txEl>
                                          </p:spTgt>
                                        </p:tgtEl>
                                        <p:attrNameLst>
                                          <p:attrName>style.visibility</p:attrName>
                                        </p:attrNameLst>
                                      </p:cBhvr>
                                      <p:to>
                                        <p:strVal val="visible"/>
                                      </p:to>
                                    </p:set>
                                    <p:animEffect transition="in" filter="fade">
                                      <p:cBhvr>
                                        <p:cTn id="147" dur="2000"/>
                                        <p:tgtEl>
                                          <p:spTgt spid="9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1"/>
          <p:cNvSpPr txBox="1">
            <a:spLocks noGrp="1"/>
          </p:cNvSpPr>
          <p:nvPr>
            <p:ph type="body" idx="1"/>
          </p:nvPr>
        </p:nvSpPr>
        <p:spPr>
          <a:xfrm>
            <a:off x="855300" y="1500180"/>
            <a:ext cx="7074286" cy="2989445"/>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Font typeface="Space Grotesk"/>
              <a:buChar char="➢"/>
            </a:pPr>
            <a:r>
              <a:rPr lang="fr-FR" sz="1800" b="1">
                <a:latin typeface="Palatino Linotype"/>
                <a:ea typeface="Palatino Linotype"/>
                <a:cs typeface="Palatino Linotype"/>
                <a:sym typeface="Palatino Linotype"/>
              </a:rPr>
              <a:t>What choice did you make?</a:t>
            </a:r>
            <a:endParaRPr b="1">
              <a:latin typeface="Space Grotesk"/>
              <a:ea typeface="Space Grotesk"/>
              <a:cs typeface="Space Grotesk"/>
              <a:sym typeface="Space Grotesk"/>
            </a:endParaRPr>
          </a:p>
          <a:p>
            <a:pPr marL="457200" lvl="0" indent="-355600" algn="l" rtl="0">
              <a:lnSpc>
                <a:spcPct val="115000"/>
              </a:lnSpc>
              <a:spcBef>
                <a:spcPts val="0"/>
              </a:spcBef>
              <a:spcAft>
                <a:spcPts val="0"/>
              </a:spcAft>
              <a:buSzPts val="2000"/>
              <a:buNone/>
            </a:pPr>
            <a:endParaRPr sz="1800" b="1">
              <a:latin typeface="Palatino Linotype"/>
              <a:ea typeface="Palatino Linotype"/>
              <a:cs typeface="Palatino Linotype"/>
              <a:sym typeface="Palatino Linotype"/>
            </a:endParaRPr>
          </a:p>
          <a:p>
            <a:pPr marL="457200" lvl="0" indent="-355600" algn="l" rtl="0">
              <a:lnSpc>
                <a:spcPct val="115000"/>
              </a:lnSpc>
              <a:spcBef>
                <a:spcPts val="0"/>
              </a:spcBef>
              <a:spcAft>
                <a:spcPts val="0"/>
              </a:spcAft>
              <a:buSzPts val="2000"/>
              <a:buFont typeface="Space Grotesk"/>
              <a:buChar char="➢"/>
            </a:pPr>
            <a:r>
              <a:rPr lang="fr-FR" sz="1800" b="1">
                <a:latin typeface="Palatino Linotype"/>
                <a:ea typeface="Palatino Linotype"/>
                <a:cs typeface="Palatino Linotype"/>
                <a:sym typeface="Palatino Linotype"/>
              </a:rPr>
              <a:t>Would you have made a different decision if you had the qualifications information first?</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000"/>
              <a:buNone/>
            </a:pPr>
            <a:endParaRPr sz="1800" b="1">
              <a:latin typeface="Palatino Linotype"/>
              <a:ea typeface="Palatino Linotype"/>
              <a:cs typeface="Palatino Linotype"/>
              <a:sym typeface="Palatino Linotype"/>
            </a:endParaRPr>
          </a:p>
          <a:p>
            <a:pPr marL="457200" lvl="0" indent="-355600" algn="l" rtl="0">
              <a:lnSpc>
                <a:spcPct val="115000"/>
              </a:lnSpc>
              <a:spcBef>
                <a:spcPts val="0"/>
              </a:spcBef>
              <a:spcAft>
                <a:spcPts val="0"/>
              </a:spcAft>
              <a:buSzPts val="2000"/>
              <a:buFont typeface="Space Grotesk"/>
              <a:buChar char="➢"/>
            </a:pPr>
            <a:r>
              <a:rPr lang="fr-FR" sz="1800" b="1">
                <a:latin typeface="Palatino Linotype"/>
                <a:ea typeface="Palatino Linotype"/>
                <a:cs typeface="Palatino Linotype"/>
                <a:sym typeface="Palatino Linotype"/>
              </a:rPr>
              <a:t>What is wrong with judging people with such little information?</a:t>
            </a:r>
            <a:endParaRPr b="1">
              <a:latin typeface="Space Grotesk"/>
              <a:ea typeface="Space Grotesk"/>
              <a:cs typeface="Space Grotesk"/>
              <a:sym typeface="Space Grotesk"/>
            </a:endParaRPr>
          </a:p>
          <a:p>
            <a:pPr marL="0" lvl="0" indent="0" algn="l" rtl="0">
              <a:lnSpc>
                <a:spcPct val="115000"/>
              </a:lnSpc>
              <a:spcBef>
                <a:spcPts val="0"/>
              </a:spcBef>
              <a:spcAft>
                <a:spcPts val="0"/>
              </a:spcAft>
              <a:buClr>
                <a:schemeClr val="dk1"/>
              </a:buClr>
              <a:buSzPts val="1100"/>
              <a:buFont typeface="Arial"/>
              <a:buNone/>
            </a:pPr>
            <a:endParaRPr b="1">
              <a:latin typeface="Palatino Linotype"/>
              <a:ea typeface="Palatino Linotype"/>
              <a:cs typeface="Palatino Linotype"/>
              <a:sym typeface="Palatino Linotype"/>
            </a:endParaRPr>
          </a:p>
        </p:txBody>
      </p:sp>
      <p:sp>
        <p:nvSpPr>
          <p:cNvPr id="922" name="Google Shape;922;p1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11</a:t>
            </a:fld>
            <a:endParaRPr/>
          </a:p>
        </p:txBody>
      </p:sp>
      <p:grpSp>
        <p:nvGrpSpPr>
          <p:cNvPr id="923" name="Google Shape;923;p11"/>
          <p:cNvGrpSpPr/>
          <p:nvPr/>
        </p:nvGrpSpPr>
        <p:grpSpPr>
          <a:xfrm>
            <a:off x="5429258" y="857238"/>
            <a:ext cx="2214579" cy="1143008"/>
            <a:chOff x="7000306" y="4442411"/>
            <a:chExt cx="720224" cy="683463"/>
          </a:xfrm>
        </p:grpSpPr>
        <p:sp>
          <p:nvSpPr>
            <p:cNvPr id="924" name="Google Shape;924;p1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5" name="Google Shape;925;p1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6" name="Google Shape;926;p1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7" name="Google Shape;927;p1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8" name="Google Shape;928;p1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
                                            <p:txEl>
                                              <p:pRg st="0" end="0"/>
                                            </p:txEl>
                                          </p:spTgt>
                                        </p:tgtEl>
                                        <p:attrNameLst>
                                          <p:attrName>style.visibility</p:attrName>
                                        </p:attrNameLst>
                                      </p:cBhvr>
                                      <p:to>
                                        <p:strVal val="visible"/>
                                      </p:to>
                                    </p:set>
                                    <p:animEffect transition="in" filter="fade">
                                      <p:cBhvr>
                                        <p:cTn id="7" dur="2000"/>
                                        <p:tgtEl>
                                          <p:spTgt spid="9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
                                            <p:txEl>
                                              <p:pRg st="1" end="1"/>
                                            </p:txEl>
                                          </p:spTgt>
                                        </p:tgtEl>
                                        <p:attrNameLst>
                                          <p:attrName>style.visibility</p:attrName>
                                        </p:attrNameLst>
                                      </p:cBhvr>
                                      <p:to>
                                        <p:strVal val="visible"/>
                                      </p:to>
                                    </p:set>
                                    <p:animEffect transition="in" filter="fade">
                                      <p:cBhvr>
                                        <p:cTn id="12" dur="2000"/>
                                        <p:tgtEl>
                                          <p:spTgt spid="9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
                                            <p:txEl>
                                              <p:pRg st="2" end="2"/>
                                            </p:txEl>
                                          </p:spTgt>
                                        </p:tgtEl>
                                        <p:attrNameLst>
                                          <p:attrName>style.visibility</p:attrName>
                                        </p:attrNameLst>
                                      </p:cBhvr>
                                      <p:to>
                                        <p:strVal val="visible"/>
                                      </p:to>
                                    </p:set>
                                    <p:animEffect transition="in" filter="fade">
                                      <p:cBhvr>
                                        <p:cTn id="17" dur="2000"/>
                                        <p:tgtEl>
                                          <p:spTgt spid="9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
                                            <p:txEl>
                                              <p:pRg st="3" end="3"/>
                                            </p:txEl>
                                          </p:spTgt>
                                        </p:tgtEl>
                                        <p:attrNameLst>
                                          <p:attrName>style.visibility</p:attrName>
                                        </p:attrNameLst>
                                      </p:cBhvr>
                                      <p:to>
                                        <p:strVal val="visible"/>
                                      </p:to>
                                    </p:set>
                                    <p:animEffect transition="in" filter="fade">
                                      <p:cBhvr>
                                        <p:cTn id="22" dur="2000"/>
                                        <p:tgtEl>
                                          <p:spTgt spid="9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
                                            <p:txEl>
                                              <p:pRg st="4" end="4"/>
                                            </p:txEl>
                                          </p:spTgt>
                                        </p:tgtEl>
                                        <p:attrNameLst>
                                          <p:attrName>style.visibility</p:attrName>
                                        </p:attrNameLst>
                                      </p:cBhvr>
                                      <p:to>
                                        <p:strVal val="visible"/>
                                      </p:to>
                                    </p:set>
                                    <p:animEffect transition="in" filter="fade">
                                      <p:cBhvr>
                                        <p:cTn id="27" dur="2000"/>
                                        <p:tgtEl>
                                          <p:spTgt spid="9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1">
                                            <p:txEl>
                                              <p:pRg st="5" end="5"/>
                                            </p:txEl>
                                          </p:spTgt>
                                        </p:tgtEl>
                                        <p:attrNameLst>
                                          <p:attrName>style.visibility</p:attrName>
                                        </p:attrNameLst>
                                      </p:cBhvr>
                                      <p:to>
                                        <p:strVal val="visible"/>
                                      </p:to>
                                    </p:set>
                                    <p:animEffect transition="in" filter="fade">
                                      <p:cBhvr>
                                        <p:cTn id="32" dur="2000"/>
                                        <p:tgtEl>
                                          <p:spTgt spid="9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2"/>
          <p:cNvSpPr txBox="1">
            <a:spLocks noGrp="1"/>
          </p:cNvSpPr>
          <p:nvPr>
            <p:ph type="body" idx="1"/>
          </p:nvPr>
        </p:nvSpPr>
        <p:spPr>
          <a:xfrm>
            <a:off x="855300" y="1553825"/>
            <a:ext cx="6074154" cy="29358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Char char="➢"/>
            </a:pPr>
            <a:r>
              <a:rPr lang="fr-FR">
                <a:latin typeface="Palatino Linotype"/>
                <a:ea typeface="Palatino Linotype"/>
                <a:cs typeface="Palatino Linotype"/>
                <a:sym typeface="Palatino Linotype"/>
              </a:rPr>
              <a:t>What do you think influenced your decisions? </a:t>
            </a:r>
            <a:endParaRPr/>
          </a:p>
          <a:p>
            <a:pPr marL="457200" lvl="0" indent="-228600" algn="l" rtl="0">
              <a:lnSpc>
                <a:spcPct val="115000"/>
              </a:lnSpc>
              <a:spcBef>
                <a:spcPts val="0"/>
              </a:spcBef>
              <a:spcAft>
                <a:spcPts val="0"/>
              </a:spcAft>
              <a:buSzPts val="2000"/>
              <a:buNone/>
            </a:pPr>
            <a:endParaRPr>
              <a:latin typeface="Palatino Linotype"/>
              <a:ea typeface="Palatino Linotype"/>
              <a:cs typeface="Palatino Linotype"/>
              <a:sym typeface="Palatino Linotype"/>
            </a:endParaRPr>
          </a:p>
          <a:p>
            <a:pPr marL="0" lvl="0" indent="0" algn="l" rtl="0">
              <a:lnSpc>
                <a:spcPct val="115000"/>
              </a:lnSpc>
              <a:spcBef>
                <a:spcPts val="0"/>
              </a:spcBef>
              <a:spcAft>
                <a:spcPts val="0"/>
              </a:spcAft>
              <a:buSzPts val="2000"/>
              <a:buNone/>
            </a:pPr>
            <a:endParaRPr>
              <a:latin typeface="Palatino Linotype"/>
              <a:ea typeface="Palatino Linotype"/>
              <a:cs typeface="Palatino Linotype"/>
              <a:sym typeface="Palatino Linotype"/>
            </a:endParaRPr>
          </a:p>
          <a:p>
            <a:pPr marL="457200" lvl="0" indent="-355600" algn="l" rtl="0">
              <a:lnSpc>
                <a:spcPct val="115000"/>
              </a:lnSpc>
              <a:spcBef>
                <a:spcPts val="0"/>
              </a:spcBef>
              <a:spcAft>
                <a:spcPts val="0"/>
              </a:spcAft>
              <a:buSzPts val="2000"/>
              <a:buChar char="➢"/>
            </a:pPr>
            <a:r>
              <a:rPr lang="fr-FR">
                <a:latin typeface="Palatino Linotype"/>
                <a:ea typeface="Palatino Linotype"/>
                <a:cs typeface="Palatino Linotype"/>
                <a:sym typeface="Palatino Linotype"/>
              </a:rPr>
              <a:t>Do you think people often judge people like this in our everyday life?</a:t>
            </a:r>
            <a:endParaRPr/>
          </a:p>
          <a:p>
            <a:pPr marL="457200" lvl="0" indent="-228600" algn="l" rtl="0">
              <a:lnSpc>
                <a:spcPct val="115000"/>
              </a:lnSpc>
              <a:spcBef>
                <a:spcPts val="0"/>
              </a:spcBef>
              <a:spcAft>
                <a:spcPts val="0"/>
              </a:spcAft>
              <a:buSzPts val="2000"/>
              <a:buNone/>
            </a:pPr>
            <a:endParaRPr>
              <a:latin typeface="Palatino Linotype"/>
              <a:ea typeface="Palatino Linotype"/>
              <a:cs typeface="Palatino Linotype"/>
              <a:sym typeface="Palatino Linotype"/>
            </a:endParaRPr>
          </a:p>
          <a:p>
            <a:pPr marL="457200" lvl="0" indent="-228600" algn="l" rtl="0">
              <a:lnSpc>
                <a:spcPct val="115000"/>
              </a:lnSpc>
              <a:spcBef>
                <a:spcPts val="0"/>
              </a:spcBef>
              <a:spcAft>
                <a:spcPts val="0"/>
              </a:spcAft>
              <a:buSzPts val="2000"/>
              <a:buNone/>
            </a:pPr>
            <a:endParaRPr/>
          </a:p>
        </p:txBody>
      </p:sp>
      <p:sp>
        <p:nvSpPr>
          <p:cNvPr id="934" name="Google Shape;934;p1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3">
                                            <p:txEl>
                                              <p:pRg st="0" end="0"/>
                                            </p:txEl>
                                          </p:spTgt>
                                        </p:tgtEl>
                                        <p:attrNameLst>
                                          <p:attrName>style.visibility</p:attrName>
                                        </p:attrNameLst>
                                      </p:cBhvr>
                                      <p:to>
                                        <p:strVal val="visible"/>
                                      </p:to>
                                    </p:set>
                                    <p:animEffect transition="in" filter="fade">
                                      <p:cBhvr>
                                        <p:cTn id="7" dur="2000"/>
                                        <p:tgtEl>
                                          <p:spTgt spid="9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3">
                                            <p:txEl>
                                              <p:pRg st="1" end="1"/>
                                            </p:txEl>
                                          </p:spTgt>
                                        </p:tgtEl>
                                        <p:attrNameLst>
                                          <p:attrName>style.visibility</p:attrName>
                                        </p:attrNameLst>
                                      </p:cBhvr>
                                      <p:to>
                                        <p:strVal val="visible"/>
                                      </p:to>
                                    </p:set>
                                    <p:animEffect transition="in" filter="fade">
                                      <p:cBhvr>
                                        <p:cTn id="12" dur="2000"/>
                                        <p:tgtEl>
                                          <p:spTgt spid="9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3">
                                            <p:txEl>
                                              <p:pRg st="2" end="2"/>
                                            </p:txEl>
                                          </p:spTgt>
                                        </p:tgtEl>
                                        <p:attrNameLst>
                                          <p:attrName>style.visibility</p:attrName>
                                        </p:attrNameLst>
                                      </p:cBhvr>
                                      <p:to>
                                        <p:strVal val="visible"/>
                                      </p:to>
                                    </p:set>
                                    <p:animEffect transition="in" filter="fade">
                                      <p:cBhvr>
                                        <p:cTn id="17" dur="2000"/>
                                        <p:tgtEl>
                                          <p:spTgt spid="9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3">
                                            <p:txEl>
                                              <p:pRg st="3" end="3"/>
                                            </p:txEl>
                                          </p:spTgt>
                                        </p:tgtEl>
                                        <p:attrNameLst>
                                          <p:attrName>style.visibility</p:attrName>
                                        </p:attrNameLst>
                                      </p:cBhvr>
                                      <p:to>
                                        <p:strVal val="visible"/>
                                      </p:to>
                                    </p:set>
                                    <p:animEffect transition="in" filter="fade">
                                      <p:cBhvr>
                                        <p:cTn id="22" dur="2000"/>
                                        <p:tgtEl>
                                          <p:spTgt spid="9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3">
                                            <p:txEl>
                                              <p:pRg st="4" end="4"/>
                                            </p:txEl>
                                          </p:spTgt>
                                        </p:tgtEl>
                                        <p:attrNameLst>
                                          <p:attrName>style.visibility</p:attrName>
                                        </p:attrNameLst>
                                      </p:cBhvr>
                                      <p:to>
                                        <p:strVal val="visible"/>
                                      </p:to>
                                    </p:set>
                                    <p:animEffect transition="in" filter="fade">
                                      <p:cBhvr>
                                        <p:cTn id="27" dur="2000"/>
                                        <p:tgtEl>
                                          <p:spTgt spid="9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3">
                                            <p:txEl>
                                              <p:pRg st="5" end="5"/>
                                            </p:txEl>
                                          </p:spTgt>
                                        </p:tgtEl>
                                        <p:attrNameLst>
                                          <p:attrName>style.visibility</p:attrName>
                                        </p:attrNameLst>
                                      </p:cBhvr>
                                      <p:to>
                                        <p:strVal val="visible"/>
                                      </p:to>
                                    </p:set>
                                    <p:animEffect transition="in" filter="fade">
                                      <p:cBhvr>
                                        <p:cTn id="32" dur="2000"/>
                                        <p:tgtEl>
                                          <p:spTgt spid="9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3"/>
          <p:cNvSpPr txBox="1">
            <a:spLocks noGrp="1"/>
          </p:cNvSpPr>
          <p:nvPr>
            <p:ph type="ctrTitle"/>
          </p:nvPr>
        </p:nvSpPr>
        <p:spPr>
          <a:xfrm>
            <a:off x="1735675" y="1991825"/>
            <a:ext cx="5672700" cy="1159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5800"/>
              <a:buNone/>
            </a:pPr>
            <a:br>
              <a:rPr lang="fr-FR" sz="3600">
                <a:latin typeface="Palatino Linotype"/>
                <a:ea typeface="Palatino Linotype"/>
                <a:cs typeface="Palatino Linotype"/>
                <a:sym typeface="Palatino Linotype"/>
              </a:rPr>
            </a:br>
            <a:r>
              <a:rPr lang="fr-FR" sz="3600"/>
              <a:t> What is the difference between stereotypes, prejudice, and discrimination?</a:t>
            </a:r>
            <a:br>
              <a:rPr lang="fr-FR" sz="3600"/>
            </a:br>
            <a:endParaRPr sz="36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9"/>
                                        </p:tgtEl>
                                        <p:attrNameLst>
                                          <p:attrName>style.visibility</p:attrName>
                                        </p:attrNameLst>
                                      </p:cBhvr>
                                      <p:to>
                                        <p:strVal val="visible"/>
                                      </p:to>
                                    </p:set>
                                    <p:anim calcmode="lin" valueType="num">
                                      <p:cBhvr additive="base">
                                        <p:cTn id="7"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5"/>
          <p:cNvSpPr txBox="1">
            <a:spLocks noGrp="1"/>
          </p:cNvSpPr>
          <p:nvPr>
            <p:ph type="ctrTitle"/>
          </p:nvPr>
        </p:nvSpPr>
        <p:spPr>
          <a:xfrm>
            <a:off x="571472" y="-214332"/>
            <a:ext cx="7143800" cy="2071701"/>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br>
              <a:rPr lang="fr-FR" sz="2000"/>
            </a:br>
            <a:r>
              <a:rPr lang="fr-FR" b="1"/>
              <a:t> </a:t>
            </a:r>
            <a:br>
              <a:rPr lang="fr-FR" b="1"/>
            </a:br>
            <a:br>
              <a:rPr lang="fr-FR" b="1"/>
            </a:br>
            <a:br>
              <a:rPr lang="fr-FR" b="1"/>
            </a:br>
            <a:br>
              <a:rPr lang="fr-FR"/>
            </a:br>
            <a:br>
              <a:rPr lang="fr-FR"/>
            </a:br>
            <a:r>
              <a:rPr lang="fr-FR" sz="1600" b="1"/>
              <a:t>Prejudice: </a:t>
            </a:r>
            <a:br>
              <a:rPr lang="fr-FR" sz="1600"/>
            </a:br>
            <a:r>
              <a:rPr lang="fr-FR" sz="1600"/>
              <a:t> Preconceived judgment or opinion</a:t>
            </a:r>
            <a:br>
              <a:rPr lang="fr-FR" sz="1600"/>
            </a:br>
            <a:r>
              <a:rPr lang="fr-FR" sz="1600"/>
              <a:t>An adverse opinion formed without sufficient knowledge.</a:t>
            </a:r>
            <a:br>
              <a:rPr lang="fr-FR" sz="1600"/>
            </a:br>
            <a:br>
              <a:rPr lang="fr-FR" sz="1600"/>
            </a:br>
            <a:r>
              <a:rPr lang="fr-FR" sz="1600" b="1"/>
              <a:t> A</a:t>
            </a:r>
            <a:r>
              <a:rPr lang="fr-FR" sz="1600"/>
              <a:t>n irrational </a:t>
            </a:r>
            <a:r>
              <a:rPr lang="fr-FR" sz="1600" b="1"/>
              <a:t>attitude</a:t>
            </a:r>
            <a:r>
              <a:rPr lang="fr-FR" sz="1600"/>
              <a:t> of </a:t>
            </a:r>
            <a:r>
              <a:rPr lang="fr-FR" sz="1600" u="sng">
                <a:solidFill>
                  <a:schemeClr val="hlink"/>
                </a:solidFill>
                <a:hlinkClick r:id="rId3"/>
              </a:rPr>
              <a:t>hostility</a:t>
            </a:r>
            <a:r>
              <a:rPr lang="fr-FR" sz="1600"/>
              <a:t> directed against an individual, a group, a race, or their supposed characteristics</a:t>
            </a:r>
            <a:endParaRPr sz="1600"/>
          </a:p>
        </p:txBody>
      </p:sp>
      <p:sp>
        <p:nvSpPr>
          <p:cNvPr id="945" name="Google Shape;945;p15"/>
          <p:cNvSpPr txBox="1">
            <a:spLocks noGrp="1"/>
          </p:cNvSpPr>
          <p:nvPr>
            <p:ph type="subTitle" idx="1"/>
          </p:nvPr>
        </p:nvSpPr>
        <p:spPr>
          <a:xfrm>
            <a:off x="500034" y="2214560"/>
            <a:ext cx="7011366" cy="1143008"/>
          </a:xfrm>
          <a:prstGeom prst="rect">
            <a:avLst/>
          </a:prstGeom>
          <a:noFill/>
          <a:ln>
            <a:noFill/>
          </a:ln>
        </p:spPr>
        <p:txBody>
          <a:bodyPr spcFirstLastPara="1" wrap="square" lIns="0" tIns="0" rIns="0" bIns="0" anchor="t" anchorCtr="0">
            <a:noAutofit/>
          </a:bodyPr>
          <a:lstStyle/>
          <a:p>
            <a:pPr marL="457200" lvl="0" indent="-368300" algn="ctr" rtl="0">
              <a:lnSpc>
                <a:spcPct val="115000"/>
              </a:lnSpc>
              <a:spcBef>
                <a:spcPts val="0"/>
              </a:spcBef>
              <a:spcAft>
                <a:spcPts val="0"/>
              </a:spcAft>
              <a:buSzPts val="2200"/>
              <a:buNone/>
            </a:pPr>
            <a:r>
              <a:rPr lang="fr-FR" sz="1600" b="1"/>
              <a:t>Discrimination:</a:t>
            </a:r>
            <a:endParaRPr sz="1600" b="1"/>
          </a:p>
          <a:p>
            <a:pPr marL="457200" lvl="0" indent="-368300" algn="ctr" rtl="0">
              <a:lnSpc>
                <a:spcPct val="115000"/>
              </a:lnSpc>
              <a:spcBef>
                <a:spcPts val="0"/>
              </a:spcBef>
              <a:spcAft>
                <a:spcPts val="0"/>
              </a:spcAft>
              <a:buSzPts val="2200"/>
              <a:buNone/>
            </a:pPr>
            <a:r>
              <a:rPr lang="fr-FR" sz="1600"/>
              <a:t>Refers to behavior. It can be direct, indirect or structural and often results from stereotypes or prejudicial attitudes.</a:t>
            </a:r>
            <a:endParaRPr/>
          </a:p>
          <a:p>
            <a:pPr marL="457200" lvl="0" indent="-368300" algn="ctr" rtl="0">
              <a:lnSpc>
                <a:spcPct val="115000"/>
              </a:lnSpc>
              <a:spcBef>
                <a:spcPts val="0"/>
              </a:spcBef>
              <a:spcAft>
                <a:spcPts val="0"/>
              </a:spcAft>
              <a:buSzPts val="2200"/>
              <a:buNone/>
            </a:pPr>
            <a:endParaRPr sz="1600"/>
          </a:p>
          <a:p>
            <a:pPr marL="457200" lvl="0" indent="-368300" algn="ctr" rtl="0">
              <a:lnSpc>
                <a:spcPct val="115000"/>
              </a:lnSpc>
              <a:spcBef>
                <a:spcPts val="0"/>
              </a:spcBef>
              <a:spcAft>
                <a:spcPts val="0"/>
              </a:spcAft>
              <a:buSzPts val="2200"/>
              <a:buNone/>
            </a:pPr>
            <a:endParaRPr sz="1600"/>
          </a:p>
          <a:p>
            <a:pPr marL="457200" lvl="0" indent="-368300" algn="ctr" rtl="0">
              <a:lnSpc>
                <a:spcPct val="115000"/>
              </a:lnSpc>
              <a:spcBef>
                <a:spcPts val="0"/>
              </a:spcBef>
              <a:spcAft>
                <a:spcPts val="0"/>
              </a:spcAft>
              <a:buSzPts val="2200"/>
              <a:buNone/>
            </a:pPr>
            <a:r>
              <a:rPr lang="fr-FR" sz="1600" b="1"/>
              <a:t>Stereotype: </a:t>
            </a:r>
            <a:endParaRPr b="1"/>
          </a:p>
          <a:p>
            <a:pPr marL="457200" lvl="0" indent="-368300" algn="ctr" rtl="0">
              <a:lnSpc>
                <a:spcPct val="115000"/>
              </a:lnSpc>
              <a:spcBef>
                <a:spcPts val="0"/>
              </a:spcBef>
              <a:spcAft>
                <a:spcPts val="0"/>
              </a:spcAft>
              <a:buSzPts val="2200"/>
              <a:buNone/>
            </a:pPr>
            <a:r>
              <a:rPr lang="fr-FR" sz="1600"/>
              <a:t>A widely held but fixed and oversimplified image or idea of a particular type of person or thing.</a:t>
            </a:r>
            <a:endParaRPr/>
          </a:p>
          <a:p>
            <a:pPr marL="457200" lvl="0" indent="-368300" algn="l" rtl="0">
              <a:lnSpc>
                <a:spcPct val="115000"/>
              </a:lnSpc>
              <a:spcBef>
                <a:spcPts val="0"/>
              </a:spcBef>
              <a:spcAft>
                <a:spcPts val="0"/>
              </a:spcAft>
              <a:buSzPts val="2200"/>
              <a:buNone/>
            </a:pPr>
            <a:endParaRPr/>
          </a:p>
          <a:p>
            <a:pPr marL="457200" lvl="0" indent="-368300" algn="l" rtl="0">
              <a:lnSpc>
                <a:spcPct val="115000"/>
              </a:lnSpc>
              <a:spcBef>
                <a:spcPts val="0"/>
              </a:spcBef>
              <a:spcAft>
                <a:spcPts val="0"/>
              </a:spcAft>
              <a:buSzPts val="2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4"/>
                                        </p:tgtEl>
                                        <p:attrNameLst>
                                          <p:attrName>style.visibility</p:attrName>
                                        </p:attrNameLst>
                                      </p:cBhvr>
                                      <p:to>
                                        <p:strVal val="visible"/>
                                      </p:to>
                                    </p:set>
                                    <p:animEffect transition="in" filter="fade">
                                      <p:cBhvr>
                                        <p:cTn id="7" dur="2000"/>
                                        <p:tgtEl>
                                          <p:spTgt spid="9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5">
                                            <p:txEl>
                                              <p:pRg st="0" end="0"/>
                                            </p:txEl>
                                          </p:spTgt>
                                        </p:tgtEl>
                                        <p:attrNameLst>
                                          <p:attrName>style.visibility</p:attrName>
                                        </p:attrNameLst>
                                      </p:cBhvr>
                                      <p:to>
                                        <p:strVal val="visible"/>
                                      </p:to>
                                    </p:set>
                                    <p:animEffect transition="in" filter="fade">
                                      <p:cBhvr>
                                        <p:cTn id="12" dur="2000"/>
                                        <p:tgtEl>
                                          <p:spTgt spid="9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5">
                                            <p:txEl>
                                              <p:pRg st="1" end="1"/>
                                            </p:txEl>
                                          </p:spTgt>
                                        </p:tgtEl>
                                        <p:attrNameLst>
                                          <p:attrName>style.visibility</p:attrName>
                                        </p:attrNameLst>
                                      </p:cBhvr>
                                      <p:to>
                                        <p:strVal val="visible"/>
                                      </p:to>
                                    </p:set>
                                    <p:animEffect transition="in" filter="fade">
                                      <p:cBhvr>
                                        <p:cTn id="17" dur="2000"/>
                                        <p:tgtEl>
                                          <p:spTgt spid="9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5">
                                            <p:txEl>
                                              <p:pRg st="2" end="2"/>
                                            </p:txEl>
                                          </p:spTgt>
                                        </p:tgtEl>
                                        <p:attrNameLst>
                                          <p:attrName>style.visibility</p:attrName>
                                        </p:attrNameLst>
                                      </p:cBhvr>
                                      <p:to>
                                        <p:strVal val="visible"/>
                                      </p:to>
                                    </p:set>
                                    <p:animEffect transition="in" filter="fade">
                                      <p:cBhvr>
                                        <p:cTn id="22" dur="2000"/>
                                        <p:tgtEl>
                                          <p:spTgt spid="9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5">
                                            <p:txEl>
                                              <p:pRg st="3" end="3"/>
                                            </p:txEl>
                                          </p:spTgt>
                                        </p:tgtEl>
                                        <p:attrNameLst>
                                          <p:attrName>style.visibility</p:attrName>
                                        </p:attrNameLst>
                                      </p:cBhvr>
                                      <p:to>
                                        <p:strVal val="visible"/>
                                      </p:to>
                                    </p:set>
                                    <p:animEffect transition="in" filter="fade">
                                      <p:cBhvr>
                                        <p:cTn id="27" dur="2000"/>
                                        <p:tgtEl>
                                          <p:spTgt spid="9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5">
                                            <p:txEl>
                                              <p:pRg st="4" end="4"/>
                                            </p:txEl>
                                          </p:spTgt>
                                        </p:tgtEl>
                                        <p:attrNameLst>
                                          <p:attrName>style.visibility</p:attrName>
                                        </p:attrNameLst>
                                      </p:cBhvr>
                                      <p:to>
                                        <p:strVal val="visible"/>
                                      </p:to>
                                    </p:set>
                                    <p:animEffect transition="in" filter="fade">
                                      <p:cBhvr>
                                        <p:cTn id="32" dur="2000"/>
                                        <p:tgtEl>
                                          <p:spTgt spid="9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5">
                                            <p:txEl>
                                              <p:pRg st="5" end="5"/>
                                            </p:txEl>
                                          </p:spTgt>
                                        </p:tgtEl>
                                        <p:attrNameLst>
                                          <p:attrName>style.visibility</p:attrName>
                                        </p:attrNameLst>
                                      </p:cBhvr>
                                      <p:to>
                                        <p:strVal val="visible"/>
                                      </p:to>
                                    </p:set>
                                    <p:animEffect transition="in" filter="fade">
                                      <p:cBhvr>
                                        <p:cTn id="37" dur="2000"/>
                                        <p:tgtEl>
                                          <p:spTgt spid="94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5">
                                            <p:txEl>
                                              <p:pRg st="6" end="6"/>
                                            </p:txEl>
                                          </p:spTgt>
                                        </p:tgtEl>
                                        <p:attrNameLst>
                                          <p:attrName>style.visibility</p:attrName>
                                        </p:attrNameLst>
                                      </p:cBhvr>
                                      <p:to>
                                        <p:strVal val="visible"/>
                                      </p:to>
                                    </p:set>
                                    <p:animEffect transition="in" filter="fade">
                                      <p:cBhvr>
                                        <p:cTn id="42" dur="2000"/>
                                        <p:tgtEl>
                                          <p:spTgt spid="94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5">
                                            <p:txEl>
                                              <p:pRg st="7" end="7"/>
                                            </p:txEl>
                                          </p:spTgt>
                                        </p:tgtEl>
                                        <p:attrNameLst>
                                          <p:attrName>style.visibility</p:attrName>
                                        </p:attrNameLst>
                                      </p:cBhvr>
                                      <p:to>
                                        <p:strVal val="visible"/>
                                      </p:to>
                                    </p:set>
                                    <p:animEffect transition="in" filter="fade">
                                      <p:cBhvr>
                                        <p:cTn id="47" dur="2000"/>
                                        <p:tgtEl>
                                          <p:spTgt spid="9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63"/>
          <p:cNvSpPr txBox="1">
            <a:spLocks noGrp="1"/>
          </p:cNvSpPr>
          <p:nvPr>
            <p:ph type="ctrTitle"/>
          </p:nvPr>
        </p:nvSpPr>
        <p:spPr>
          <a:xfrm>
            <a:off x="1632600" y="1673063"/>
            <a:ext cx="5878800" cy="13038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endParaRPr/>
          </a:p>
        </p:txBody>
      </p:sp>
      <p:sp>
        <p:nvSpPr>
          <p:cNvPr id="951" name="Google Shape;951;p63"/>
          <p:cNvSpPr txBox="1">
            <a:spLocks noGrp="1"/>
          </p:cNvSpPr>
          <p:nvPr>
            <p:ph type="subTitle" idx="1"/>
          </p:nvPr>
        </p:nvSpPr>
        <p:spPr>
          <a:xfrm>
            <a:off x="1632600" y="3073838"/>
            <a:ext cx="5878800" cy="396600"/>
          </a:xfrm>
          <a:prstGeom prst="rect">
            <a:avLst/>
          </a:prstGeom>
          <a:noFill/>
          <a:ln>
            <a:noFill/>
          </a:ln>
        </p:spPr>
        <p:txBody>
          <a:bodyPr spcFirstLastPara="1" wrap="square" lIns="0" tIns="0" rIns="0" bIns="0" anchor="t" anchorCtr="0">
            <a:noAutofit/>
          </a:bodyPr>
          <a:lstStyle/>
          <a:p>
            <a:pPr marL="457200" lvl="0" indent="-368300" algn="ctr" rtl="0">
              <a:lnSpc>
                <a:spcPct val="115000"/>
              </a:lnSpc>
              <a:spcBef>
                <a:spcPts val="0"/>
              </a:spcBef>
              <a:spcAft>
                <a:spcPts val="0"/>
              </a:spcAft>
              <a:buSzPts val="2200"/>
              <a:buNone/>
            </a:pPr>
            <a:endParaRPr/>
          </a:p>
        </p:txBody>
      </p:sp>
      <p:sp>
        <p:nvSpPr>
          <p:cNvPr id="952" name="Google Shape;952;p63"/>
          <p:cNvSpPr/>
          <p:nvPr/>
        </p:nvSpPr>
        <p:spPr>
          <a:xfrm>
            <a:off x="237744" y="593563"/>
            <a:ext cx="5374299" cy="1127574"/>
          </a:xfrm>
          <a:prstGeom prst="rect">
            <a:avLst/>
          </a:prstGeom>
          <a:solidFill>
            <a:schemeClr val="accent1"/>
          </a:solidFill>
          <a:ln>
            <a:noFill/>
          </a:ln>
          <a:effectLst>
            <a:outerShdw blurRad="149987" dist="250190" dir="8460000" algn="ctr">
              <a:srgbClr val="000000">
                <a:alpha val="2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Stereotype: Cognitive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Categorization and labelling of individulas </a:t>
            </a:r>
            <a:endParaRPr sz="1400" b="0" i="0" u="none" strike="noStrike" cap="none">
              <a:solidFill>
                <a:srgbClr val="000000"/>
              </a:solidFill>
              <a:latin typeface="Arial"/>
              <a:ea typeface="Arial"/>
              <a:cs typeface="Arial"/>
              <a:sym typeface="Arial"/>
            </a:endParaRPr>
          </a:p>
        </p:txBody>
      </p:sp>
      <p:sp>
        <p:nvSpPr>
          <p:cNvPr id="953" name="Google Shape;953;p63"/>
          <p:cNvSpPr/>
          <p:nvPr/>
        </p:nvSpPr>
        <p:spPr>
          <a:xfrm>
            <a:off x="2453245" y="2219688"/>
            <a:ext cx="5486400" cy="930419"/>
          </a:xfrm>
          <a:prstGeom prst="rect">
            <a:avLst/>
          </a:prstGeom>
          <a:solidFill>
            <a:schemeClr val="accent6"/>
          </a:solidFill>
          <a:ln>
            <a:noFill/>
          </a:ln>
          <a:effectLst>
            <a:outerShdw blurRad="149987" dist="250190" dir="8460000" algn="ctr">
              <a:srgbClr val="000000">
                <a:alpha val="2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Prejudice: Affective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Attidude (like or dislike) towards labelled individuals. </a:t>
            </a:r>
            <a:endParaRPr sz="1400" b="0" i="0" u="none" strike="noStrike" cap="none">
              <a:solidFill>
                <a:srgbClr val="000000"/>
              </a:solidFill>
              <a:latin typeface="Arial"/>
              <a:ea typeface="Arial"/>
              <a:cs typeface="Arial"/>
              <a:sym typeface="Arial"/>
            </a:endParaRPr>
          </a:p>
        </p:txBody>
      </p:sp>
      <p:sp>
        <p:nvSpPr>
          <p:cNvPr id="954" name="Google Shape;954;p63"/>
          <p:cNvSpPr/>
          <p:nvPr/>
        </p:nvSpPr>
        <p:spPr>
          <a:xfrm>
            <a:off x="4572000" y="3648658"/>
            <a:ext cx="4411456" cy="1007104"/>
          </a:xfrm>
          <a:prstGeom prst="rect">
            <a:avLst/>
          </a:prstGeom>
          <a:solidFill>
            <a:srgbClr val="7030A0"/>
          </a:solidFill>
          <a:ln>
            <a:noFill/>
          </a:ln>
          <a:effectLst>
            <a:outerShdw blurRad="149987" dist="250190" dir="8460000" algn="ctr">
              <a:srgbClr val="000000">
                <a:alpha val="2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Discrimination: Behavioral</a:t>
            </a: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Eventually behavior towards individuals</a:t>
            </a:r>
            <a:endParaRPr sz="1400" b="0" i="0" u="none" strike="noStrike" cap="none">
              <a:solidFill>
                <a:schemeClr val="lt1"/>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fade">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fade">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4"/>
                                        </p:tgtEl>
                                        <p:attrNameLst>
                                          <p:attrName>style.visibility</p:attrName>
                                        </p:attrNameLst>
                                      </p:cBhvr>
                                      <p:to>
                                        <p:strVal val="visible"/>
                                      </p:to>
                                    </p:set>
                                    <p:animEffect transition="in" filter="fade">
                                      <p:cBhvr>
                                        <p:cTn id="17" dur="500"/>
                                        <p:tgtEl>
                                          <p:spTgt spid="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64"/>
          <p:cNvSpPr txBox="1">
            <a:spLocks noGrp="1"/>
          </p:cNvSpPr>
          <p:nvPr>
            <p:ph type="ctrTitle"/>
          </p:nvPr>
        </p:nvSpPr>
        <p:spPr>
          <a:xfrm>
            <a:off x="0" y="207231"/>
            <a:ext cx="5878800" cy="13038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fr-FR"/>
              <a:t>Guess Prejudice or stereotype</a:t>
            </a:r>
            <a:endParaRPr/>
          </a:p>
        </p:txBody>
      </p:sp>
      <p:sp>
        <p:nvSpPr>
          <p:cNvPr id="960" name="Google Shape;960;p64"/>
          <p:cNvSpPr txBox="1">
            <a:spLocks noGrp="1"/>
          </p:cNvSpPr>
          <p:nvPr>
            <p:ph type="subTitle" idx="1"/>
          </p:nvPr>
        </p:nvSpPr>
        <p:spPr>
          <a:xfrm>
            <a:off x="-935570" y="2732040"/>
            <a:ext cx="5878800" cy="396600"/>
          </a:xfrm>
          <a:prstGeom prst="rect">
            <a:avLst/>
          </a:prstGeom>
          <a:noFill/>
          <a:ln>
            <a:noFill/>
          </a:ln>
        </p:spPr>
        <p:txBody>
          <a:bodyPr spcFirstLastPara="1" wrap="square" lIns="0" tIns="0" rIns="0" bIns="0" anchor="t" anchorCtr="0">
            <a:noAutofit/>
          </a:bodyPr>
          <a:lstStyle/>
          <a:p>
            <a:pPr marL="457200" lvl="0" indent="-368300" algn="ctr" rtl="0">
              <a:lnSpc>
                <a:spcPct val="115000"/>
              </a:lnSpc>
              <a:spcBef>
                <a:spcPts val="0"/>
              </a:spcBef>
              <a:spcAft>
                <a:spcPts val="0"/>
              </a:spcAft>
              <a:buSzPts val="2200"/>
              <a:buNone/>
            </a:pPr>
            <a:r>
              <a:rPr lang="fr-FR" sz="1600"/>
              <a:t>All baby boys wear blue</a:t>
            </a:r>
            <a:endParaRPr sz="1600"/>
          </a:p>
        </p:txBody>
      </p:sp>
      <p:sp>
        <p:nvSpPr>
          <p:cNvPr id="961" name="Google Shape;961;p64"/>
          <p:cNvSpPr txBox="1"/>
          <p:nvPr/>
        </p:nvSpPr>
        <p:spPr>
          <a:xfrm>
            <a:off x="727911" y="3324692"/>
            <a:ext cx="292481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Space Grotesk Light"/>
                <a:ea typeface="Space Grotesk Light"/>
                <a:cs typeface="Space Grotesk Light"/>
                <a:sym typeface="Space Grotesk Light"/>
              </a:rPr>
              <a:t>Women enjoy shopping</a:t>
            </a:r>
            <a:endParaRPr sz="1400" b="0" i="0" u="none" strike="noStrike" cap="none">
              <a:solidFill>
                <a:srgbClr val="000000"/>
              </a:solidFill>
              <a:latin typeface="Arial"/>
              <a:ea typeface="Arial"/>
              <a:cs typeface="Arial"/>
              <a:sym typeface="Arial"/>
            </a:endParaRPr>
          </a:p>
        </p:txBody>
      </p:sp>
      <p:sp>
        <p:nvSpPr>
          <p:cNvPr id="962" name="Google Shape;962;p64"/>
          <p:cNvSpPr txBox="1"/>
          <p:nvPr/>
        </p:nvSpPr>
        <p:spPr>
          <a:xfrm>
            <a:off x="782625" y="2042527"/>
            <a:ext cx="31883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Space Grotesk Light"/>
                <a:ea typeface="Space Grotesk Light"/>
                <a:cs typeface="Space Grotesk Light"/>
                <a:sym typeface="Space Grotesk Light"/>
              </a:rPr>
              <a:t>I disrespect boys who wear pink</a:t>
            </a:r>
            <a:endParaRPr sz="1600" b="0" i="0" u="none" strike="noStrike" cap="none">
              <a:solidFill>
                <a:schemeClr val="dk1"/>
              </a:solidFill>
              <a:latin typeface="Space Grotesk Light"/>
              <a:ea typeface="Space Grotesk Light"/>
              <a:cs typeface="Space Grotesk Light"/>
              <a:sym typeface="Space Grotesk Light"/>
            </a:endParaRPr>
          </a:p>
        </p:txBody>
      </p:sp>
      <p:sp>
        <p:nvSpPr>
          <p:cNvPr id="963" name="Google Shape;963;p64"/>
          <p:cNvSpPr txBox="1"/>
          <p:nvPr/>
        </p:nvSpPr>
        <p:spPr>
          <a:xfrm>
            <a:off x="782625" y="3898552"/>
            <a:ext cx="313365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Space Grotesk Light"/>
                <a:ea typeface="Space Grotesk Light"/>
                <a:cs typeface="Space Grotesk Light"/>
                <a:sym typeface="Space Grotesk Light"/>
              </a:rPr>
              <a:t>I disrespect girls who play with a gun </a:t>
            </a:r>
            <a:endParaRPr sz="1400" b="0" i="0" u="none" strike="noStrike" cap="none">
              <a:solidFill>
                <a:srgbClr val="000000"/>
              </a:solidFill>
              <a:latin typeface="Arial"/>
              <a:ea typeface="Arial"/>
              <a:cs typeface="Arial"/>
              <a:sym typeface="Arial"/>
            </a:endParaRPr>
          </a:p>
        </p:txBody>
      </p:sp>
      <p:sp>
        <p:nvSpPr>
          <p:cNvPr id="964" name="Google Shape;964;p64"/>
          <p:cNvSpPr txBox="1"/>
          <p:nvPr/>
        </p:nvSpPr>
        <p:spPr>
          <a:xfrm>
            <a:off x="782625" y="1669266"/>
            <a:ext cx="244241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dk1"/>
                </a:solidFill>
                <a:latin typeface="Space Grotesk Light"/>
                <a:ea typeface="Space Grotesk Light"/>
                <a:cs typeface="Space Grotesk Light"/>
                <a:sym typeface="Space Grotesk Light"/>
              </a:rPr>
              <a:t>Elderly people are wise</a:t>
            </a:r>
            <a:endParaRPr sz="1600" b="0" i="0" u="none" strike="noStrike" cap="none">
              <a:solidFill>
                <a:schemeClr val="dk1"/>
              </a:solidFill>
              <a:latin typeface="Space Grotesk Light"/>
              <a:ea typeface="Space Grotesk Light"/>
              <a:cs typeface="Space Grotesk Light"/>
              <a:sym typeface="Space Grotesk Light"/>
            </a:endParaRPr>
          </a:p>
        </p:txBody>
      </p:sp>
      <p:sp>
        <p:nvSpPr>
          <p:cNvPr id="965" name="Google Shape;965;p64"/>
          <p:cNvSpPr txBox="1"/>
          <p:nvPr/>
        </p:nvSpPr>
        <p:spPr>
          <a:xfrm>
            <a:off x="4056743" y="1669266"/>
            <a:ext cx="7329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966" name="Google Shape;966;p64"/>
          <p:cNvSpPr txBox="1"/>
          <p:nvPr/>
        </p:nvSpPr>
        <p:spPr>
          <a:xfrm>
            <a:off x="3824514" y="2235251"/>
            <a:ext cx="965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P</a:t>
            </a:r>
            <a:endParaRPr sz="1400" b="0" i="0" u="none" strike="noStrike" cap="none">
              <a:solidFill>
                <a:srgbClr val="000000"/>
              </a:solidFill>
              <a:latin typeface="Arial"/>
              <a:ea typeface="Arial"/>
              <a:cs typeface="Arial"/>
              <a:sym typeface="Arial"/>
            </a:endParaRPr>
          </a:p>
        </p:txBody>
      </p:sp>
      <p:sp>
        <p:nvSpPr>
          <p:cNvPr id="967" name="Google Shape;967;p64"/>
          <p:cNvSpPr txBox="1"/>
          <p:nvPr/>
        </p:nvSpPr>
        <p:spPr>
          <a:xfrm>
            <a:off x="3592286" y="2859314"/>
            <a:ext cx="7257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968" name="Google Shape;968;p64"/>
          <p:cNvSpPr txBox="1"/>
          <p:nvPr/>
        </p:nvSpPr>
        <p:spPr>
          <a:xfrm>
            <a:off x="3468914" y="3444089"/>
            <a:ext cx="660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969" name="Google Shape;969;p64"/>
          <p:cNvSpPr txBox="1"/>
          <p:nvPr/>
        </p:nvSpPr>
        <p:spPr>
          <a:xfrm>
            <a:off x="3652730" y="4064000"/>
            <a:ext cx="91927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P</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9"/>
                                        </p:tgtEl>
                                        <p:attrNameLst>
                                          <p:attrName>style.visibility</p:attrName>
                                        </p:attrNameLst>
                                      </p:cBhvr>
                                      <p:to>
                                        <p:strVal val="visible"/>
                                      </p:to>
                                    </p:set>
                                    <p:anim calcmode="lin" valueType="num">
                                      <p:cBhvr additive="base">
                                        <p:cTn id="7" dur="500"/>
                                        <p:tgtEl>
                                          <p:spTgt spid="95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4"/>
                                        </p:tgtEl>
                                        <p:attrNameLst>
                                          <p:attrName>style.visibility</p:attrName>
                                        </p:attrNameLst>
                                      </p:cBhvr>
                                      <p:to>
                                        <p:strVal val="visible"/>
                                      </p:to>
                                    </p:set>
                                    <p:animEffect transition="in" filter="fade">
                                      <p:cBhvr>
                                        <p:cTn id="12" dur="500"/>
                                        <p:tgtEl>
                                          <p:spTgt spid="9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2"/>
                                        </p:tgtEl>
                                        <p:attrNameLst>
                                          <p:attrName>style.visibility</p:attrName>
                                        </p:attrNameLst>
                                      </p:cBhvr>
                                      <p:to>
                                        <p:strVal val="visible"/>
                                      </p:to>
                                    </p:set>
                                    <p:animEffect transition="in" filter="fade">
                                      <p:cBhvr>
                                        <p:cTn id="17" dur="500"/>
                                        <p:tgtEl>
                                          <p:spTgt spid="9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0">
                                            <p:txEl>
                                              <p:pRg st="0" end="0"/>
                                            </p:txEl>
                                          </p:spTgt>
                                        </p:tgtEl>
                                        <p:attrNameLst>
                                          <p:attrName>style.visibility</p:attrName>
                                        </p:attrNameLst>
                                      </p:cBhvr>
                                      <p:to>
                                        <p:strVal val="visible"/>
                                      </p:to>
                                    </p:set>
                                    <p:animEffect transition="in" filter="fade">
                                      <p:cBhvr>
                                        <p:cTn id="22" dur="500"/>
                                        <p:tgtEl>
                                          <p:spTgt spid="96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1"/>
                                        </p:tgtEl>
                                        <p:attrNameLst>
                                          <p:attrName>style.visibility</p:attrName>
                                        </p:attrNameLst>
                                      </p:cBhvr>
                                      <p:to>
                                        <p:strVal val="visible"/>
                                      </p:to>
                                    </p:set>
                                    <p:animEffect transition="in" filter="fade">
                                      <p:cBhvr>
                                        <p:cTn id="27" dur="500"/>
                                        <p:tgtEl>
                                          <p:spTgt spid="9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3"/>
                                        </p:tgtEl>
                                        <p:attrNameLst>
                                          <p:attrName>style.visibility</p:attrName>
                                        </p:attrNameLst>
                                      </p:cBhvr>
                                      <p:to>
                                        <p:strVal val="visible"/>
                                      </p:to>
                                    </p:set>
                                    <p:animEffect transition="in" filter="fade">
                                      <p:cBhvr>
                                        <p:cTn id="32" dur="500"/>
                                        <p:tgtEl>
                                          <p:spTgt spid="9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5"/>
                                        </p:tgtEl>
                                        <p:attrNameLst>
                                          <p:attrName>style.visibility</p:attrName>
                                        </p:attrNameLst>
                                      </p:cBhvr>
                                      <p:to>
                                        <p:strVal val="visible"/>
                                      </p:to>
                                    </p:set>
                                    <p:animEffect transition="in" filter="fade">
                                      <p:cBhvr>
                                        <p:cTn id="37" dur="1000"/>
                                        <p:tgtEl>
                                          <p:spTgt spid="9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6"/>
                                        </p:tgtEl>
                                        <p:attrNameLst>
                                          <p:attrName>style.visibility</p:attrName>
                                        </p:attrNameLst>
                                      </p:cBhvr>
                                      <p:to>
                                        <p:strVal val="visible"/>
                                      </p:to>
                                    </p:set>
                                    <p:animEffect transition="in" filter="fade">
                                      <p:cBhvr>
                                        <p:cTn id="42" dur="1000"/>
                                        <p:tgtEl>
                                          <p:spTgt spid="9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7"/>
                                        </p:tgtEl>
                                        <p:attrNameLst>
                                          <p:attrName>style.visibility</p:attrName>
                                        </p:attrNameLst>
                                      </p:cBhvr>
                                      <p:to>
                                        <p:strVal val="visible"/>
                                      </p:to>
                                    </p:set>
                                    <p:animEffect transition="in" filter="fade">
                                      <p:cBhvr>
                                        <p:cTn id="47" dur="1000"/>
                                        <p:tgtEl>
                                          <p:spTgt spid="96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8"/>
                                        </p:tgtEl>
                                        <p:attrNameLst>
                                          <p:attrName>style.visibility</p:attrName>
                                        </p:attrNameLst>
                                      </p:cBhvr>
                                      <p:to>
                                        <p:strVal val="visible"/>
                                      </p:to>
                                    </p:set>
                                    <p:animEffect transition="in" filter="fade">
                                      <p:cBhvr>
                                        <p:cTn id="52" dur="1000"/>
                                        <p:tgtEl>
                                          <p:spTgt spid="96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9"/>
                                        </p:tgtEl>
                                        <p:attrNameLst>
                                          <p:attrName>style.visibility</p:attrName>
                                        </p:attrNameLst>
                                      </p:cBhvr>
                                      <p:to>
                                        <p:strVal val="visible"/>
                                      </p:to>
                                    </p:set>
                                    <p:animEffect transition="in" filter="fade">
                                      <p:cBhvr>
                                        <p:cTn id="57" dur="1000"/>
                                        <p:tgtEl>
                                          <p:spTgt spid="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6"/>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t>The cycle of prejudice</a:t>
            </a:r>
            <a:endParaRPr/>
          </a:p>
        </p:txBody>
      </p:sp>
      <p:sp>
        <p:nvSpPr>
          <p:cNvPr id="975" name="Google Shape;975;p16"/>
          <p:cNvSpPr txBox="1"/>
          <p:nvPr/>
        </p:nvSpPr>
        <p:spPr>
          <a:xfrm>
            <a:off x="1714480" y="2928940"/>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Stereotypes</a:t>
            </a:r>
            <a:endParaRPr sz="1600" b="0" i="0" u="none" strike="noStrike" cap="none">
              <a:solidFill>
                <a:srgbClr val="000000"/>
              </a:solidFill>
              <a:latin typeface="Batang"/>
              <a:ea typeface="Batang"/>
              <a:cs typeface="Batang"/>
              <a:sym typeface="Batang"/>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They are </a:t>
            </a:r>
            <a:endParaRPr sz="1600" b="0" i="0" u="none" strike="noStrike" cap="none">
              <a:solidFill>
                <a:srgbClr val="000000"/>
              </a:solidFill>
              <a:latin typeface="Batang"/>
              <a:ea typeface="Batang"/>
              <a:cs typeface="Batang"/>
              <a:sym typeface="Batang"/>
            </a:endParaRPr>
          </a:p>
        </p:txBody>
      </p:sp>
      <p:sp>
        <p:nvSpPr>
          <p:cNvPr id="976" name="Google Shape;976;p16"/>
          <p:cNvSpPr/>
          <p:nvPr/>
        </p:nvSpPr>
        <p:spPr>
          <a:xfrm>
            <a:off x="1714480" y="2500312"/>
            <a:ext cx="1785950" cy="1419236"/>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77" name="Google Shape;977;p16"/>
          <p:cNvSpPr txBox="1"/>
          <p:nvPr/>
        </p:nvSpPr>
        <p:spPr>
          <a:xfrm>
            <a:off x="4072071" y="1533498"/>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Prejudice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They can’t </a:t>
            </a:r>
            <a:endParaRPr sz="1600" b="0" i="0" u="none" strike="noStrike" cap="none">
              <a:solidFill>
                <a:srgbClr val="000000"/>
              </a:solidFill>
              <a:latin typeface="Batang"/>
              <a:ea typeface="Batang"/>
              <a:cs typeface="Batang"/>
              <a:sym typeface="Batang"/>
            </a:endParaRPr>
          </a:p>
        </p:txBody>
      </p:sp>
      <p:sp>
        <p:nvSpPr>
          <p:cNvPr id="978" name="Google Shape;978;p16"/>
          <p:cNvSpPr/>
          <p:nvPr/>
        </p:nvSpPr>
        <p:spPr>
          <a:xfrm>
            <a:off x="3980645" y="1223194"/>
            <a:ext cx="1847864" cy="134779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79" name="Google Shape;979;p16"/>
          <p:cNvSpPr txBox="1"/>
          <p:nvPr/>
        </p:nvSpPr>
        <p:spPr>
          <a:xfrm>
            <a:off x="4786316" y="3627160"/>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Discrimination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We won’t</a:t>
            </a:r>
            <a:endParaRPr sz="1600" b="0" i="0" u="none" strike="noStrike" cap="none">
              <a:solidFill>
                <a:srgbClr val="000000"/>
              </a:solidFill>
              <a:latin typeface="Batang"/>
              <a:ea typeface="Batang"/>
              <a:cs typeface="Batang"/>
              <a:sym typeface="Batang"/>
            </a:endParaRPr>
          </a:p>
        </p:txBody>
      </p:sp>
      <p:sp>
        <p:nvSpPr>
          <p:cNvPr id="980" name="Google Shape;980;p16"/>
          <p:cNvSpPr/>
          <p:nvPr/>
        </p:nvSpPr>
        <p:spPr>
          <a:xfrm>
            <a:off x="4607721" y="3286024"/>
            <a:ext cx="2071702" cy="114300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981" name="Google Shape;981;p16"/>
          <p:cNvCxnSpPr/>
          <p:nvPr/>
        </p:nvCxnSpPr>
        <p:spPr>
          <a:xfrm rot="-5400000" flipH="1">
            <a:off x="5457637" y="2565273"/>
            <a:ext cx="1271100" cy="430800"/>
          </a:xfrm>
          <a:prstGeom prst="curvedConnector3">
            <a:avLst>
              <a:gd name="adj1" fmla="val 50000"/>
            </a:avLst>
          </a:prstGeom>
          <a:noFill/>
          <a:ln w="9525" cap="flat" cmpd="sng">
            <a:solidFill>
              <a:srgbClr val="5582C5"/>
            </a:solidFill>
            <a:prstDash val="solid"/>
            <a:round/>
            <a:headEnd type="none" w="sm" len="sm"/>
            <a:tailEnd type="stealth" w="med" len="med"/>
          </a:ln>
        </p:spPr>
      </p:cxnSp>
      <p:cxnSp>
        <p:nvCxnSpPr>
          <p:cNvPr id="982" name="Google Shape;982;p16"/>
          <p:cNvCxnSpPr/>
          <p:nvPr/>
        </p:nvCxnSpPr>
        <p:spPr>
          <a:xfrm rot="10800000">
            <a:off x="3071700" y="3857636"/>
            <a:ext cx="1500300" cy="354300"/>
          </a:xfrm>
          <a:prstGeom prst="curvedConnector3">
            <a:avLst>
              <a:gd name="adj1" fmla="val 49999"/>
            </a:avLst>
          </a:prstGeom>
          <a:noFill/>
          <a:ln w="9525" cap="flat" cmpd="sng">
            <a:solidFill>
              <a:srgbClr val="5582C5"/>
            </a:solidFill>
            <a:prstDash val="solid"/>
            <a:round/>
            <a:headEnd type="none" w="sm" len="sm"/>
            <a:tailEnd type="stealth" w="med" len="med"/>
          </a:ln>
        </p:spPr>
      </p:cxnSp>
      <p:cxnSp>
        <p:nvCxnSpPr>
          <p:cNvPr id="983" name="Google Shape;983;p16"/>
          <p:cNvCxnSpPr/>
          <p:nvPr/>
        </p:nvCxnSpPr>
        <p:spPr>
          <a:xfrm rot="10800000" flipH="1">
            <a:off x="2958207" y="1830614"/>
            <a:ext cx="857400" cy="714300"/>
          </a:xfrm>
          <a:prstGeom prst="curvedConnector3">
            <a:avLst>
              <a:gd name="adj1" fmla="val 49992"/>
            </a:avLst>
          </a:prstGeom>
          <a:noFill/>
          <a:ln w="9525" cap="flat" cmpd="sng">
            <a:solidFill>
              <a:srgbClr val="5582C5"/>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4"/>
                                        </p:tgtEl>
                                        <p:attrNameLst>
                                          <p:attrName>style.visibility</p:attrName>
                                        </p:attrNameLst>
                                      </p:cBhvr>
                                      <p:to>
                                        <p:strVal val="visible"/>
                                      </p:to>
                                    </p:set>
                                    <p:animEffect transition="in" filter="fade">
                                      <p:cBhvr>
                                        <p:cTn id="7" dur="500"/>
                                        <p:tgtEl>
                                          <p:spTgt spid="9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6"/>
                                        </p:tgtEl>
                                        <p:attrNameLst>
                                          <p:attrName>style.visibility</p:attrName>
                                        </p:attrNameLst>
                                      </p:cBhvr>
                                      <p:to>
                                        <p:strVal val="visible"/>
                                      </p:to>
                                    </p:set>
                                    <p:animEffect transition="in" filter="fade">
                                      <p:cBhvr>
                                        <p:cTn id="12" dur="2000"/>
                                        <p:tgtEl>
                                          <p:spTgt spid="9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3"/>
                                        </p:tgtEl>
                                        <p:attrNameLst>
                                          <p:attrName>style.visibility</p:attrName>
                                        </p:attrNameLst>
                                      </p:cBhvr>
                                      <p:to>
                                        <p:strVal val="visible"/>
                                      </p:to>
                                    </p:set>
                                    <p:animEffect transition="in" filter="fade">
                                      <p:cBhvr>
                                        <p:cTn id="17" dur="20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8"/>
                                        </p:tgtEl>
                                        <p:attrNameLst>
                                          <p:attrName>style.visibility</p:attrName>
                                        </p:attrNameLst>
                                      </p:cBhvr>
                                      <p:to>
                                        <p:strVal val="visible"/>
                                      </p:to>
                                    </p:set>
                                    <p:animEffect transition="in" filter="fade">
                                      <p:cBhvr>
                                        <p:cTn id="22" dur="2000"/>
                                        <p:tgtEl>
                                          <p:spTgt spid="9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1"/>
                                        </p:tgtEl>
                                        <p:attrNameLst>
                                          <p:attrName>style.visibility</p:attrName>
                                        </p:attrNameLst>
                                      </p:cBhvr>
                                      <p:to>
                                        <p:strVal val="visible"/>
                                      </p:to>
                                    </p:set>
                                    <p:animEffect transition="in" filter="fade">
                                      <p:cBhvr>
                                        <p:cTn id="27" dur="2000"/>
                                        <p:tgtEl>
                                          <p:spTgt spid="9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0"/>
                                        </p:tgtEl>
                                        <p:attrNameLst>
                                          <p:attrName>style.visibility</p:attrName>
                                        </p:attrNameLst>
                                      </p:cBhvr>
                                      <p:to>
                                        <p:strVal val="visible"/>
                                      </p:to>
                                    </p:set>
                                    <p:animEffect transition="in" filter="fade">
                                      <p:cBhvr>
                                        <p:cTn id="32" dur="2000"/>
                                        <p:tgtEl>
                                          <p:spTgt spid="9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2"/>
                                        </p:tgtEl>
                                        <p:attrNameLst>
                                          <p:attrName>style.visibility</p:attrName>
                                        </p:attrNameLst>
                                      </p:cBhvr>
                                      <p:to>
                                        <p:strVal val="visible"/>
                                      </p:to>
                                    </p:set>
                                    <p:animEffect transition="in" filter="fade">
                                      <p:cBhvr>
                                        <p:cTn id="37" dur="20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7"/>
          <p:cNvSpPr txBox="1">
            <a:spLocks noGrp="1"/>
          </p:cNvSpPr>
          <p:nvPr>
            <p:ph type="ctrTitle"/>
          </p:nvPr>
        </p:nvSpPr>
        <p:spPr>
          <a:xfrm>
            <a:off x="1632600" y="285734"/>
            <a:ext cx="5878800" cy="3786214"/>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br>
              <a:rPr lang="fr-FR" b="1"/>
            </a:br>
            <a:br>
              <a:rPr lang="fr-FR" b="1"/>
            </a:br>
            <a:r>
              <a:rPr lang="fr-FR" b="1"/>
              <a:t>What are the causes and origins of prejudice?</a:t>
            </a:r>
            <a:br>
              <a:rPr lang="fr-FR" b="1"/>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8"/>
                                        </p:tgtEl>
                                        <p:attrNameLst>
                                          <p:attrName>style.visibility</p:attrName>
                                        </p:attrNameLst>
                                      </p:cBhvr>
                                      <p:to>
                                        <p:strVal val="visible"/>
                                      </p:to>
                                    </p:set>
                                    <p:animEffect transition="in" filter="fade">
                                      <p:cBhvr>
                                        <p:cTn id="7" dur="20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8"/>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b="1">
                <a:latin typeface="Palatino Linotype"/>
                <a:ea typeface="Palatino Linotype"/>
                <a:cs typeface="Palatino Linotype"/>
                <a:sym typeface="Palatino Linotype"/>
              </a:rPr>
              <a:t>Sources of prejudice</a:t>
            </a:r>
            <a:endParaRPr b="1">
              <a:latin typeface="Palatino Linotype"/>
              <a:ea typeface="Palatino Linotype"/>
              <a:cs typeface="Palatino Linotype"/>
              <a:sym typeface="Palatino Linotype"/>
            </a:endParaRPr>
          </a:p>
        </p:txBody>
      </p:sp>
      <p:sp>
        <p:nvSpPr>
          <p:cNvPr id="994" name="Google Shape;994;p18"/>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19</a:t>
            </a:fld>
            <a:endParaRPr/>
          </a:p>
        </p:txBody>
      </p:sp>
      <p:grpSp>
        <p:nvGrpSpPr>
          <p:cNvPr id="995" name="Google Shape;995;p18"/>
          <p:cNvGrpSpPr/>
          <p:nvPr/>
        </p:nvGrpSpPr>
        <p:grpSpPr>
          <a:xfrm>
            <a:off x="855312" y="1566375"/>
            <a:ext cx="2547000" cy="2547000"/>
            <a:chOff x="1293737" y="1258050"/>
            <a:chExt cx="2547000" cy="2547000"/>
          </a:xfrm>
        </p:grpSpPr>
        <p:sp>
          <p:nvSpPr>
            <p:cNvPr id="996" name="Google Shape;996;p18"/>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pace Grotesk"/>
                <a:ea typeface="Space Grotesk"/>
                <a:cs typeface="Space Grotesk"/>
                <a:sym typeface="Space Grotesk"/>
              </a:endParaRPr>
            </a:p>
          </p:txBody>
        </p:sp>
        <p:sp>
          <p:nvSpPr>
            <p:cNvPr id="997" name="Google Shape;997;p18"/>
            <p:cNvSpPr/>
            <p:nvPr/>
          </p:nvSpPr>
          <p:spPr>
            <a:xfrm>
              <a:off x="1510752" y="3205393"/>
              <a:ext cx="374100" cy="374100"/>
            </a:xfrm>
            <a:prstGeom prst="ellipse">
              <a:avLst/>
            </a:prstGeom>
            <a:solidFill>
              <a:srgbClr val="FFFFFF"/>
            </a:solidFill>
            <a:ln>
              <a:noFill/>
            </a:ln>
            <a:effectLst>
              <a:outerShdw blurRad="228600" dist="50800" dir="5400000" algn="tl" rotWithShape="0">
                <a:schemeClr val="dk1">
                  <a:alpha val="53725"/>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1" i="0" u="none" strike="noStrike" cap="none">
                  <a:solidFill>
                    <a:schemeClr val="accent1"/>
                  </a:solidFill>
                  <a:latin typeface="Space Grotesk"/>
                  <a:ea typeface="Space Grotesk"/>
                  <a:cs typeface="Space Grotesk"/>
                  <a:sym typeface="Space Grotesk"/>
                </a:rPr>
                <a:t>1</a:t>
              </a:r>
              <a:endParaRPr sz="1200" b="1" i="0" u="none" strike="noStrike" cap="none">
                <a:solidFill>
                  <a:schemeClr val="accent1"/>
                </a:solidFill>
                <a:latin typeface="Space Grotesk"/>
                <a:ea typeface="Space Grotesk"/>
                <a:cs typeface="Space Grotesk"/>
                <a:sym typeface="Space Grotesk"/>
              </a:endParaRPr>
            </a:p>
          </p:txBody>
        </p:sp>
        <p:sp>
          <p:nvSpPr>
            <p:cNvPr id="998" name="Google Shape;998;p18"/>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fr-FR" sz="1400" b="1" i="0" u="none" strike="noStrike" cap="none">
                  <a:solidFill>
                    <a:srgbClr val="FFFFFF"/>
                  </a:solidFill>
                  <a:latin typeface="Space Grotesk"/>
                  <a:ea typeface="Space Grotesk"/>
                  <a:cs typeface="Space Grotesk"/>
                  <a:sym typeface="Space Grotesk"/>
                </a:rPr>
                <a:t>Psychological</a:t>
              </a:r>
              <a:endParaRPr sz="1000" b="1" i="0" u="none" strike="noStrike" cap="none">
                <a:solidFill>
                  <a:srgbClr val="FFFFFF"/>
                </a:solidFill>
                <a:latin typeface="Space Grotesk"/>
                <a:ea typeface="Space Grotesk"/>
                <a:cs typeface="Space Grotesk"/>
                <a:sym typeface="Space Grotesk"/>
              </a:endParaRPr>
            </a:p>
          </p:txBody>
        </p:sp>
      </p:grpSp>
      <p:grpSp>
        <p:nvGrpSpPr>
          <p:cNvPr id="999" name="Google Shape;999;p18"/>
          <p:cNvGrpSpPr/>
          <p:nvPr/>
        </p:nvGrpSpPr>
        <p:grpSpPr>
          <a:xfrm>
            <a:off x="2765533" y="1566375"/>
            <a:ext cx="2547000" cy="2547000"/>
            <a:chOff x="3203958" y="1258050"/>
            <a:chExt cx="2547000" cy="2547000"/>
          </a:xfrm>
        </p:grpSpPr>
        <p:sp>
          <p:nvSpPr>
            <p:cNvPr id="1000" name="Google Shape;1000;p18"/>
            <p:cNvSpPr/>
            <p:nvPr/>
          </p:nvSpPr>
          <p:spPr>
            <a:xfrm rot="2700000">
              <a:off x="4196595" y="1011412"/>
              <a:ext cx="561726" cy="3040276"/>
            </a:xfrm>
            <a:prstGeom prst="roundRect">
              <a:avLst>
                <a:gd name="adj" fmla="val 50000"/>
              </a:avLst>
            </a:prstGeom>
            <a:solidFill>
              <a:srgbClr val="80A9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pace Grotesk"/>
                <a:ea typeface="Space Grotesk"/>
                <a:cs typeface="Space Grotesk"/>
                <a:sym typeface="Space Grotesk"/>
              </a:endParaRPr>
            </a:p>
          </p:txBody>
        </p:sp>
        <p:sp>
          <p:nvSpPr>
            <p:cNvPr id="1001" name="Google Shape;1001;p18"/>
            <p:cNvSpPr/>
            <p:nvPr/>
          </p:nvSpPr>
          <p:spPr>
            <a:xfrm>
              <a:off x="3420974" y="3205393"/>
              <a:ext cx="374100" cy="374100"/>
            </a:xfrm>
            <a:prstGeom prst="ellipse">
              <a:avLst/>
            </a:prstGeom>
            <a:solidFill>
              <a:srgbClr val="FFFFFF"/>
            </a:solidFill>
            <a:ln>
              <a:noFill/>
            </a:ln>
            <a:effectLst>
              <a:outerShdw blurRad="228600" dist="50800" dir="5400000" algn="tl" rotWithShape="0">
                <a:schemeClr val="dk1">
                  <a:alpha val="53725"/>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1" i="0" u="none" strike="noStrike" cap="none">
                  <a:solidFill>
                    <a:srgbClr val="80A9DB"/>
                  </a:solidFill>
                  <a:latin typeface="Space Grotesk"/>
                  <a:ea typeface="Space Grotesk"/>
                  <a:cs typeface="Space Grotesk"/>
                  <a:sym typeface="Space Grotesk"/>
                </a:rPr>
                <a:t>2</a:t>
              </a:r>
              <a:endParaRPr sz="1200" b="1" i="0" u="none" strike="noStrike" cap="none">
                <a:solidFill>
                  <a:srgbClr val="80A9DB"/>
                </a:solidFill>
                <a:latin typeface="Space Grotesk"/>
                <a:ea typeface="Space Grotesk"/>
                <a:cs typeface="Space Grotesk"/>
                <a:sym typeface="Space Grotesk"/>
              </a:endParaRPr>
            </a:p>
          </p:txBody>
        </p:sp>
        <p:sp>
          <p:nvSpPr>
            <p:cNvPr id="1002" name="Google Shape;1002;p18"/>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fr-FR" sz="1400" b="1" i="0" u="none" strike="noStrike" cap="none">
                  <a:solidFill>
                    <a:srgbClr val="FFFFFF"/>
                  </a:solidFill>
                  <a:latin typeface="Space Grotesk"/>
                  <a:ea typeface="Space Grotesk"/>
                  <a:cs typeface="Space Grotesk"/>
                  <a:sym typeface="Space Grotesk"/>
                </a:rPr>
                <a:t>Social </a:t>
              </a:r>
              <a:endParaRPr sz="1000" b="1" i="0" u="none" strike="noStrike" cap="none">
                <a:solidFill>
                  <a:srgbClr val="FFFFFF"/>
                </a:solidFill>
                <a:latin typeface="Space Grotesk"/>
                <a:ea typeface="Space Grotesk"/>
                <a:cs typeface="Space Grotesk"/>
                <a:sym typeface="Space Grotesk"/>
              </a:endParaRPr>
            </a:p>
          </p:txBody>
        </p:sp>
      </p:grpSp>
      <p:grpSp>
        <p:nvGrpSpPr>
          <p:cNvPr id="1003" name="Google Shape;1003;p18"/>
          <p:cNvGrpSpPr/>
          <p:nvPr/>
        </p:nvGrpSpPr>
        <p:grpSpPr>
          <a:xfrm>
            <a:off x="4685552" y="1566375"/>
            <a:ext cx="2547000" cy="2547000"/>
            <a:chOff x="5123977" y="1258050"/>
            <a:chExt cx="2547000" cy="2547000"/>
          </a:xfrm>
        </p:grpSpPr>
        <p:sp>
          <p:nvSpPr>
            <p:cNvPr id="1004" name="Google Shape;1004;p18"/>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pace Grotesk"/>
                <a:ea typeface="Space Grotesk"/>
                <a:cs typeface="Space Grotesk"/>
                <a:sym typeface="Space Grotesk"/>
              </a:endParaRPr>
            </a:p>
          </p:txBody>
        </p:sp>
        <p:sp>
          <p:nvSpPr>
            <p:cNvPr id="1005" name="Google Shape;1005;p18"/>
            <p:cNvSpPr/>
            <p:nvPr/>
          </p:nvSpPr>
          <p:spPr>
            <a:xfrm>
              <a:off x="5340992" y="3205393"/>
              <a:ext cx="374100" cy="374100"/>
            </a:xfrm>
            <a:prstGeom prst="ellipse">
              <a:avLst/>
            </a:prstGeom>
            <a:solidFill>
              <a:srgbClr val="FFFFFF"/>
            </a:solidFill>
            <a:ln>
              <a:noFill/>
            </a:ln>
            <a:effectLst>
              <a:outerShdw blurRad="228600" dist="50800" dir="5400000" algn="tl" rotWithShape="0">
                <a:schemeClr val="dk1">
                  <a:alpha val="53725"/>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1" i="0" u="none" strike="noStrike" cap="none">
                  <a:solidFill>
                    <a:schemeClr val="accent3"/>
                  </a:solidFill>
                  <a:latin typeface="Space Grotesk"/>
                  <a:ea typeface="Space Grotesk"/>
                  <a:cs typeface="Space Grotesk"/>
                  <a:sym typeface="Space Grotesk"/>
                </a:rPr>
                <a:t>3</a:t>
              </a:r>
              <a:endParaRPr sz="1200" b="1" i="0" u="none" strike="noStrike" cap="none">
                <a:solidFill>
                  <a:schemeClr val="accent3"/>
                </a:solidFill>
                <a:latin typeface="Space Grotesk"/>
                <a:ea typeface="Space Grotesk"/>
                <a:cs typeface="Space Grotesk"/>
                <a:sym typeface="Space Grotesk"/>
              </a:endParaRPr>
            </a:p>
          </p:txBody>
        </p:sp>
        <p:sp>
          <p:nvSpPr>
            <p:cNvPr id="1006" name="Google Shape;1006;p18"/>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fr-FR" sz="1300" b="1" i="0" u="none" strike="noStrike" cap="none">
                  <a:solidFill>
                    <a:schemeClr val="dk1"/>
                  </a:solidFill>
                  <a:latin typeface="Space Grotesk"/>
                  <a:ea typeface="Space Grotesk"/>
                  <a:cs typeface="Space Grotesk"/>
                  <a:sym typeface="Space Grotesk"/>
                </a:rPr>
                <a:t>Cultural </a:t>
              </a:r>
              <a:endParaRPr sz="900" b="1" i="0" u="none" strike="noStrike" cap="none">
                <a:solidFill>
                  <a:schemeClr val="dk1"/>
                </a:solidFill>
                <a:latin typeface="Space Grotesk"/>
                <a:ea typeface="Space Grotesk"/>
                <a:cs typeface="Space Grotesk"/>
                <a:sym typeface="Space Grotes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5"/>
                                        </p:tgtEl>
                                        <p:attrNameLst>
                                          <p:attrName>style.visibility</p:attrName>
                                        </p:attrNameLst>
                                      </p:cBhvr>
                                      <p:to>
                                        <p:strVal val="visible"/>
                                      </p:to>
                                    </p:set>
                                    <p:animEffect transition="in" filter="fade">
                                      <p:cBhvr>
                                        <p:cTn id="7" dur="2000"/>
                                        <p:tgtEl>
                                          <p:spTgt spid="9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9"/>
                                        </p:tgtEl>
                                        <p:attrNameLst>
                                          <p:attrName>style.visibility</p:attrName>
                                        </p:attrNameLst>
                                      </p:cBhvr>
                                      <p:to>
                                        <p:strVal val="visible"/>
                                      </p:to>
                                    </p:set>
                                    <p:animEffect transition="in" filter="fade">
                                      <p:cBhvr>
                                        <p:cTn id="12" dur="2000"/>
                                        <p:tgtEl>
                                          <p:spTgt spid="9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3"/>
                                        </p:tgtEl>
                                        <p:attrNameLst>
                                          <p:attrName>style.visibility</p:attrName>
                                        </p:attrNameLst>
                                      </p:cBhvr>
                                      <p:to>
                                        <p:strVal val="visible"/>
                                      </p:to>
                                    </p:set>
                                    <p:animEffect transition="in" filter="fade">
                                      <p:cBhvr>
                                        <p:cTn id="17" dur="2000"/>
                                        <p:tgtEl>
                                          <p:spTgt spid="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2"/>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Palatino Linotype"/>
                <a:ea typeface="Palatino Linotype"/>
                <a:cs typeface="Palatino Linotype"/>
                <a:sym typeface="Palatino Linotype"/>
              </a:rPr>
              <a:t>OUTLINE</a:t>
            </a:r>
            <a:endParaRPr>
              <a:latin typeface="Palatino Linotype"/>
              <a:ea typeface="Palatino Linotype"/>
              <a:cs typeface="Palatino Linotype"/>
              <a:sym typeface="Palatino Linotype"/>
            </a:endParaRPr>
          </a:p>
        </p:txBody>
      </p:sp>
      <p:sp>
        <p:nvSpPr>
          <p:cNvPr id="735" name="Google Shape;735;p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a:t>
            </a:fld>
            <a:endParaRPr/>
          </a:p>
        </p:txBody>
      </p:sp>
      <p:sp>
        <p:nvSpPr>
          <p:cNvPr id="736" name="Google Shape;736;p2"/>
          <p:cNvSpPr/>
          <p:nvPr/>
        </p:nvSpPr>
        <p:spPr>
          <a:xfrm>
            <a:off x="0" y="2357436"/>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2"/>
          <p:cNvSpPr/>
          <p:nvPr/>
        </p:nvSpPr>
        <p:spPr>
          <a:xfrm>
            <a:off x="0" y="2357436"/>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38" name="Google Shape;738;p2"/>
          <p:cNvGrpSpPr/>
          <p:nvPr/>
        </p:nvGrpSpPr>
        <p:grpSpPr>
          <a:xfrm>
            <a:off x="285720" y="2714626"/>
            <a:ext cx="473400" cy="473400"/>
            <a:chOff x="1786339" y="1703401"/>
            <a:chExt cx="473400" cy="473400"/>
          </a:xfrm>
        </p:grpSpPr>
        <p:sp>
          <p:nvSpPr>
            <p:cNvPr id="739" name="Google Shape;739;p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40" name="Google Shape;740;p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1</a:t>
              </a:r>
              <a:endParaRPr sz="600" b="0" i="0" u="none" strike="noStrike" cap="none">
                <a:solidFill>
                  <a:schemeClr val="dk1"/>
                </a:solidFill>
                <a:latin typeface="Space Grotesk"/>
                <a:ea typeface="Space Grotesk"/>
                <a:cs typeface="Space Grotesk"/>
                <a:sym typeface="Space Grotesk"/>
              </a:endParaRPr>
            </a:p>
          </p:txBody>
        </p:sp>
      </p:grpSp>
      <p:grpSp>
        <p:nvGrpSpPr>
          <p:cNvPr id="741" name="Google Shape;741;p2"/>
          <p:cNvGrpSpPr/>
          <p:nvPr/>
        </p:nvGrpSpPr>
        <p:grpSpPr>
          <a:xfrm>
            <a:off x="2714612" y="3429006"/>
            <a:ext cx="473400" cy="473400"/>
            <a:chOff x="3814414" y="1703401"/>
            <a:chExt cx="473400" cy="473400"/>
          </a:xfrm>
        </p:grpSpPr>
        <p:sp>
          <p:nvSpPr>
            <p:cNvPr id="742" name="Google Shape;742;p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43" name="Google Shape;743;p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3</a:t>
              </a:r>
              <a:endParaRPr sz="600" b="0" i="0" u="none" strike="noStrike" cap="none">
                <a:solidFill>
                  <a:schemeClr val="dk1"/>
                </a:solidFill>
                <a:latin typeface="Space Grotesk"/>
                <a:ea typeface="Space Grotesk"/>
                <a:cs typeface="Space Grotesk"/>
                <a:sym typeface="Space Grotesk"/>
              </a:endParaRPr>
            </a:p>
          </p:txBody>
        </p:sp>
      </p:grpSp>
      <p:grpSp>
        <p:nvGrpSpPr>
          <p:cNvPr id="744" name="Google Shape;744;p2"/>
          <p:cNvGrpSpPr/>
          <p:nvPr/>
        </p:nvGrpSpPr>
        <p:grpSpPr>
          <a:xfrm>
            <a:off x="4714876" y="3429006"/>
            <a:ext cx="473400" cy="473400"/>
            <a:chOff x="5842489" y="1703401"/>
            <a:chExt cx="473400" cy="473400"/>
          </a:xfrm>
        </p:grpSpPr>
        <p:sp>
          <p:nvSpPr>
            <p:cNvPr id="745" name="Google Shape;745;p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46" name="Google Shape;746;p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5</a:t>
              </a:r>
              <a:endParaRPr sz="600" b="0" i="0" u="none" strike="noStrike" cap="none">
                <a:solidFill>
                  <a:schemeClr val="dk1"/>
                </a:solidFill>
                <a:latin typeface="Space Grotesk"/>
                <a:ea typeface="Space Grotesk"/>
                <a:cs typeface="Space Grotesk"/>
                <a:sym typeface="Space Grotesk"/>
              </a:endParaRPr>
            </a:p>
          </p:txBody>
        </p:sp>
      </p:grpSp>
      <p:grpSp>
        <p:nvGrpSpPr>
          <p:cNvPr id="747" name="Google Shape;747;p2"/>
          <p:cNvGrpSpPr/>
          <p:nvPr/>
        </p:nvGrpSpPr>
        <p:grpSpPr>
          <a:xfrm>
            <a:off x="5857884" y="1785932"/>
            <a:ext cx="473400" cy="473400"/>
            <a:chOff x="6880814" y="3576300"/>
            <a:chExt cx="473400" cy="473400"/>
          </a:xfrm>
        </p:grpSpPr>
        <p:sp>
          <p:nvSpPr>
            <p:cNvPr id="748" name="Google Shape;748;p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49" name="Google Shape;749;p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6</a:t>
              </a:r>
              <a:endParaRPr sz="600" b="0" i="0" u="none" strike="noStrike" cap="none">
                <a:solidFill>
                  <a:schemeClr val="dk1"/>
                </a:solidFill>
                <a:latin typeface="Space Grotesk"/>
                <a:ea typeface="Space Grotesk"/>
                <a:cs typeface="Space Grotesk"/>
                <a:sym typeface="Space Grotesk"/>
              </a:endParaRPr>
            </a:p>
          </p:txBody>
        </p:sp>
      </p:grpSp>
      <p:grpSp>
        <p:nvGrpSpPr>
          <p:cNvPr id="750" name="Google Shape;750;p2"/>
          <p:cNvGrpSpPr/>
          <p:nvPr/>
        </p:nvGrpSpPr>
        <p:grpSpPr>
          <a:xfrm>
            <a:off x="3643306" y="1785932"/>
            <a:ext cx="473400" cy="473400"/>
            <a:chOff x="4852739" y="3576300"/>
            <a:chExt cx="473400" cy="473400"/>
          </a:xfrm>
        </p:grpSpPr>
        <p:sp>
          <p:nvSpPr>
            <p:cNvPr id="751" name="Google Shape;751;p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52" name="Google Shape;752;p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4</a:t>
              </a:r>
              <a:endParaRPr sz="600" b="0" i="0" u="none" strike="noStrike" cap="none">
                <a:solidFill>
                  <a:schemeClr val="dk1"/>
                </a:solidFill>
                <a:latin typeface="Space Grotesk"/>
                <a:ea typeface="Space Grotesk"/>
                <a:cs typeface="Space Grotesk"/>
                <a:sym typeface="Space Grotesk"/>
              </a:endParaRPr>
            </a:p>
          </p:txBody>
        </p:sp>
      </p:grpSp>
      <p:grpSp>
        <p:nvGrpSpPr>
          <p:cNvPr id="753" name="Google Shape;753;p2"/>
          <p:cNvGrpSpPr/>
          <p:nvPr/>
        </p:nvGrpSpPr>
        <p:grpSpPr>
          <a:xfrm>
            <a:off x="1643042" y="1785932"/>
            <a:ext cx="473400" cy="495646"/>
            <a:chOff x="2824664" y="3576300"/>
            <a:chExt cx="473400" cy="473400"/>
          </a:xfrm>
        </p:grpSpPr>
        <p:sp>
          <p:nvSpPr>
            <p:cNvPr id="754" name="Google Shape;754;p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55" name="Google Shape;755;p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2</a:t>
              </a:r>
              <a:endParaRPr sz="600" b="0" i="0" u="none" strike="noStrike" cap="none">
                <a:solidFill>
                  <a:schemeClr val="dk1"/>
                </a:solidFill>
                <a:latin typeface="Space Grotesk"/>
                <a:ea typeface="Space Grotesk"/>
                <a:cs typeface="Space Grotesk"/>
                <a:sym typeface="Space Grotesk"/>
              </a:endParaRPr>
            </a:p>
          </p:txBody>
        </p:sp>
      </p:grpSp>
      <p:sp>
        <p:nvSpPr>
          <p:cNvPr id="756" name="Google Shape;756;p2"/>
          <p:cNvSpPr txBox="1"/>
          <p:nvPr/>
        </p:nvSpPr>
        <p:spPr>
          <a:xfrm>
            <a:off x="0" y="2077789"/>
            <a:ext cx="107153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Choose your apprentice</a:t>
            </a:r>
            <a:endParaRPr sz="900" b="1" i="0" u="none" strike="noStrike" cap="none">
              <a:solidFill>
                <a:schemeClr val="dk1"/>
              </a:solidFill>
              <a:latin typeface="Space Grotesk"/>
              <a:ea typeface="Space Grotesk"/>
              <a:cs typeface="Space Grotesk"/>
              <a:sym typeface="Space Grotesk"/>
            </a:endParaRPr>
          </a:p>
        </p:txBody>
      </p:sp>
      <p:sp>
        <p:nvSpPr>
          <p:cNvPr id="757" name="Google Shape;757;p2"/>
          <p:cNvSpPr txBox="1"/>
          <p:nvPr/>
        </p:nvSpPr>
        <p:spPr>
          <a:xfrm>
            <a:off x="2285984" y="3929072"/>
            <a:ext cx="1286400" cy="214314"/>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S</a:t>
            </a:r>
            <a:r>
              <a:rPr lang="fr-FR" sz="1000" b="1" i="0" u="none" strike="noStrike" cap="none">
                <a:solidFill>
                  <a:schemeClr val="dk1"/>
                </a:solidFill>
                <a:latin typeface="Space Grotesk"/>
                <a:ea typeface="Space Grotesk"/>
                <a:cs typeface="Space Grotesk"/>
                <a:sym typeface="Space Grotesk"/>
              </a:rPr>
              <a:t>ources  and origins of prejudice</a:t>
            </a:r>
            <a:endParaRPr sz="1000" b="1" i="0" u="none" strike="noStrike" cap="none">
              <a:solidFill>
                <a:schemeClr val="dk1"/>
              </a:solidFill>
              <a:latin typeface="Space Grotesk"/>
              <a:ea typeface="Space Grotesk"/>
              <a:cs typeface="Space Grotesk"/>
              <a:sym typeface="Space Grotesk"/>
            </a:endParaRPr>
          </a:p>
        </p:txBody>
      </p:sp>
      <p:sp>
        <p:nvSpPr>
          <p:cNvPr id="758" name="Google Shape;758;p2"/>
          <p:cNvSpPr txBox="1"/>
          <p:nvPr/>
        </p:nvSpPr>
        <p:spPr>
          <a:xfrm>
            <a:off x="4500562" y="3857634"/>
            <a:ext cx="1286400" cy="285752"/>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Common stereotypes</a:t>
            </a:r>
            <a:endParaRPr sz="900" b="1" i="0" u="none" strike="noStrike" cap="none">
              <a:solidFill>
                <a:schemeClr val="dk1"/>
              </a:solidFill>
              <a:latin typeface="Space Grotesk"/>
              <a:ea typeface="Space Grotesk"/>
              <a:cs typeface="Space Grotesk"/>
              <a:sym typeface="Space Grotesk"/>
            </a:endParaRPr>
          </a:p>
        </p:txBody>
      </p:sp>
      <p:sp>
        <p:nvSpPr>
          <p:cNvPr id="759" name="Google Shape;759;p2"/>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Space Grotesk"/>
              <a:ea typeface="Space Grotesk"/>
              <a:cs typeface="Space Grotesk"/>
              <a:sym typeface="Space Grotesk"/>
            </a:endParaRPr>
          </a:p>
        </p:txBody>
      </p:sp>
      <p:sp>
        <p:nvSpPr>
          <p:cNvPr id="760" name="Google Shape;760;p2"/>
          <p:cNvSpPr txBox="1"/>
          <p:nvPr/>
        </p:nvSpPr>
        <p:spPr>
          <a:xfrm>
            <a:off x="3286116" y="1214428"/>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fr-FR" sz="1000" b="1" i="0" u="none" strike="noStrike" cap="none">
                <a:solidFill>
                  <a:schemeClr val="dk1"/>
                </a:solidFill>
                <a:latin typeface="Space Grotesk"/>
                <a:ea typeface="Space Grotesk"/>
                <a:cs typeface="Space Grotesk"/>
                <a:sym typeface="Space Grotesk"/>
              </a:rPr>
              <a:t>Consequences of prejudice</a:t>
            </a:r>
            <a:endParaRPr sz="1000" b="1" i="0" u="none" strike="noStrike" cap="none">
              <a:solidFill>
                <a:schemeClr val="dk1"/>
              </a:solidFill>
              <a:latin typeface="Space Grotesk"/>
              <a:ea typeface="Space Grotesk"/>
              <a:cs typeface="Space Grotesk"/>
              <a:sym typeface="Space Grotesk"/>
            </a:endParaRPr>
          </a:p>
        </p:txBody>
      </p:sp>
      <p:sp>
        <p:nvSpPr>
          <p:cNvPr id="761" name="Google Shape;761;p2"/>
          <p:cNvSpPr txBox="1"/>
          <p:nvPr/>
        </p:nvSpPr>
        <p:spPr>
          <a:xfrm>
            <a:off x="5500694" y="1357304"/>
            <a:ext cx="1286400" cy="39052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fr-FR" sz="1000" b="1" i="0" u="none" strike="noStrike" cap="none">
                <a:solidFill>
                  <a:schemeClr val="dk1"/>
                </a:solidFill>
                <a:latin typeface="Space Grotesk"/>
                <a:ea typeface="Space Grotesk"/>
                <a:cs typeface="Space Grotesk"/>
                <a:sym typeface="Space Grotesk"/>
              </a:rPr>
              <a:t>Interesting facts</a:t>
            </a:r>
            <a:endParaRPr sz="1000" b="1" i="0" u="none" strike="noStrike" cap="none">
              <a:solidFill>
                <a:schemeClr val="dk1"/>
              </a:solidFill>
              <a:latin typeface="Space Grotesk"/>
              <a:ea typeface="Space Grotesk"/>
              <a:cs typeface="Space Grotesk"/>
              <a:sym typeface="Space Grotesk"/>
            </a:endParaRPr>
          </a:p>
        </p:txBody>
      </p:sp>
      <p:sp>
        <p:nvSpPr>
          <p:cNvPr id="762" name="Google Shape;762;p2"/>
          <p:cNvSpPr txBox="1"/>
          <p:nvPr/>
        </p:nvSpPr>
        <p:spPr>
          <a:xfrm>
            <a:off x="1214414" y="1643056"/>
            <a:ext cx="1500300" cy="23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Definitions/Differences</a:t>
            </a:r>
            <a:endParaRPr sz="900" b="1" i="0" u="none" strike="noStrike" cap="none">
              <a:solidFill>
                <a:schemeClr val="dk1"/>
              </a:solidFill>
              <a:latin typeface="Space Grotesk"/>
              <a:ea typeface="Space Grotesk"/>
              <a:cs typeface="Space Grotesk"/>
              <a:sym typeface="Space Grotesk"/>
            </a:endParaRPr>
          </a:p>
        </p:txBody>
      </p:sp>
      <p:grpSp>
        <p:nvGrpSpPr>
          <p:cNvPr id="763" name="Google Shape;763;p2"/>
          <p:cNvGrpSpPr/>
          <p:nvPr/>
        </p:nvGrpSpPr>
        <p:grpSpPr>
          <a:xfrm>
            <a:off x="6929454" y="3500444"/>
            <a:ext cx="571501" cy="473400"/>
            <a:chOff x="6880814" y="3576300"/>
            <a:chExt cx="473400" cy="473400"/>
          </a:xfrm>
        </p:grpSpPr>
        <p:sp>
          <p:nvSpPr>
            <p:cNvPr id="764" name="Google Shape;764;p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65" name="Google Shape;765;p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7</a:t>
              </a:r>
              <a:endParaRPr sz="600" b="0" i="0" u="none" strike="noStrike" cap="none">
                <a:solidFill>
                  <a:schemeClr val="dk1"/>
                </a:solidFill>
                <a:latin typeface="Space Grotesk"/>
                <a:ea typeface="Space Grotesk"/>
                <a:cs typeface="Space Grotesk"/>
                <a:sym typeface="Space Grotesk"/>
              </a:endParaRPr>
            </a:p>
          </p:txBody>
        </p:sp>
      </p:grpSp>
      <p:sp>
        <p:nvSpPr>
          <p:cNvPr id="766" name="Google Shape;766;p2"/>
          <p:cNvSpPr txBox="1"/>
          <p:nvPr/>
        </p:nvSpPr>
        <p:spPr>
          <a:xfrm>
            <a:off x="7439069" y="1385732"/>
            <a:ext cx="128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FR" sz="1000" b="1" i="0" u="none" strike="noStrike" cap="none">
                <a:solidFill>
                  <a:schemeClr val="dk1"/>
                </a:solidFill>
                <a:latin typeface="Space Grotesk"/>
                <a:ea typeface="Space Grotesk"/>
                <a:cs typeface="Space Grotesk"/>
                <a:sym typeface="Space Grotesk"/>
              </a:rPr>
              <a:t>Breaking prejudice</a:t>
            </a:r>
            <a:endParaRPr sz="1000" b="1" i="0" u="none" strike="noStrike" cap="none">
              <a:solidFill>
                <a:schemeClr val="dk1"/>
              </a:solidFill>
              <a:latin typeface="Space Grotesk"/>
              <a:ea typeface="Space Grotesk"/>
              <a:cs typeface="Space Grotesk"/>
              <a:sym typeface="Space Grotesk"/>
            </a:endParaRPr>
          </a:p>
        </p:txBody>
      </p:sp>
      <p:sp>
        <p:nvSpPr>
          <p:cNvPr id="767" name="Google Shape;767;p2"/>
          <p:cNvSpPr txBox="1"/>
          <p:nvPr/>
        </p:nvSpPr>
        <p:spPr>
          <a:xfrm>
            <a:off x="6572264" y="3929072"/>
            <a:ext cx="1285884" cy="5078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Prejudice in the news</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Quiz </a:t>
            </a:r>
            <a:endParaRPr sz="1400" b="1" i="0" u="none" strike="noStrike" cap="none">
              <a:solidFill>
                <a:srgbClr val="000000"/>
              </a:solidFill>
              <a:latin typeface="Arial"/>
              <a:ea typeface="Arial"/>
              <a:cs typeface="Arial"/>
              <a:sym typeface="Arial"/>
            </a:endParaRPr>
          </a:p>
        </p:txBody>
      </p:sp>
      <p:grpSp>
        <p:nvGrpSpPr>
          <p:cNvPr id="768" name="Google Shape;768;p2"/>
          <p:cNvGrpSpPr/>
          <p:nvPr/>
        </p:nvGrpSpPr>
        <p:grpSpPr>
          <a:xfrm>
            <a:off x="7715272" y="1785932"/>
            <a:ext cx="571501" cy="473400"/>
            <a:chOff x="6880814" y="3576300"/>
            <a:chExt cx="473400" cy="473400"/>
          </a:xfrm>
        </p:grpSpPr>
        <p:sp>
          <p:nvSpPr>
            <p:cNvPr id="769" name="Google Shape;769;p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70" name="Google Shape;770;p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Space Grotesk"/>
                  <a:ea typeface="Space Grotesk"/>
                  <a:cs typeface="Space Grotesk"/>
                  <a:sym typeface="Space Grotesk"/>
                </a:rPr>
                <a:t>8</a:t>
              </a:r>
              <a:endParaRPr sz="600" b="0" i="0" u="none" strike="noStrike" cap="none">
                <a:solidFill>
                  <a:schemeClr val="dk1"/>
                </a:solidFill>
                <a:latin typeface="Space Grotesk"/>
                <a:ea typeface="Space Grotesk"/>
                <a:cs typeface="Space Grotesk"/>
                <a:sym typeface="Space Grotesk"/>
              </a:endParaRPr>
            </a:p>
          </p:txBody>
        </p:sp>
      </p:grpSp>
      <p:grpSp>
        <p:nvGrpSpPr>
          <p:cNvPr id="771" name="Google Shape;771;p2"/>
          <p:cNvGrpSpPr/>
          <p:nvPr/>
        </p:nvGrpSpPr>
        <p:grpSpPr>
          <a:xfrm>
            <a:off x="8286776" y="2500312"/>
            <a:ext cx="473400" cy="473400"/>
            <a:chOff x="4852739" y="3576300"/>
            <a:chExt cx="473400" cy="473400"/>
          </a:xfrm>
        </p:grpSpPr>
        <p:sp>
          <p:nvSpPr>
            <p:cNvPr id="772" name="Google Shape;772;p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Space Grotesk"/>
                <a:ea typeface="Space Grotesk"/>
                <a:cs typeface="Space Grotesk"/>
                <a:sym typeface="Space Grotesk"/>
              </a:endParaRPr>
            </a:p>
          </p:txBody>
        </p:sp>
        <p:sp>
          <p:nvSpPr>
            <p:cNvPr id="773" name="Google Shape;773;p2"/>
            <p:cNvSpPr/>
            <p:nvPr/>
          </p:nvSpPr>
          <p:spPr>
            <a:xfrm flipH="1">
              <a:off x="5022389" y="3752502"/>
              <a:ext cx="116102" cy="180988"/>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fr-FR" sz="800" b="0" i="0" u="none" strike="noStrike" cap="none">
                  <a:solidFill>
                    <a:schemeClr val="dk1"/>
                  </a:solidFill>
                  <a:latin typeface="Space Grotesk"/>
                  <a:ea typeface="Space Grotesk"/>
                  <a:cs typeface="Space Grotesk"/>
                  <a:sym typeface="Space Grotesk"/>
                </a:rPr>
                <a:t>9</a:t>
              </a:r>
              <a:endParaRPr sz="800" b="0" i="0" u="none" strike="noStrike" cap="none">
                <a:solidFill>
                  <a:schemeClr val="dk1"/>
                </a:solidFill>
                <a:latin typeface="Space Grotesk"/>
                <a:ea typeface="Space Grotesk"/>
                <a:cs typeface="Space Grotesk"/>
                <a:sym typeface="Space Grotesk"/>
              </a:endParaRPr>
            </a:p>
          </p:txBody>
        </p:sp>
      </p:grpSp>
      <p:sp>
        <p:nvSpPr>
          <p:cNvPr id="774" name="Google Shape;774;p2"/>
          <p:cNvSpPr txBox="1"/>
          <p:nvPr/>
        </p:nvSpPr>
        <p:spPr>
          <a:xfrm>
            <a:off x="8215338" y="3143254"/>
            <a:ext cx="785818"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fr-FR" sz="900" b="1" i="0" u="none" strike="noStrike" cap="none">
                <a:solidFill>
                  <a:schemeClr val="dk1"/>
                </a:solidFill>
                <a:latin typeface="Space Grotesk"/>
                <a:ea typeface="Space Grotesk"/>
                <a:cs typeface="Space Grotesk"/>
                <a:sym typeface="Space Grotesk"/>
              </a:rPr>
              <a:t>Grammar</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4"/>
                                        </p:tgtEl>
                                        <p:attrNameLst>
                                          <p:attrName>style.visibility</p:attrName>
                                        </p:attrNameLst>
                                      </p:cBhvr>
                                      <p:to>
                                        <p:strVal val="visible"/>
                                      </p:to>
                                    </p:set>
                                    <p:animEffect transition="in" filter="fade">
                                      <p:cBhvr>
                                        <p:cTn id="7" dur="2000"/>
                                        <p:tgtEl>
                                          <p:spTgt spid="7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5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36"/>
                                        </p:tgtEl>
                                        <p:attrNameLst>
                                          <p:attrName>style.visibility</p:attrName>
                                        </p:attrNameLst>
                                      </p:cBhvr>
                                      <p:to>
                                        <p:strVal val="visible"/>
                                      </p:to>
                                    </p:set>
                                    <p:animEffect transition="in" filter="fade">
                                      <p:cBhvr>
                                        <p:cTn id="16" dur="2000"/>
                                        <p:tgtEl>
                                          <p:spTgt spid="7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62">
                                            <p:txEl>
                                              <p:pRg st="0" end="0"/>
                                            </p:txEl>
                                          </p:spTgt>
                                        </p:tgtEl>
                                        <p:attrNameLst>
                                          <p:attrName>style.visibility</p:attrName>
                                        </p:attrNameLst>
                                      </p:cBhvr>
                                      <p:to>
                                        <p:strVal val="visible"/>
                                      </p:to>
                                    </p:set>
                                    <p:animEffect transition="in" filter="fade">
                                      <p:cBhvr>
                                        <p:cTn id="21" dur="2000"/>
                                        <p:tgtEl>
                                          <p:spTgt spid="76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57">
                                            <p:txEl>
                                              <p:pRg st="0" end="0"/>
                                            </p:txEl>
                                          </p:spTgt>
                                        </p:tgtEl>
                                        <p:attrNameLst>
                                          <p:attrName>style.visibility</p:attrName>
                                        </p:attrNameLst>
                                      </p:cBhvr>
                                      <p:to>
                                        <p:strVal val="visible"/>
                                      </p:to>
                                    </p:set>
                                    <p:animEffect transition="in" filter="fade">
                                      <p:cBhvr>
                                        <p:cTn id="26" dur="2000"/>
                                        <p:tgtEl>
                                          <p:spTgt spid="75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60">
                                            <p:txEl>
                                              <p:pRg st="0" end="0"/>
                                            </p:txEl>
                                          </p:spTgt>
                                        </p:tgtEl>
                                        <p:attrNameLst>
                                          <p:attrName>style.visibility</p:attrName>
                                        </p:attrNameLst>
                                      </p:cBhvr>
                                      <p:to>
                                        <p:strVal val="visible"/>
                                      </p:to>
                                    </p:set>
                                    <p:animEffect transition="in" filter="fade">
                                      <p:cBhvr>
                                        <p:cTn id="31" dur="2000"/>
                                        <p:tgtEl>
                                          <p:spTgt spid="76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58">
                                            <p:txEl>
                                              <p:pRg st="0" end="0"/>
                                            </p:txEl>
                                          </p:spTgt>
                                        </p:tgtEl>
                                        <p:attrNameLst>
                                          <p:attrName>style.visibility</p:attrName>
                                        </p:attrNameLst>
                                      </p:cBhvr>
                                      <p:to>
                                        <p:strVal val="visible"/>
                                      </p:to>
                                    </p:set>
                                    <p:animEffect transition="in" filter="fade">
                                      <p:cBhvr>
                                        <p:cTn id="36" dur="2000"/>
                                        <p:tgtEl>
                                          <p:spTgt spid="75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61">
                                            <p:txEl>
                                              <p:pRg st="0" end="0"/>
                                            </p:txEl>
                                          </p:spTgt>
                                        </p:tgtEl>
                                        <p:attrNameLst>
                                          <p:attrName>style.visibility</p:attrName>
                                        </p:attrNameLst>
                                      </p:cBhvr>
                                      <p:to>
                                        <p:strVal val="visible"/>
                                      </p:to>
                                    </p:set>
                                    <p:animEffect transition="in" filter="fade">
                                      <p:cBhvr>
                                        <p:cTn id="41" dur="2000"/>
                                        <p:tgtEl>
                                          <p:spTgt spid="76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67">
                                            <p:txEl>
                                              <p:pRg st="0" end="0"/>
                                            </p:txEl>
                                          </p:spTgt>
                                        </p:tgtEl>
                                        <p:attrNameLst>
                                          <p:attrName>style.visibility</p:attrName>
                                        </p:attrNameLst>
                                      </p:cBhvr>
                                      <p:to>
                                        <p:strVal val="visible"/>
                                      </p:to>
                                    </p:set>
                                    <p:animEffect transition="in" filter="fade">
                                      <p:cBhvr>
                                        <p:cTn id="46" dur="2000"/>
                                        <p:tgtEl>
                                          <p:spTgt spid="76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67">
                                            <p:txEl>
                                              <p:pRg st="1" end="1"/>
                                            </p:txEl>
                                          </p:spTgt>
                                        </p:tgtEl>
                                        <p:attrNameLst>
                                          <p:attrName>style.visibility</p:attrName>
                                        </p:attrNameLst>
                                      </p:cBhvr>
                                      <p:to>
                                        <p:strVal val="visible"/>
                                      </p:to>
                                    </p:set>
                                    <p:animEffect transition="in" filter="fade">
                                      <p:cBhvr>
                                        <p:cTn id="51" dur="2000"/>
                                        <p:tgtEl>
                                          <p:spTgt spid="76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66">
                                            <p:txEl>
                                              <p:pRg st="0" end="0"/>
                                            </p:txEl>
                                          </p:spTgt>
                                        </p:tgtEl>
                                        <p:attrNameLst>
                                          <p:attrName>style.visibility</p:attrName>
                                        </p:attrNameLst>
                                      </p:cBhvr>
                                      <p:to>
                                        <p:strVal val="visible"/>
                                      </p:to>
                                    </p:set>
                                    <p:animEffect transition="in" filter="fade">
                                      <p:cBhvr>
                                        <p:cTn id="56" dur="2000"/>
                                        <p:tgtEl>
                                          <p:spTgt spid="76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74">
                                            <p:txEl>
                                              <p:pRg st="0" end="0"/>
                                            </p:txEl>
                                          </p:spTgt>
                                        </p:tgtEl>
                                        <p:attrNameLst>
                                          <p:attrName>style.visibility</p:attrName>
                                        </p:attrNameLst>
                                      </p:cBhvr>
                                      <p:to>
                                        <p:strVal val="visible"/>
                                      </p:to>
                                    </p:set>
                                    <p:animEffect transition="in" filter="fade">
                                      <p:cBhvr>
                                        <p:cTn id="61" dur="2000"/>
                                        <p:tgtEl>
                                          <p:spTgt spid="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9"/>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t>Psychological factors</a:t>
            </a:r>
            <a:endParaRPr/>
          </a:p>
        </p:txBody>
      </p:sp>
      <p:sp>
        <p:nvSpPr>
          <p:cNvPr id="1012" name="Google Shape;1012;p1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20</a:t>
            </a:fld>
            <a:endParaRPr/>
          </a:p>
        </p:txBody>
      </p:sp>
      <p:sp>
        <p:nvSpPr>
          <p:cNvPr id="1013" name="Google Shape;1013;p19"/>
          <p:cNvSpPr txBox="1"/>
          <p:nvPr/>
        </p:nvSpPr>
        <p:spPr>
          <a:xfrm>
            <a:off x="0" y="1571618"/>
            <a:ext cx="5929354" cy="1815882"/>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fr-FR" sz="1400" b="0" i="0" u="none" strike="noStrike" cap="none">
                <a:solidFill>
                  <a:srgbClr val="000000"/>
                </a:solidFill>
                <a:latin typeface="Space Grotesk"/>
                <a:ea typeface="Space Grotesk"/>
                <a:cs typeface="Space Grotesk"/>
                <a:sym typeface="Space Grotesk"/>
              </a:rPr>
              <a:t> Fear of the unknown, of something different, or the use of others to blame for one's own misfortunes.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pace Grotesk"/>
              <a:ea typeface="Space Grotesk"/>
              <a:cs typeface="Space Grotesk"/>
              <a:sym typeface="Space Grotesk"/>
            </a:endParaRPr>
          </a:p>
          <a:p>
            <a:pPr marL="0" marR="0" lvl="0" indent="-88900" algn="l" rtl="0">
              <a:lnSpc>
                <a:spcPct val="100000"/>
              </a:lnSpc>
              <a:spcBef>
                <a:spcPts val="0"/>
              </a:spcBef>
              <a:spcAft>
                <a:spcPts val="0"/>
              </a:spcAft>
              <a:buClr>
                <a:srgbClr val="000000"/>
              </a:buClr>
              <a:buSzPts val="1400"/>
              <a:buFont typeface="Noto Sans Symbols"/>
              <a:buChar char="❑"/>
            </a:pPr>
            <a:r>
              <a:rPr lang="fr-FR" sz="1400" b="0" i="0" u="none" strike="noStrike" cap="none">
                <a:solidFill>
                  <a:srgbClr val="000000"/>
                </a:solidFill>
                <a:latin typeface="Space Grotesk"/>
                <a:ea typeface="Space Grotesk"/>
                <a:cs typeface="Space Grotesk"/>
                <a:sym typeface="Space Grotesk"/>
              </a:rPr>
              <a:t> In order to make sense of the world around us, it's important to sort information into mental categories.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9"/>
          <p:cNvSpPr/>
          <p:nvPr/>
        </p:nvSpPr>
        <p:spPr>
          <a:xfrm>
            <a:off x="0" y="3214692"/>
            <a:ext cx="6143636" cy="523220"/>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Noto Sans Symbols"/>
              <a:buChar char="❑"/>
            </a:pPr>
            <a:r>
              <a:rPr lang="fr-FR" sz="1400" b="0" i="0" u="none" strike="noStrike" cap="none">
                <a:solidFill>
                  <a:srgbClr val="000000"/>
                </a:solidFill>
                <a:latin typeface="Arial"/>
                <a:ea typeface="Arial"/>
                <a:cs typeface="Arial"/>
                <a:sym typeface="Arial"/>
              </a:rPr>
              <a:t> </a:t>
            </a:r>
            <a:r>
              <a:rPr lang="fr-FR" sz="1400" b="0" i="0" u="none" strike="noStrike" cap="none">
                <a:solidFill>
                  <a:srgbClr val="000000"/>
                </a:solidFill>
                <a:latin typeface="Space Grotesk"/>
                <a:ea typeface="Space Grotesk"/>
                <a:cs typeface="Space Grotesk"/>
                <a:sym typeface="Space Grotesk"/>
              </a:rPr>
              <a:t>Prejudice can develop from </a:t>
            </a:r>
            <a:r>
              <a:rPr lang="fr-FR" sz="1400" b="1" i="0" u="none" strike="noStrike" cap="none">
                <a:solidFill>
                  <a:srgbClr val="000000"/>
                </a:solidFill>
                <a:latin typeface="Space Grotesk"/>
                <a:ea typeface="Space Grotesk"/>
                <a:cs typeface="Space Grotesk"/>
                <a:sym typeface="Space Grotesk"/>
              </a:rPr>
              <a:t>a person's feelings of insecurity and inferiority.</a:t>
            </a:r>
            <a:endParaRPr sz="1400" b="0" i="0" u="none" strike="noStrike" cap="none">
              <a:solidFill>
                <a:srgbClr val="000000"/>
              </a:solidFill>
              <a:latin typeface="Space Grotesk"/>
              <a:ea typeface="Space Grotesk"/>
              <a:cs typeface="Space Grotesk"/>
              <a:sym typeface="Space Grotesk"/>
            </a:endParaRPr>
          </a:p>
        </p:txBody>
      </p:sp>
      <p:pic>
        <p:nvPicPr>
          <p:cNvPr id="1015" name="Google Shape;1015;p19" descr="prejudice_black_and_white-men.jpg"/>
          <p:cNvPicPr preferRelativeResize="0"/>
          <p:nvPr/>
        </p:nvPicPr>
        <p:blipFill rotWithShape="1">
          <a:blip r:embed="rId3">
            <a:alphaModFix/>
          </a:blip>
          <a:srcRect/>
          <a:stretch/>
        </p:blipFill>
        <p:spPr>
          <a:xfrm>
            <a:off x="6215074" y="0"/>
            <a:ext cx="2928926"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3">
                                            <p:txEl>
                                              <p:pRg st="0" end="0"/>
                                            </p:txEl>
                                          </p:spTgt>
                                        </p:tgtEl>
                                        <p:attrNameLst>
                                          <p:attrName>style.visibility</p:attrName>
                                        </p:attrNameLst>
                                      </p:cBhvr>
                                      <p:to>
                                        <p:strVal val="visible"/>
                                      </p:to>
                                    </p:set>
                                    <p:animEffect transition="in" filter="fade">
                                      <p:cBhvr>
                                        <p:cTn id="7" dur="2000"/>
                                        <p:tgtEl>
                                          <p:spTgt spid="10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3">
                                            <p:txEl>
                                              <p:pRg st="1" end="1"/>
                                            </p:txEl>
                                          </p:spTgt>
                                        </p:tgtEl>
                                        <p:attrNameLst>
                                          <p:attrName>style.visibility</p:attrName>
                                        </p:attrNameLst>
                                      </p:cBhvr>
                                      <p:to>
                                        <p:strVal val="visible"/>
                                      </p:to>
                                    </p:set>
                                    <p:animEffect transition="in" filter="fade">
                                      <p:cBhvr>
                                        <p:cTn id="12" dur="2000"/>
                                        <p:tgtEl>
                                          <p:spTgt spid="10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3">
                                            <p:txEl>
                                              <p:pRg st="2" end="2"/>
                                            </p:txEl>
                                          </p:spTgt>
                                        </p:tgtEl>
                                        <p:attrNameLst>
                                          <p:attrName>style.visibility</p:attrName>
                                        </p:attrNameLst>
                                      </p:cBhvr>
                                      <p:to>
                                        <p:strVal val="visible"/>
                                      </p:to>
                                    </p:set>
                                    <p:animEffect transition="in" filter="fade">
                                      <p:cBhvr>
                                        <p:cTn id="17" dur="2000"/>
                                        <p:tgtEl>
                                          <p:spTgt spid="10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3">
                                            <p:txEl>
                                              <p:pRg st="3" end="3"/>
                                            </p:txEl>
                                          </p:spTgt>
                                        </p:tgtEl>
                                        <p:attrNameLst>
                                          <p:attrName>style.visibility</p:attrName>
                                        </p:attrNameLst>
                                      </p:cBhvr>
                                      <p:to>
                                        <p:strVal val="visible"/>
                                      </p:to>
                                    </p:set>
                                    <p:animEffect transition="in" filter="fade">
                                      <p:cBhvr>
                                        <p:cTn id="22" dur="2000"/>
                                        <p:tgtEl>
                                          <p:spTgt spid="10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3">
                                            <p:txEl>
                                              <p:pRg st="4" end="4"/>
                                            </p:txEl>
                                          </p:spTgt>
                                        </p:tgtEl>
                                        <p:attrNameLst>
                                          <p:attrName>style.visibility</p:attrName>
                                        </p:attrNameLst>
                                      </p:cBhvr>
                                      <p:to>
                                        <p:strVal val="visible"/>
                                      </p:to>
                                    </p:set>
                                    <p:animEffect transition="in" filter="fade">
                                      <p:cBhvr>
                                        <p:cTn id="27" dur="2000"/>
                                        <p:tgtEl>
                                          <p:spTgt spid="10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3">
                                            <p:txEl>
                                              <p:pRg st="5" end="5"/>
                                            </p:txEl>
                                          </p:spTgt>
                                        </p:tgtEl>
                                        <p:attrNameLst>
                                          <p:attrName>style.visibility</p:attrName>
                                        </p:attrNameLst>
                                      </p:cBhvr>
                                      <p:to>
                                        <p:strVal val="visible"/>
                                      </p:to>
                                    </p:set>
                                    <p:animEffect transition="in" filter="fade">
                                      <p:cBhvr>
                                        <p:cTn id="32" dur="2000"/>
                                        <p:tgtEl>
                                          <p:spTgt spid="10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14">
                                            <p:txEl>
                                              <p:pRg st="0" end="0"/>
                                            </p:txEl>
                                          </p:spTgt>
                                        </p:tgtEl>
                                        <p:attrNameLst>
                                          <p:attrName>style.visibility</p:attrName>
                                        </p:attrNameLst>
                                      </p:cBhvr>
                                      <p:to>
                                        <p:strVal val="visible"/>
                                      </p:to>
                                    </p:set>
                                    <p:animEffect transition="in" filter="fade">
                                      <p:cBhvr>
                                        <p:cTn id="37" dur="2000"/>
                                        <p:tgtEl>
                                          <p:spTgt spid="10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0"/>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t>Social factors</a:t>
            </a:r>
            <a:endParaRPr/>
          </a:p>
        </p:txBody>
      </p:sp>
      <p:sp>
        <p:nvSpPr>
          <p:cNvPr id="1021" name="Google Shape;1021;p20"/>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21</a:t>
            </a:fld>
            <a:endParaRPr/>
          </a:p>
        </p:txBody>
      </p:sp>
      <p:sp>
        <p:nvSpPr>
          <p:cNvPr id="1022" name="Google Shape;1022;p20"/>
          <p:cNvSpPr txBox="1"/>
          <p:nvPr/>
        </p:nvSpPr>
        <p:spPr>
          <a:xfrm>
            <a:off x="428596" y="1714494"/>
            <a:ext cx="7286700" cy="338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rgbClr val="000000"/>
                </a:solidFill>
                <a:latin typeface="Space Grotesk"/>
                <a:ea typeface="Space Grotesk"/>
                <a:cs typeface="Space Grotesk"/>
                <a:sym typeface="Space Grotesk"/>
              </a:rPr>
              <a:t>Social inequalities</a:t>
            </a: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rgbClr val="000000"/>
                </a:solidFill>
                <a:latin typeface="Space Grotesk"/>
                <a:ea typeface="Space Grotesk"/>
                <a:cs typeface="Space Grotesk"/>
                <a:sym typeface="Space Grotesk"/>
              </a:rPr>
              <a:t>Scapegoating</a:t>
            </a: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rgbClr val="000000"/>
                </a:solidFill>
                <a:latin typeface="Space Grotesk"/>
                <a:ea typeface="Space Grotesk"/>
                <a:cs typeface="Space Grotesk"/>
                <a:sym typeface="Space Grotesk"/>
              </a:rPr>
              <a:t>Categorization</a:t>
            </a:r>
            <a:endParaRPr sz="2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3" name="Google Shape;1023;p20" descr="téléchargement.jpg"/>
          <p:cNvPicPr preferRelativeResize="0"/>
          <p:nvPr/>
        </p:nvPicPr>
        <p:blipFill rotWithShape="1">
          <a:blip r:embed="rId3">
            <a:alphaModFix/>
          </a:blip>
          <a:srcRect/>
          <a:stretch/>
        </p:blipFill>
        <p:spPr>
          <a:xfrm>
            <a:off x="4786314" y="857238"/>
            <a:ext cx="3286148" cy="1285884"/>
          </a:xfrm>
          <a:prstGeom prst="rect">
            <a:avLst/>
          </a:prstGeom>
          <a:noFill/>
          <a:ln>
            <a:noFill/>
          </a:ln>
        </p:spPr>
      </p:pic>
      <p:pic>
        <p:nvPicPr>
          <p:cNvPr id="1024" name="Google Shape;1024;p20" descr="téléchargement (1).jpg"/>
          <p:cNvPicPr preferRelativeResize="0"/>
          <p:nvPr/>
        </p:nvPicPr>
        <p:blipFill rotWithShape="1">
          <a:blip r:embed="rId4">
            <a:alphaModFix/>
          </a:blip>
          <a:srcRect/>
          <a:stretch/>
        </p:blipFill>
        <p:spPr>
          <a:xfrm>
            <a:off x="3143240" y="2357436"/>
            <a:ext cx="2571768" cy="1357322"/>
          </a:xfrm>
          <a:prstGeom prst="rect">
            <a:avLst/>
          </a:prstGeom>
          <a:noFill/>
          <a:ln>
            <a:noFill/>
          </a:ln>
        </p:spPr>
      </p:pic>
      <p:pic>
        <p:nvPicPr>
          <p:cNvPr id="1025" name="Google Shape;1025;p20" descr="images.jpg"/>
          <p:cNvPicPr preferRelativeResize="0"/>
          <p:nvPr/>
        </p:nvPicPr>
        <p:blipFill rotWithShape="1">
          <a:blip r:embed="rId5">
            <a:alphaModFix/>
          </a:blip>
          <a:srcRect/>
          <a:stretch/>
        </p:blipFill>
        <p:spPr>
          <a:xfrm>
            <a:off x="6143636" y="2786064"/>
            <a:ext cx="2857500" cy="23574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0"/>
                                        </p:tgtEl>
                                        <p:attrNameLst>
                                          <p:attrName>style.visibility</p:attrName>
                                        </p:attrNameLst>
                                      </p:cBhvr>
                                      <p:to>
                                        <p:strVal val="visible"/>
                                      </p:to>
                                    </p:set>
                                    <p:animEffect transition="in" filter="fade">
                                      <p:cBhvr>
                                        <p:cTn id="7" dur="2000"/>
                                        <p:tgtEl>
                                          <p:spTgt spid="1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2">
                                            <p:txEl>
                                              <p:pRg st="0" end="0"/>
                                            </p:txEl>
                                          </p:spTgt>
                                        </p:tgtEl>
                                        <p:attrNameLst>
                                          <p:attrName>style.visibility</p:attrName>
                                        </p:attrNameLst>
                                      </p:cBhvr>
                                      <p:to>
                                        <p:strVal val="visible"/>
                                      </p:to>
                                    </p:set>
                                    <p:animEffect transition="in" filter="fade">
                                      <p:cBhvr>
                                        <p:cTn id="12" dur="2000"/>
                                        <p:tgtEl>
                                          <p:spTgt spid="10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2">
                                            <p:txEl>
                                              <p:pRg st="1" end="1"/>
                                            </p:txEl>
                                          </p:spTgt>
                                        </p:tgtEl>
                                        <p:attrNameLst>
                                          <p:attrName>style.visibility</p:attrName>
                                        </p:attrNameLst>
                                      </p:cBhvr>
                                      <p:to>
                                        <p:strVal val="visible"/>
                                      </p:to>
                                    </p:set>
                                    <p:animEffect transition="in" filter="fade">
                                      <p:cBhvr>
                                        <p:cTn id="17" dur="2000"/>
                                        <p:tgtEl>
                                          <p:spTgt spid="10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2">
                                            <p:txEl>
                                              <p:pRg st="2" end="2"/>
                                            </p:txEl>
                                          </p:spTgt>
                                        </p:tgtEl>
                                        <p:attrNameLst>
                                          <p:attrName>style.visibility</p:attrName>
                                        </p:attrNameLst>
                                      </p:cBhvr>
                                      <p:to>
                                        <p:strVal val="visible"/>
                                      </p:to>
                                    </p:set>
                                    <p:animEffect transition="in" filter="fade">
                                      <p:cBhvr>
                                        <p:cTn id="22" dur="2000"/>
                                        <p:tgtEl>
                                          <p:spTgt spid="10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2">
                                            <p:txEl>
                                              <p:pRg st="3" end="3"/>
                                            </p:txEl>
                                          </p:spTgt>
                                        </p:tgtEl>
                                        <p:attrNameLst>
                                          <p:attrName>style.visibility</p:attrName>
                                        </p:attrNameLst>
                                      </p:cBhvr>
                                      <p:to>
                                        <p:strVal val="visible"/>
                                      </p:to>
                                    </p:set>
                                    <p:animEffect transition="in" filter="fade">
                                      <p:cBhvr>
                                        <p:cTn id="27" dur="2000"/>
                                        <p:tgtEl>
                                          <p:spTgt spid="10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2">
                                            <p:txEl>
                                              <p:pRg st="4" end="4"/>
                                            </p:txEl>
                                          </p:spTgt>
                                        </p:tgtEl>
                                        <p:attrNameLst>
                                          <p:attrName>style.visibility</p:attrName>
                                        </p:attrNameLst>
                                      </p:cBhvr>
                                      <p:to>
                                        <p:strVal val="visible"/>
                                      </p:to>
                                    </p:set>
                                    <p:animEffect transition="in" filter="fade">
                                      <p:cBhvr>
                                        <p:cTn id="32" dur="2000"/>
                                        <p:tgtEl>
                                          <p:spTgt spid="102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2">
                                            <p:txEl>
                                              <p:pRg st="5" end="5"/>
                                            </p:txEl>
                                          </p:spTgt>
                                        </p:tgtEl>
                                        <p:attrNameLst>
                                          <p:attrName>style.visibility</p:attrName>
                                        </p:attrNameLst>
                                      </p:cBhvr>
                                      <p:to>
                                        <p:strVal val="visible"/>
                                      </p:to>
                                    </p:set>
                                    <p:animEffect transition="in" filter="fade">
                                      <p:cBhvr>
                                        <p:cTn id="37" dur="2000"/>
                                        <p:tgtEl>
                                          <p:spTgt spid="102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2">
                                            <p:txEl>
                                              <p:pRg st="6" end="6"/>
                                            </p:txEl>
                                          </p:spTgt>
                                        </p:tgtEl>
                                        <p:attrNameLst>
                                          <p:attrName>style.visibility</p:attrName>
                                        </p:attrNameLst>
                                      </p:cBhvr>
                                      <p:to>
                                        <p:strVal val="visible"/>
                                      </p:to>
                                    </p:set>
                                    <p:animEffect transition="in" filter="fade">
                                      <p:cBhvr>
                                        <p:cTn id="42" dur="2000"/>
                                        <p:tgtEl>
                                          <p:spTgt spid="102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2">
                                            <p:txEl>
                                              <p:pRg st="7" end="7"/>
                                            </p:txEl>
                                          </p:spTgt>
                                        </p:tgtEl>
                                        <p:attrNameLst>
                                          <p:attrName>style.visibility</p:attrName>
                                        </p:attrNameLst>
                                      </p:cBhvr>
                                      <p:to>
                                        <p:strVal val="visible"/>
                                      </p:to>
                                    </p:set>
                                    <p:animEffect transition="in" filter="fade">
                                      <p:cBhvr>
                                        <p:cTn id="47" dur="2000"/>
                                        <p:tgtEl>
                                          <p:spTgt spid="102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2">
                                            <p:txEl>
                                              <p:pRg st="8" end="8"/>
                                            </p:txEl>
                                          </p:spTgt>
                                        </p:tgtEl>
                                        <p:attrNameLst>
                                          <p:attrName>style.visibility</p:attrName>
                                        </p:attrNameLst>
                                      </p:cBhvr>
                                      <p:to>
                                        <p:strVal val="visible"/>
                                      </p:to>
                                    </p:set>
                                    <p:animEffect transition="in" filter="fade">
                                      <p:cBhvr>
                                        <p:cTn id="52" dur="2000"/>
                                        <p:tgtEl>
                                          <p:spTgt spid="102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2">
                                            <p:txEl>
                                              <p:pRg st="9" end="9"/>
                                            </p:txEl>
                                          </p:spTgt>
                                        </p:tgtEl>
                                        <p:attrNameLst>
                                          <p:attrName>style.visibility</p:attrName>
                                        </p:attrNameLst>
                                      </p:cBhvr>
                                      <p:to>
                                        <p:strVal val="visible"/>
                                      </p:to>
                                    </p:set>
                                    <p:animEffect transition="in" filter="fade">
                                      <p:cBhvr>
                                        <p:cTn id="57" dur="2000"/>
                                        <p:tgtEl>
                                          <p:spTgt spid="102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22">
                                            <p:txEl>
                                              <p:pRg st="10" end="10"/>
                                            </p:txEl>
                                          </p:spTgt>
                                        </p:tgtEl>
                                        <p:attrNameLst>
                                          <p:attrName>style.visibility</p:attrName>
                                        </p:attrNameLst>
                                      </p:cBhvr>
                                      <p:to>
                                        <p:strVal val="visible"/>
                                      </p:to>
                                    </p:set>
                                    <p:animEffect transition="in" filter="fade">
                                      <p:cBhvr>
                                        <p:cTn id="62" dur="2000"/>
                                        <p:tgtEl>
                                          <p:spTgt spid="1022">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23"/>
                                        </p:tgtEl>
                                        <p:attrNameLst>
                                          <p:attrName>style.visibility</p:attrName>
                                        </p:attrNameLst>
                                      </p:cBhvr>
                                      <p:to>
                                        <p:strVal val="visible"/>
                                      </p:to>
                                    </p:set>
                                    <p:anim calcmode="lin" valueType="num">
                                      <p:cBhvr additive="base">
                                        <p:cTn id="67" dur="500"/>
                                        <p:tgtEl>
                                          <p:spTgt spid="102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24"/>
                                        </p:tgtEl>
                                        <p:attrNameLst>
                                          <p:attrName>style.visibility</p:attrName>
                                        </p:attrNameLst>
                                      </p:cBhvr>
                                      <p:to>
                                        <p:strVal val="visible"/>
                                      </p:to>
                                    </p:set>
                                    <p:anim calcmode="lin" valueType="num">
                                      <p:cBhvr additive="base">
                                        <p:cTn id="72" dur="500"/>
                                        <p:tgtEl>
                                          <p:spTgt spid="102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025"/>
                                        </p:tgtEl>
                                        <p:attrNameLst>
                                          <p:attrName>style.visibility</p:attrName>
                                        </p:attrNameLst>
                                      </p:cBhvr>
                                      <p:to>
                                        <p:strVal val="visible"/>
                                      </p:to>
                                    </p:set>
                                    <p:anim calcmode="lin" valueType="num">
                                      <p:cBhvr additive="base">
                                        <p:cTn id="77" dur="500"/>
                                        <p:tgtEl>
                                          <p:spTgt spid="10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2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b="1">
                <a:latin typeface="Space Grotesk"/>
                <a:ea typeface="Space Grotesk"/>
                <a:cs typeface="Space Grotesk"/>
                <a:sym typeface="Space Grotesk"/>
              </a:rPr>
              <a:t>Cultural factors</a:t>
            </a:r>
            <a:endParaRPr b="1">
              <a:latin typeface="Space Grotesk"/>
              <a:ea typeface="Space Grotesk"/>
              <a:cs typeface="Space Grotesk"/>
              <a:sym typeface="Space Grotesk"/>
            </a:endParaRPr>
          </a:p>
        </p:txBody>
      </p:sp>
      <p:sp>
        <p:nvSpPr>
          <p:cNvPr id="1031" name="Google Shape;1031;p2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22</a:t>
            </a:fld>
            <a:endParaRPr/>
          </a:p>
        </p:txBody>
      </p:sp>
      <p:sp>
        <p:nvSpPr>
          <p:cNvPr id="1032" name="Google Shape;1032;p21"/>
          <p:cNvSpPr txBox="1"/>
          <p:nvPr/>
        </p:nvSpPr>
        <p:spPr>
          <a:xfrm>
            <a:off x="857224" y="2071684"/>
            <a:ext cx="75009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fr-FR" sz="1700" b="1" i="0" u="none" strike="noStrike" cap="none">
                <a:solidFill>
                  <a:srgbClr val="000000"/>
                </a:solidFill>
                <a:latin typeface="Space Grotesk"/>
                <a:ea typeface="Space Grotesk"/>
                <a:cs typeface="Space Grotesk"/>
                <a:sym typeface="Space Grotesk"/>
              </a:rPr>
              <a:t>Prejudice and discrimination are firmly rooted in our genetic heritage and are influenced by individual and cultural/historical factors and experiences</a:t>
            </a:r>
            <a:r>
              <a:rPr lang="fr-FR" sz="1700" b="1" i="0" u="none" strike="noStrike" cap="none">
                <a:solidFill>
                  <a:srgbClr val="000000"/>
                </a:solidFill>
                <a:latin typeface="Arial"/>
                <a:ea typeface="Arial"/>
                <a:cs typeface="Arial"/>
                <a:sym typeface="Arial"/>
              </a:rPr>
              <a:t>.</a:t>
            </a:r>
            <a:endParaRPr sz="17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xEl>
                                              <p:pRg st="0" end="0"/>
                                            </p:txEl>
                                          </p:spTgt>
                                        </p:tgtEl>
                                        <p:attrNameLst>
                                          <p:attrName>style.visibility</p:attrName>
                                        </p:attrNameLst>
                                      </p:cBhvr>
                                      <p:to>
                                        <p:strVal val="visible"/>
                                      </p:to>
                                    </p:set>
                                    <p:animEffect transition="in" filter="fade">
                                      <p:cBhvr>
                                        <p:cTn id="7" dur="500"/>
                                        <p:tgtEl>
                                          <p:spTgt spid="10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22"/>
          <p:cNvSpPr txBox="1">
            <a:spLocks noGrp="1"/>
          </p:cNvSpPr>
          <p:nvPr>
            <p:ph type="title"/>
          </p:nvPr>
        </p:nvSpPr>
        <p:spPr>
          <a:xfrm>
            <a:off x="428596" y="642924"/>
            <a:ext cx="3643338" cy="2071702"/>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fr-FR" sz="2500" b="1" i="1">
                <a:latin typeface="Space Grotesk"/>
                <a:ea typeface="Space Grotesk"/>
                <a:cs typeface="Space Grotesk"/>
                <a:sym typeface="Space Grotesk"/>
              </a:rPr>
              <a:t>What are the consequences of prejudice?</a:t>
            </a:r>
            <a:endParaRPr sz="2500" b="1" i="1">
              <a:latin typeface="Space Grotesk"/>
              <a:ea typeface="Space Grotesk"/>
              <a:cs typeface="Space Grotesk"/>
              <a:sym typeface="Space Grotesk"/>
            </a:endParaRPr>
          </a:p>
        </p:txBody>
      </p:sp>
      <p:sp>
        <p:nvSpPr>
          <p:cNvPr id="1038" name="Google Shape;1038;p2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23</a:t>
            </a:fld>
            <a:endParaRPr/>
          </a:p>
        </p:txBody>
      </p:sp>
      <p:pic>
        <p:nvPicPr>
          <p:cNvPr id="1039" name="Google Shape;1039;p22" descr="unhealthy_treatment_hand_word_cloud_for_web_1_mid.jpg"/>
          <p:cNvPicPr preferRelativeResize="0"/>
          <p:nvPr/>
        </p:nvPicPr>
        <p:blipFill rotWithShape="1">
          <a:blip r:embed="rId3">
            <a:alphaModFix/>
          </a:blip>
          <a:srcRect/>
          <a:stretch/>
        </p:blipFill>
        <p:spPr>
          <a:xfrm>
            <a:off x="4071934" y="0"/>
            <a:ext cx="5072066"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Effect transition="in" filter="fade">
                                      <p:cBhvr>
                                        <p:cTn id="7" dur="2000"/>
                                        <p:tgtEl>
                                          <p:spTgt spid="10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9"/>
                                        </p:tgtEl>
                                        <p:attrNameLst>
                                          <p:attrName>style.visibility</p:attrName>
                                        </p:attrNameLst>
                                      </p:cBhvr>
                                      <p:to>
                                        <p:strVal val="visible"/>
                                      </p:to>
                                    </p:set>
                                    <p:anim calcmode="lin" valueType="num">
                                      <p:cBhvr additive="base">
                                        <p:cTn id="12" dur="500"/>
                                        <p:tgtEl>
                                          <p:spTgt spid="10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3"/>
          <p:cNvSpPr txBox="1">
            <a:spLocks noGrp="1"/>
          </p:cNvSpPr>
          <p:nvPr>
            <p:ph type="body" idx="1"/>
          </p:nvPr>
        </p:nvSpPr>
        <p:spPr>
          <a:xfrm>
            <a:off x="285720" y="214296"/>
            <a:ext cx="8858280" cy="2834100"/>
          </a:xfrm>
          <a:prstGeom prst="rect">
            <a:avLst/>
          </a:prstGeom>
          <a:noFill/>
          <a:ln>
            <a:noFill/>
          </a:ln>
        </p:spPr>
        <p:txBody>
          <a:bodyPr spcFirstLastPara="1" wrap="square" lIns="0" tIns="0" rIns="0" bIns="0" anchor="t" anchorCtr="0">
            <a:noAutofit/>
          </a:bodyPr>
          <a:lstStyle/>
          <a:p>
            <a:pPr marL="457200" marR="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 low </a:t>
            </a:r>
            <a:r>
              <a:rPr lang="fr-FR" sz="1300" b="1" u="sng">
                <a:solidFill>
                  <a:schemeClr val="hlink"/>
                </a:solidFill>
                <a:latin typeface="Space Grotesk"/>
                <a:ea typeface="Space Grotesk"/>
                <a:cs typeface="Space Grotesk"/>
                <a:sym typeface="Space Grotesk"/>
                <a:hlinkClick r:id="rId3"/>
              </a:rPr>
              <a:t>self-esteem</a:t>
            </a:r>
            <a:endParaRPr sz="1300" b="1" u="sng">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200"/>
          </a:p>
          <a:p>
            <a:pPr marL="45720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mental disorders such as </a:t>
            </a:r>
            <a:r>
              <a:rPr lang="fr-FR" sz="1300" b="1" u="sng">
                <a:solidFill>
                  <a:schemeClr val="hlink"/>
                </a:solidFill>
                <a:latin typeface="Space Grotesk"/>
                <a:ea typeface="Space Grotesk"/>
                <a:cs typeface="Space Grotesk"/>
                <a:sym typeface="Space Grotesk"/>
                <a:hlinkClick r:id="rId4"/>
              </a:rPr>
              <a:t>anxiety</a:t>
            </a:r>
            <a:r>
              <a:rPr lang="fr-FR" sz="1300" b="1">
                <a:latin typeface="Space Grotesk"/>
                <a:ea typeface="Space Grotesk"/>
                <a:cs typeface="Space Grotesk"/>
                <a:sym typeface="Space Grotesk"/>
              </a:rPr>
              <a:t>, </a:t>
            </a:r>
            <a:r>
              <a:rPr lang="fr-FR" sz="1300" b="1" u="sng">
                <a:solidFill>
                  <a:schemeClr val="hlink"/>
                </a:solidFill>
                <a:latin typeface="Space Grotesk"/>
                <a:ea typeface="Space Grotesk"/>
                <a:cs typeface="Space Grotesk"/>
                <a:sym typeface="Space Grotesk"/>
                <a:hlinkClick r:id="rId5"/>
              </a:rPr>
              <a:t>depression</a:t>
            </a:r>
            <a:r>
              <a:rPr lang="fr-FR" sz="1300" b="1">
                <a:latin typeface="Space Grotesk"/>
                <a:ea typeface="Space Grotesk"/>
                <a:cs typeface="Space Grotesk"/>
                <a:sym typeface="Space Grotesk"/>
              </a:rPr>
              <a:t> …</a:t>
            </a:r>
            <a:endParaRPr/>
          </a:p>
          <a:p>
            <a:pPr marL="457200" lvl="0" indent="-228600" algn="l" rtl="0">
              <a:lnSpc>
                <a:spcPct val="115000"/>
              </a:lnSpc>
              <a:spcBef>
                <a:spcPts val="0"/>
              </a:spcBef>
              <a:spcAft>
                <a:spcPts val="0"/>
              </a:spcAft>
              <a:buSzPts val="2300"/>
              <a:buFont typeface="Space Grotesk"/>
              <a:buNone/>
            </a:pPr>
            <a:endParaRPr sz="1200"/>
          </a:p>
          <a:p>
            <a:pPr marL="45720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begin to believe negative stereotypes about themselves</a:t>
            </a:r>
            <a:endParaRPr sz="2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200"/>
          </a:p>
          <a:p>
            <a:pPr marL="45720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feel like they lack control of their own life</a:t>
            </a:r>
            <a:endParaRPr sz="2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200"/>
          </a:p>
          <a:p>
            <a:pPr marL="45720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experience issues at school and/or work (e.g. </a:t>
            </a:r>
            <a:r>
              <a:rPr lang="fr-FR" sz="1300" b="1" u="sng">
                <a:solidFill>
                  <a:schemeClr val="hlink"/>
                </a:solidFill>
                <a:latin typeface="Space Grotesk"/>
                <a:ea typeface="Space Grotesk"/>
                <a:cs typeface="Space Grotesk"/>
                <a:sym typeface="Space Grotesk"/>
                <a:hlinkClick r:id="rId6"/>
              </a:rPr>
              <a:t>bullying</a:t>
            </a:r>
            <a:r>
              <a:rPr lang="fr-FR" sz="1300" b="1">
                <a:latin typeface="Space Grotesk"/>
                <a:ea typeface="Space Grotesk"/>
                <a:cs typeface="Space Grotesk"/>
                <a:sym typeface="Space Grotesk"/>
              </a:rPr>
              <a:t>, harassment, etc.)</a:t>
            </a:r>
            <a:endParaRPr sz="2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400" b="1">
              <a:latin typeface="Space Grotesk"/>
              <a:ea typeface="Space Grotesk"/>
              <a:cs typeface="Space Grotesk"/>
              <a:sym typeface="Space Grotesk"/>
            </a:endParaRPr>
          </a:p>
          <a:p>
            <a:pPr marL="457200" lvl="0" indent="-374650" algn="l" rtl="0">
              <a:lnSpc>
                <a:spcPct val="115000"/>
              </a:lnSpc>
              <a:spcBef>
                <a:spcPts val="0"/>
              </a:spcBef>
              <a:spcAft>
                <a:spcPts val="0"/>
              </a:spcAft>
              <a:buSzPts val="2300"/>
              <a:buFont typeface="Space Grotesk"/>
              <a:buChar char="➢"/>
            </a:pPr>
            <a:r>
              <a:rPr lang="fr-FR" sz="1300" b="1">
                <a:latin typeface="Space Grotesk"/>
                <a:ea typeface="Space Grotesk"/>
                <a:cs typeface="Space Grotesk"/>
                <a:sym typeface="Space Grotesk"/>
              </a:rPr>
              <a:t>start to lose </a:t>
            </a:r>
            <a:r>
              <a:rPr lang="fr-FR" sz="1300" b="1" u="sng">
                <a:solidFill>
                  <a:schemeClr val="hlink"/>
                </a:solidFill>
                <a:latin typeface="Space Grotesk"/>
                <a:ea typeface="Space Grotesk"/>
                <a:cs typeface="Space Grotesk"/>
                <a:sym typeface="Space Grotesk"/>
                <a:hlinkClick r:id="rId7"/>
              </a:rPr>
              <a:t>hope</a:t>
            </a:r>
            <a:r>
              <a:rPr lang="fr-FR" sz="1300" b="1">
                <a:latin typeface="Space Grotesk"/>
                <a:ea typeface="Space Grotesk"/>
                <a:cs typeface="Space Grotesk"/>
                <a:sym typeface="Space Grotesk"/>
              </a:rPr>
              <a:t> in the future</a:t>
            </a:r>
            <a:endParaRPr sz="2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200" b="1"/>
          </a:p>
          <a:p>
            <a:pPr marL="457200" lvl="0" indent="-368300" algn="l" rtl="0">
              <a:lnSpc>
                <a:spcPct val="115000"/>
              </a:lnSpc>
              <a:spcBef>
                <a:spcPts val="0"/>
              </a:spcBef>
              <a:spcAft>
                <a:spcPts val="0"/>
              </a:spcAft>
              <a:buSzPts val="2200"/>
              <a:buChar char="➢"/>
            </a:pPr>
            <a:r>
              <a:rPr lang="fr-FR" sz="1300" b="1">
                <a:latin typeface="Space Grotesk"/>
                <a:ea typeface="Space Grotesk"/>
                <a:cs typeface="Space Grotesk"/>
                <a:sym typeface="Space Grotesk"/>
              </a:rPr>
              <a:t>experience </a:t>
            </a:r>
            <a:r>
              <a:rPr lang="fr-FR" sz="1300" b="1">
                <a:uFill>
                  <a:noFill/>
                </a:uFill>
                <a:latin typeface="Space Grotesk"/>
                <a:ea typeface="Space Grotesk"/>
                <a:cs typeface="Space Grotesk"/>
                <a:sym typeface="Space Grotesk"/>
                <a:hlinkClick r:id="rId8"/>
              </a:rPr>
              <a:t>loneliness</a:t>
            </a:r>
            <a:r>
              <a:rPr lang="fr-FR" sz="1300" b="1">
                <a:latin typeface="Space Grotesk"/>
                <a:ea typeface="Space Grotesk"/>
                <a:cs typeface="Space Grotesk"/>
                <a:sym typeface="Space Grotesk"/>
              </a:rPr>
              <a:t> and isolation</a:t>
            </a:r>
            <a:endParaRPr sz="1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300" b="1">
              <a:latin typeface="Space Grotesk"/>
              <a:ea typeface="Space Grotesk"/>
              <a:cs typeface="Space Grotesk"/>
              <a:sym typeface="Space Grotesk"/>
            </a:endParaRPr>
          </a:p>
          <a:p>
            <a:pPr marL="457200" lvl="0" indent="-368300" algn="l" rtl="0">
              <a:lnSpc>
                <a:spcPct val="115000"/>
              </a:lnSpc>
              <a:spcBef>
                <a:spcPts val="0"/>
              </a:spcBef>
              <a:spcAft>
                <a:spcPts val="0"/>
              </a:spcAft>
              <a:buSzPts val="2200"/>
              <a:buChar char="➢"/>
            </a:pPr>
            <a:r>
              <a:rPr lang="fr-FR" sz="1300" b="1">
                <a:latin typeface="Space Grotesk"/>
                <a:ea typeface="Space Grotesk"/>
                <a:cs typeface="Space Grotesk"/>
                <a:sym typeface="Space Grotesk"/>
              </a:rPr>
              <a:t>feel like they’re unable to trust others</a:t>
            </a:r>
            <a:endParaRPr b="1"/>
          </a:p>
          <a:p>
            <a:pPr marL="457200" lvl="0" indent="-228600" algn="l" rtl="0">
              <a:lnSpc>
                <a:spcPct val="115000"/>
              </a:lnSpc>
              <a:spcBef>
                <a:spcPts val="0"/>
              </a:spcBef>
              <a:spcAft>
                <a:spcPts val="0"/>
              </a:spcAft>
              <a:buSzPts val="2200"/>
              <a:buNone/>
            </a:pPr>
            <a:endParaRPr sz="1200"/>
          </a:p>
          <a:p>
            <a:pPr marL="457200" lvl="0" indent="-228600" algn="l" rtl="0">
              <a:lnSpc>
                <a:spcPct val="115000"/>
              </a:lnSpc>
              <a:spcBef>
                <a:spcPts val="0"/>
              </a:spcBef>
              <a:spcAft>
                <a:spcPts val="0"/>
              </a:spcAft>
              <a:buSzPts val="2200"/>
              <a:buNone/>
            </a:pPr>
            <a:endParaRPr sz="1200"/>
          </a:p>
        </p:txBody>
      </p:sp>
      <p:sp>
        <p:nvSpPr>
          <p:cNvPr id="1045" name="Google Shape;1045;p23"/>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24"/>
          <p:cNvSpPr txBox="1">
            <a:spLocks noGrp="1"/>
          </p:cNvSpPr>
          <p:nvPr>
            <p:ph type="title"/>
          </p:nvPr>
        </p:nvSpPr>
        <p:spPr>
          <a:xfrm>
            <a:off x="1928794" y="836000"/>
            <a:ext cx="5167406" cy="2164378"/>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fr-FR" b="1">
                <a:latin typeface="Space Grotesk"/>
                <a:ea typeface="Space Grotesk"/>
                <a:cs typeface="Space Grotesk"/>
                <a:sym typeface="Space Grotesk"/>
              </a:rPr>
              <a:t>What are the most common preconceived ideas?</a:t>
            </a:r>
            <a:endParaRPr b="1">
              <a:latin typeface="Space Grotesk"/>
              <a:ea typeface="Space Grotesk"/>
              <a:cs typeface="Space Grotesk"/>
              <a:sym typeface="Space Grotesk"/>
            </a:endParaRPr>
          </a:p>
        </p:txBody>
      </p:sp>
      <p:sp>
        <p:nvSpPr>
          <p:cNvPr id="1051" name="Google Shape;1051;p24"/>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 calcmode="lin" valueType="num">
                                      <p:cBhvr additive="base">
                                        <p:cTn id="7" dur="500"/>
                                        <p:tgtEl>
                                          <p:spTgt spid="1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25"/>
          <p:cNvSpPr txBox="1">
            <a:spLocks noGrp="1"/>
          </p:cNvSpPr>
          <p:nvPr>
            <p:ph type="title"/>
          </p:nvPr>
        </p:nvSpPr>
        <p:spPr>
          <a:xfrm>
            <a:off x="928662" y="0"/>
            <a:ext cx="7502914" cy="4357718"/>
          </a:xfrm>
          <a:prstGeom prst="rect">
            <a:avLst/>
          </a:prstGeom>
          <a:noFill/>
          <a:ln>
            <a:noFill/>
          </a:ln>
        </p:spPr>
        <p:txBody>
          <a:bodyPr spcFirstLastPara="1" wrap="square" lIns="0" tIns="0" rIns="0" bIns="0" anchor="b" anchorCtr="0">
            <a:noAutofit/>
          </a:bodyPr>
          <a:lstStyle/>
          <a:p>
            <a:pPr marL="857250" lvl="1" indent="-457200" algn="l" rtl="0">
              <a:lnSpc>
                <a:spcPct val="90000"/>
              </a:lnSpc>
              <a:spcBef>
                <a:spcPts val="0"/>
              </a:spcBef>
              <a:spcAft>
                <a:spcPts val="0"/>
              </a:spcAft>
              <a:buSzPts val="3200"/>
              <a:buNone/>
            </a:pPr>
            <a:br>
              <a:rPr lang="fr-FR" sz="2000">
                <a:latin typeface="Palatino Linotype"/>
                <a:ea typeface="Palatino Linotype"/>
                <a:cs typeface="Palatino Linotype"/>
                <a:sym typeface="Palatino Linotype"/>
              </a:rPr>
            </a:br>
            <a:r>
              <a:rPr lang="fr-FR" sz="1800" b="1">
                <a:latin typeface="Space Grotesk"/>
                <a:ea typeface="Space Grotesk"/>
                <a:cs typeface="Space Grotesk"/>
                <a:sym typeface="Space Grotesk"/>
              </a:rPr>
              <a:t>The woman’s place is in the house</a:t>
            </a:r>
            <a:br>
              <a:rPr lang="fr-FR" sz="1800" b="1">
                <a:latin typeface="Space Grotesk"/>
                <a:ea typeface="Space Grotesk"/>
                <a:cs typeface="Space Grotesk"/>
                <a:sym typeface="Space Grotesk"/>
              </a:rPr>
            </a:br>
            <a:br>
              <a:rPr lang="fr-FR" sz="1800" b="1">
                <a:latin typeface="Space Grotesk"/>
                <a:ea typeface="Space Grotesk"/>
                <a:cs typeface="Space Grotesk"/>
                <a:sym typeface="Space Grotesk"/>
              </a:rPr>
            </a:br>
            <a:r>
              <a:rPr lang="fr-FR" sz="1800" b="1">
                <a:latin typeface="Space Grotesk"/>
                <a:ea typeface="Space Grotesk"/>
                <a:cs typeface="Space Grotesk"/>
                <a:sym typeface="Space Grotesk"/>
              </a:rPr>
              <a:t>Women can’t take leadership roles</a:t>
            </a:r>
            <a:br>
              <a:rPr lang="fr-FR" sz="1800" b="1">
                <a:latin typeface="Space Grotesk"/>
                <a:ea typeface="Space Grotesk"/>
                <a:cs typeface="Space Grotesk"/>
                <a:sym typeface="Space Grotesk"/>
              </a:rPr>
            </a:br>
            <a:br>
              <a:rPr lang="fr-FR" sz="1800" b="1">
                <a:latin typeface="Space Grotesk"/>
                <a:ea typeface="Space Grotesk"/>
                <a:cs typeface="Space Grotesk"/>
                <a:sym typeface="Space Grotesk"/>
              </a:rPr>
            </a:br>
            <a:r>
              <a:rPr lang="fr-FR" sz="1800" b="1">
                <a:latin typeface="Space Grotesk"/>
                <a:ea typeface="Space Grotesk"/>
                <a:cs typeface="Space Grotesk"/>
                <a:sym typeface="Space Grotesk"/>
              </a:rPr>
              <a:t>Blonde women are stupid</a:t>
            </a:r>
            <a:br>
              <a:rPr lang="fr-FR" sz="1800" b="1">
                <a:latin typeface="Space Grotesk"/>
                <a:ea typeface="Space Grotesk"/>
                <a:cs typeface="Space Grotesk"/>
                <a:sym typeface="Space Grotesk"/>
              </a:rPr>
            </a:br>
            <a:br>
              <a:rPr lang="fr-FR" sz="1800" b="1">
                <a:latin typeface="Space Grotesk"/>
                <a:ea typeface="Space Grotesk"/>
                <a:cs typeface="Space Grotesk"/>
                <a:sym typeface="Space Grotesk"/>
              </a:rPr>
            </a:br>
            <a:r>
              <a:rPr lang="fr-FR" sz="1800" b="1">
                <a:latin typeface="Space Grotesk"/>
                <a:ea typeface="Space Grotesk"/>
                <a:cs typeface="Space Grotesk"/>
                <a:sym typeface="Space Grotesk"/>
              </a:rPr>
              <a:t>Elderly people are frail and boring</a:t>
            </a:r>
            <a:br>
              <a:rPr lang="fr-FR" sz="1800" b="1">
                <a:latin typeface="Space Grotesk"/>
                <a:ea typeface="Space Grotesk"/>
                <a:cs typeface="Space Grotesk"/>
                <a:sym typeface="Space Grotesk"/>
              </a:rPr>
            </a:br>
            <a:br>
              <a:rPr lang="fr-FR" sz="1800" b="1">
                <a:latin typeface="Space Grotesk"/>
                <a:ea typeface="Space Grotesk"/>
                <a:cs typeface="Space Grotesk"/>
                <a:sym typeface="Space Grotesk"/>
              </a:rPr>
            </a:br>
            <a:r>
              <a:rPr lang="fr-FR" sz="1800" b="1">
                <a:latin typeface="Space Grotesk"/>
                <a:ea typeface="Space Grotesk"/>
                <a:cs typeface="Space Grotesk"/>
                <a:sym typeface="Space Grotesk"/>
              </a:rPr>
              <a:t>Immigrants are scroungers</a:t>
            </a:r>
            <a:br>
              <a:rPr lang="fr-FR" sz="1800" b="1">
                <a:latin typeface="Space Grotesk"/>
                <a:ea typeface="Space Grotesk"/>
                <a:cs typeface="Space Grotesk"/>
                <a:sym typeface="Space Grotesk"/>
              </a:rPr>
            </a:br>
            <a:br>
              <a:rPr lang="fr-FR" sz="1800" b="1">
                <a:latin typeface="Space Grotesk"/>
                <a:ea typeface="Space Grotesk"/>
                <a:cs typeface="Space Grotesk"/>
                <a:sym typeface="Space Grotesk"/>
              </a:rPr>
            </a:br>
            <a:r>
              <a:rPr lang="fr-FR" sz="1800" b="1">
                <a:latin typeface="Space Grotesk"/>
                <a:ea typeface="Space Grotesk"/>
                <a:cs typeface="Space Grotesk"/>
                <a:sym typeface="Space Grotesk"/>
              </a:rPr>
              <a:t>Boys that cry are effeminate </a:t>
            </a:r>
            <a:br>
              <a:rPr lang="fr-FR" b="1">
                <a:latin typeface="Arial"/>
                <a:ea typeface="Arial"/>
                <a:cs typeface="Arial"/>
                <a:sym typeface="Arial"/>
              </a:rPr>
            </a:br>
            <a:endParaRPr sz="1200" b="1">
              <a:latin typeface="Space Grotesk"/>
              <a:ea typeface="Space Grotesk"/>
              <a:cs typeface="Space Grotesk"/>
              <a:sym typeface="Space Grotesk"/>
            </a:endParaRPr>
          </a:p>
        </p:txBody>
      </p:sp>
      <p:sp>
        <p:nvSpPr>
          <p:cNvPr id="1057" name="Google Shape;1057;p25"/>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2000"/>
                                        <p:tgtEl>
                                          <p:spTgt spid="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6"/>
          <p:cNvSpPr txBox="1">
            <a:spLocks noGrp="1"/>
          </p:cNvSpPr>
          <p:nvPr>
            <p:ph type="title" idx="4294967295"/>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What is your reaction to this?</a:t>
            </a:r>
            <a:endParaRPr/>
          </a:p>
        </p:txBody>
      </p:sp>
      <p:pic>
        <p:nvPicPr>
          <p:cNvPr id="1064" name="Google Shape;1064;p26"/>
          <p:cNvPicPr preferRelativeResize="0"/>
          <p:nvPr/>
        </p:nvPicPr>
        <p:blipFill rotWithShape="1">
          <a:blip r:embed="rId3">
            <a:alphaModFix/>
          </a:blip>
          <a:srcRect/>
          <a:stretch/>
        </p:blipFill>
        <p:spPr>
          <a:xfrm>
            <a:off x="1142976" y="1285866"/>
            <a:ext cx="6762750" cy="3309938"/>
          </a:xfrm>
          <a:prstGeom prst="rect">
            <a:avLst/>
          </a:prstGeom>
          <a:noFill/>
          <a:ln>
            <a:noFill/>
          </a:ln>
        </p:spPr>
      </p:pic>
      <p:sp>
        <p:nvSpPr>
          <p:cNvPr id="1065" name="Google Shape;1065;p26"/>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fade">
                                      <p:cBhvr>
                                        <p:cTn id="7" dur="2000"/>
                                        <p:tgtEl>
                                          <p:spTgt spid="10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64"/>
                                        </p:tgtEl>
                                        <p:attrNameLst>
                                          <p:attrName>style.visibility</p:attrName>
                                        </p:attrNameLst>
                                      </p:cBhvr>
                                      <p:to>
                                        <p:strVal val="visible"/>
                                      </p:to>
                                    </p:set>
                                    <p:anim calcmode="lin" valueType="num">
                                      <p:cBhvr additive="base">
                                        <p:cTn id="12" dur="500"/>
                                        <p:tgtEl>
                                          <p:spTgt spid="10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7"/>
          <p:cNvSpPr txBox="1">
            <a:spLocks noGrp="1"/>
          </p:cNvSpPr>
          <p:nvPr>
            <p:ph type="title" idx="4294967295"/>
          </p:nvPr>
        </p:nvSpPr>
        <p:spPr>
          <a:xfrm>
            <a:off x="857224" y="500048"/>
            <a:ext cx="6238976" cy="50006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Does this seem better?</a:t>
            </a:r>
            <a:endParaRPr/>
          </a:p>
        </p:txBody>
      </p:sp>
      <p:sp>
        <p:nvSpPr>
          <p:cNvPr id="1072" name="Google Shape;1072;p27"/>
          <p:cNvSpPr txBox="1">
            <a:spLocks noGrp="1"/>
          </p:cNvSpPr>
          <p:nvPr>
            <p:ph type="body" idx="4294967295"/>
          </p:nvPr>
        </p:nvSpPr>
        <p:spPr>
          <a:xfrm>
            <a:off x="855300" y="1553825"/>
            <a:ext cx="6240900" cy="2834100"/>
          </a:xfrm>
          <a:prstGeom prst="rect">
            <a:avLst/>
          </a:prstGeom>
          <a:noFill/>
          <a:ln>
            <a:noFill/>
          </a:ln>
        </p:spPr>
        <p:txBody>
          <a:bodyPr spcFirstLastPara="1" wrap="square" lIns="0" tIns="0" rIns="0" bIns="0" anchor="t" anchorCtr="0">
            <a:noAutofit/>
          </a:bodyPr>
          <a:lstStyle/>
          <a:p>
            <a:pPr marL="457200" lvl="0" indent="-228600" algn="l" rtl="0">
              <a:lnSpc>
                <a:spcPct val="115000"/>
              </a:lnSpc>
              <a:spcBef>
                <a:spcPts val="0"/>
              </a:spcBef>
              <a:spcAft>
                <a:spcPts val="0"/>
              </a:spcAft>
              <a:buSzPts val="2200"/>
              <a:buNone/>
            </a:pPr>
            <a:endParaRPr>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endParaRPr>
              <a:latin typeface="Arial"/>
              <a:ea typeface="Arial"/>
              <a:cs typeface="Arial"/>
              <a:sym typeface="Arial"/>
            </a:endParaRPr>
          </a:p>
        </p:txBody>
      </p:sp>
      <p:pic>
        <p:nvPicPr>
          <p:cNvPr id="1073" name="Google Shape;1073;p27" descr="billy-DVD1.jpg"/>
          <p:cNvPicPr preferRelativeResize="0"/>
          <p:nvPr/>
        </p:nvPicPr>
        <p:blipFill rotWithShape="1">
          <a:blip r:embed="rId3">
            <a:alphaModFix/>
          </a:blip>
          <a:srcRect/>
          <a:stretch/>
        </p:blipFill>
        <p:spPr>
          <a:xfrm>
            <a:off x="1908176" y="1138238"/>
            <a:ext cx="5616575" cy="3021806"/>
          </a:xfrm>
          <a:prstGeom prst="rect">
            <a:avLst/>
          </a:prstGeom>
          <a:noFill/>
          <a:ln>
            <a:noFill/>
          </a:ln>
        </p:spPr>
      </p:pic>
      <p:sp>
        <p:nvSpPr>
          <p:cNvPr id="1074" name="Google Shape;1074;p27"/>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28"/>
          <p:cNvSpPr txBox="1">
            <a:spLocks noGrp="1"/>
          </p:cNvSpPr>
          <p:nvPr>
            <p:ph type="title" idx="4294967295"/>
          </p:nvPr>
        </p:nvSpPr>
        <p:spPr>
          <a:xfrm>
            <a:off x="855300" y="642924"/>
            <a:ext cx="6240900" cy="4286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What is your reaction?</a:t>
            </a:r>
            <a:endParaRPr/>
          </a:p>
        </p:txBody>
      </p:sp>
      <p:sp>
        <p:nvSpPr>
          <p:cNvPr id="1080" name="Google Shape;1080;p28"/>
          <p:cNvSpPr txBox="1">
            <a:spLocks noGrp="1"/>
          </p:cNvSpPr>
          <p:nvPr>
            <p:ph type="body" idx="4294967295"/>
          </p:nvPr>
        </p:nvSpPr>
        <p:spPr>
          <a:xfrm>
            <a:off x="457200" y="1200151"/>
            <a:ext cx="8229600" cy="3014674"/>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Arial"/>
              <a:buNone/>
            </a:pPr>
            <a:endParaRPr sz="1900">
              <a:solidFill>
                <a:srgbClr val="FF0000"/>
              </a:solidFill>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2286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368300" algn="l" rtl="0">
              <a:lnSpc>
                <a:spcPct val="115000"/>
              </a:lnSpc>
              <a:spcBef>
                <a:spcPts val="0"/>
              </a:spcBef>
              <a:spcAft>
                <a:spcPts val="0"/>
              </a:spcAft>
              <a:buSzPts val="2200"/>
              <a:buNone/>
            </a:pPr>
            <a:endParaRPr sz="1900">
              <a:solidFill>
                <a:srgbClr val="FF0000"/>
              </a:solidFill>
              <a:latin typeface="Arial"/>
              <a:ea typeface="Arial"/>
              <a:cs typeface="Arial"/>
              <a:sym typeface="Arial"/>
            </a:endParaRPr>
          </a:p>
          <a:p>
            <a:pPr marL="457200" lvl="0" indent="-381000" algn="l" rtl="0">
              <a:lnSpc>
                <a:spcPct val="115000"/>
              </a:lnSpc>
              <a:spcBef>
                <a:spcPts val="0"/>
              </a:spcBef>
              <a:spcAft>
                <a:spcPts val="0"/>
              </a:spcAft>
              <a:buSzPts val="2400"/>
              <a:buFont typeface="Oswald"/>
              <a:buChar char="➢"/>
            </a:pPr>
            <a:r>
              <a:rPr lang="fr-FR" sz="1600">
                <a:latin typeface="Oswald"/>
                <a:ea typeface="Oswald"/>
                <a:cs typeface="Oswald"/>
                <a:sym typeface="Oswald"/>
              </a:rPr>
              <a:t>Billy Elliot was a boy who had a passion and gift for ballet, but he was forbidden to practice because it was for ‘girls’. He pursued his passion and became a successful ballerina, dancing in Swan Lake.</a:t>
            </a:r>
            <a:r>
              <a:rPr lang="fr-FR" sz="1600">
                <a:solidFill>
                  <a:srgbClr val="FF0000"/>
                </a:solidFill>
                <a:latin typeface="Oswald"/>
                <a:ea typeface="Oswald"/>
                <a:cs typeface="Oswald"/>
                <a:sym typeface="Oswald"/>
              </a:rPr>
              <a:t> </a:t>
            </a:r>
            <a:endParaRPr sz="1600">
              <a:latin typeface="Oswald"/>
              <a:ea typeface="Oswald"/>
              <a:cs typeface="Oswald"/>
              <a:sym typeface="Oswald"/>
            </a:endParaRPr>
          </a:p>
          <a:p>
            <a:pPr marL="457200" lvl="0" indent="-228600" algn="l" rtl="0">
              <a:lnSpc>
                <a:spcPct val="115000"/>
              </a:lnSpc>
              <a:spcBef>
                <a:spcPts val="0"/>
              </a:spcBef>
              <a:spcAft>
                <a:spcPts val="0"/>
              </a:spcAft>
              <a:buSzPts val="2200"/>
              <a:buNone/>
            </a:pPr>
            <a:endParaRPr sz="1900">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endParaRPr sz="1900">
              <a:latin typeface="Arial"/>
              <a:ea typeface="Arial"/>
              <a:cs typeface="Arial"/>
              <a:sym typeface="Arial"/>
            </a:endParaRPr>
          </a:p>
        </p:txBody>
      </p:sp>
      <p:pic>
        <p:nvPicPr>
          <p:cNvPr id="1081" name="Google Shape;1081;p28" descr="Kiril_Kulish_and_Stephen_Ha.jpg"/>
          <p:cNvPicPr preferRelativeResize="0"/>
          <p:nvPr/>
        </p:nvPicPr>
        <p:blipFill rotWithShape="1">
          <a:blip r:embed="rId3">
            <a:alphaModFix/>
          </a:blip>
          <a:srcRect l="5720" t="7668" r="5721" b="8596"/>
          <a:stretch/>
        </p:blipFill>
        <p:spPr>
          <a:xfrm>
            <a:off x="1714480" y="1214428"/>
            <a:ext cx="5545137" cy="2769394"/>
          </a:xfrm>
          <a:prstGeom prst="rect">
            <a:avLst/>
          </a:prstGeom>
          <a:noFill/>
          <a:ln>
            <a:noFill/>
          </a:ln>
        </p:spPr>
      </p:pic>
      <p:sp>
        <p:nvSpPr>
          <p:cNvPr id="1082" name="Google Shape;1082;p28"/>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9"/>
                                        </p:tgtEl>
                                        <p:attrNameLst>
                                          <p:attrName>style.visibility</p:attrName>
                                        </p:attrNameLst>
                                      </p:cBhvr>
                                      <p:to>
                                        <p:strVal val="visible"/>
                                      </p:to>
                                    </p:set>
                                    <p:animEffect transition="in" filter="fade">
                                      <p:cBhvr>
                                        <p:cTn id="12" dur="500"/>
                                        <p:tgtEl>
                                          <p:spTgt spid="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b="1"/>
              <a:t>L</a:t>
            </a:r>
            <a:r>
              <a:rPr lang="fr-FR" b="1">
                <a:latin typeface="Palatino Linotype"/>
                <a:ea typeface="Palatino Linotype"/>
                <a:cs typeface="Palatino Linotype"/>
                <a:sym typeface="Palatino Linotype"/>
              </a:rPr>
              <a:t>earning</a:t>
            </a:r>
            <a:r>
              <a:rPr lang="fr-FR" b="1"/>
              <a:t> </a:t>
            </a:r>
            <a:r>
              <a:rPr lang="fr-FR" b="1">
                <a:latin typeface="Palatino Linotype"/>
                <a:ea typeface="Palatino Linotype"/>
                <a:cs typeface="Palatino Linotype"/>
                <a:sym typeface="Palatino Linotype"/>
              </a:rPr>
              <a:t>outcomes</a:t>
            </a:r>
            <a:endParaRPr b="1">
              <a:latin typeface="Palatino Linotype"/>
              <a:ea typeface="Palatino Linotype"/>
              <a:cs typeface="Palatino Linotype"/>
              <a:sym typeface="Palatino Linotype"/>
            </a:endParaRPr>
          </a:p>
        </p:txBody>
      </p:sp>
      <p:sp>
        <p:nvSpPr>
          <p:cNvPr id="780" name="Google Shape;780;p3"/>
          <p:cNvSpPr txBox="1">
            <a:spLocks noGrp="1"/>
          </p:cNvSpPr>
          <p:nvPr>
            <p:ph type="body" idx="1"/>
          </p:nvPr>
        </p:nvSpPr>
        <p:spPr>
          <a:xfrm>
            <a:off x="428596" y="1714494"/>
            <a:ext cx="7786742" cy="2286017"/>
          </a:xfrm>
          <a:prstGeom prst="rect">
            <a:avLst/>
          </a:prstGeom>
          <a:noFill/>
          <a:ln>
            <a:noFill/>
          </a:ln>
        </p:spPr>
        <p:txBody>
          <a:bodyPr spcFirstLastPara="1" wrap="square" lIns="0" tIns="0" rIns="0" bIns="0" anchor="t" anchorCtr="0">
            <a:noAutofit/>
          </a:bodyPr>
          <a:lstStyle/>
          <a:p>
            <a:pPr marL="914400" lvl="1" indent="-381000" algn="l" rtl="0">
              <a:lnSpc>
                <a:spcPct val="115000"/>
              </a:lnSpc>
              <a:spcBef>
                <a:spcPts val="800"/>
              </a:spcBef>
              <a:spcAft>
                <a:spcPts val="0"/>
              </a:spcAft>
              <a:buSzPts val="2400"/>
              <a:buFont typeface="Space Grotesk"/>
              <a:buChar char="▻"/>
            </a:pPr>
            <a:r>
              <a:rPr lang="fr-FR" sz="1600" b="1">
                <a:latin typeface="Palatino Linotype"/>
                <a:ea typeface="Palatino Linotype"/>
                <a:cs typeface="Palatino Linotype"/>
                <a:sym typeface="Palatino Linotype"/>
              </a:rPr>
              <a:t>By the end of the lesson , you will be able to;</a:t>
            </a:r>
            <a:endParaRPr/>
          </a:p>
          <a:p>
            <a:pPr marL="914400" lvl="1" indent="-228600" algn="l" rtl="0">
              <a:lnSpc>
                <a:spcPct val="115000"/>
              </a:lnSpc>
              <a:spcBef>
                <a:spcPts val="800"/>
              </a:spcBef>
              <a:spcAft>
                <a:spcPts val="0"/>
              </a:spcAft>
              <a:buSzPts val="2400"/>
              <a:buFont typeface="Space Grotesk"/>
              <a:buNone/>
            </a:pPr>
            <a:endParaRPr sz="1600" b="1">
              <a:latin typeface="Palatino Linotype"/>
              <a:ea typeface="Palatino Linotype"/>
              <a:cs typeface="Palatino Linotype"/>
              <a:sym typeface="Palatino Linotype"/>
            </a:endParaRPr>
          </a:p>
          <a:p>
            <a:pPr marL="914400" lvl="1" indent="-381000" algn="l" rtl="0">
              <a:lnSpc>
                <a:spcPct val="115000"/>
              </a:lnSpc>
              <a:spcBef>
                <a:spcPts val="800"/>
              </a:spcBef>
              <a:spcAft>
                <a:spcPts val="0"/>
              </a:spcAft>
              <a:buSzPts val="2400"/>
              <a:buFont typeface="Space Grotesk"/>
              <a:buChar char="▻"/>
            </a:pPr>
            <a:r>
              <a:rPr lang="fr-FR" sz="1600" b="1">
                <a:latin typeface="Palatino Linotype"/>
                <a:ea typeface="Palatino Linotype"/>
                <a:cs typeface="Palatino Linotype"/>
                <a:sym typeface="Palatino Linotype"/>
              </a:rPr>
              <a:t>Develop your social intelligence by recognising prejudicial attitudes.</a:t>
            </a:r>
            <a:endParaRPr sz="1600" b="1">
              <a:latin typeface="Palatino Linotype"/>
              <a:ea typeface="Palatino Linotype"/>
              <a:cs typeface="Palatino Linotype"/>
              <a:sym typeface="Palatino Linotype"/>
            </a:endParaRPr>
          </a:p>
          <a:p>
            <a:pPr marL="914400" lvl="1" indent="-381000" algn="l" rtl="0">
              <a:lnSpc>
                <a:spcPct val="115000"/>
              </a:lnSpc>
              <a:spcBef>
                <a:spcPts val="800"/>
              </a:spcBef>
              <a:spcAft>
                <a:spcPts val="0"/>
              </a:spcAft>
              <a:buSzPts val="2400"/>
              <a:buFont typeface="Space Grotesk"/>
              <a:buChar char="▻"/>
            </a:pPr>
            <a:r>
              <a:rPr lang="fr-FR" sz="1600" b="1">
                <a:latin typeface="Palatino Linotype"/>
                <a:ea typeface="Palatino Linotype"/>
                <a:cs typeface="Palatino Linotype"/>
                <a:sym typeface="Palatino Linotype"/>
              </a:rPr>
              <a:t>Discuss the negative consequences of prejudice and the importance of empathy.</a:t>
            </a:r>
            <a:endParaRPr sz="1600" b="1">
              <a:latin typeface="Palatino Linotype"/>
              <a:ea typeface="Palatino Linotype"/>
              <a:cs typeface="Palatino Linotype"/>
              <a:sym typeface="Palatino Linotype"/>
            </a:endParaRPr>
          </a:p>
          <a:p>
            <a:pPr marL="914400" lvl="1" indent="-381000" algn="l" rtl="0">
              <a:lnSpc>
                <a:spcPct val="115000"/>
              </a:lnSpc>
              <a:spcBef>
                <a:spcPts val="800"/>
              </a:spcBef>
              <a:spcAft>
                <a:spcPts val="0"/>
              </a:spcAft>
              <a:buSzPts val="2400"/>
              <a:buFont typeface="Space Grotesk"/>
              <a:buChar char="▻"/>
            </a:pPr>
            <a:r>
              <a:rPr lang="fr-FR" sz="1600" b="1">
                <a:latin typeface="Palatino Linotype"/>
                <a:ea typeface="Palatino Linotype"/>
                <a:cs typeface="Palatino Linotype"/>
                <a:sym typeface="Palatino Linotype"/>
              </a:rPr>
              <a:t> Use text evidence to build understanding of what is read.</a:t>
            </a:r>
            <a:endParaRPr sz="1600" b="1">
              <a:latin typeface="Palatino Linotype"/>
              <a:ea typeface="Palatino Linotype"/>
              <a:cs typeface="Palatino Linotype"/>
              <a:sym typeface="Palatino Linotype"/>
            </a:endParaRPr>
          </a:p>
          <a:p>
            <a:pPr marL="914400" lvl="1" indent="-381000" algn="l" rtl="0">
              <a:lnSpc>
                <a:spcPct val="115000"/>
              </a:lnSpc>
              <a:spcBef>
                <a:spcPts val="800"/>
              </a:spcBef>
              <a:spcAft>
                <a:spcPts val="0"/>
              </a:spcAft>
              <a:buSzPts val="2400"/>
              <a:buFont typeface="Space Grotesk"/>
              <a:buChar char="▻"/>
            </a:pPr>
            <a:r>
              <a:rPr lang="fr-FR" sz="1600" b="1">
                <a:latin typeface="Palatino Linotype"/>
                <a:ea typeface="Palatino Linotype"/>
                <a:cs typeface="Palatino Linotype"/>
                <a:sym typeface="Palatino Linotype"/>
              </a:rPr>
              <a:t>Use modals to speculate and make deduction in the present.</a:t>
            </a:r>
            <a:endParaRPr sz="1600" b="1">
              <a:latin typeface="Palatino Linotype"/>
              <a:ea typeface="Palatino Linotype"/>
              <a:cs typeface="Palatino Linotype"/>
              <a:sym typeface="Palatino Linotype"/>
            </a:endParaRPr>
          </a:p>
          <a:p>
            <a:pPr marL="0" lvl="0" indent="0" algn="l" rtl="0">
              <a:lnSpc>
                <a:spcPct val="115000"/>
              </a:lnSpc>
              <a:spcBef>
                <a:spcPts val="800"/>
              </a:spcBef>
              <a:spcAft>
                <a:spcPts val="800"/>
              </a:spcAft>
              <a:buSzPts val="2200"/>
              <a:buFont typeface="Noto Sans Symbols"/>
              <a:buNone/>
            </a:pPr>
            <a:endParaRPr/>
          </a:p>
        </p:txBody>
      </p:sp>
      <p:sp>
        <p:nvSpPr>
          <p:cNvPr id="781" name="Google Shape;781;p3"/>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a:t>
            </a:fld>
            <a:endParaRPr/>
          </a:p>
        </p:txBody>
      </p:sp>
      <p:grpSp>
        <p:nvGrpSpPr>
          <p:cNvPr id="782" name="Google Shape;782;p3"/>
          <p:cNvGrpSpPr/>
          <p:nvPr/>
        </p:nvGrpSpPr>
        <p:grpSpPr>
          <a:xfrm>
            <a:off x="7072298" y="214296"/>
            <a:ext cx="2071698" cy="2714644"/>
            <a:chOff x="4539787" y="1011032"/>
            <a:chExt cx="598957" cy="720261"/>
          </a:xfrm>
        </p:grpSpPr>
        <p:sp>
          <p:nvSpPr>
            <p:cNvPr id="783" name="Google Shape;783;p3"/>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4" name="Google Shape;784;p3"/>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5" name="Google Shape;785;p3"/>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6" name="Google Shape;786;p3"/>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7" name="Google Shape;787;p3"/>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0">
                                            <p:txEl>
                                              <p:pRg st="0" end="0"/>
                                            </p:txEl>
                                          </p:spTgt>
                                        </p:tgtEl>
                                        <p:attrNameLst>
                                          <p:attrName>style.visibility</p:attrName>
                                        </p:attrNameLst>
                                      </p:cBhvr>
                                      <p:to>
                                        <p:strVal val="visible"/>
                                      </p:to>
                                    </p:set>
                                    <p:animEffect transition="in" filter="fade">
                                      <p:cBhvr>
                                        <p:cTn id="7" dur="2000"/>
                                        <p:tgtEl>
                                          <p:spTgt spid="7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0">
                                            <p:txEl>
                                              <p:pRg st="1" end="1"/>
                                            </p:txEl>
                                          </p:spTgt>
                                        </p:tgtEl>
                                        <p:attrNameLst>
                                          <p:attrName>style.visibility</p:attrName>
                                        </p:attrNameLst>
                                      </p:cBhvr>
                                      <p:to>
                                        <p:strVal val="visible"/>
                                      </p:to>
                                    </p:set>
                                    <p:animEffect transition="in" filter="fade">
                                      <p:cBhvr>
                                        <p:cTn id="12" dur="2000"/>
                                        <p:tgtEl>
                                          <p:spTgt spid="7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0">
                                            <p:txEl>
                                              <p:pRg st="2" end="2"/>
                                            </p:txEl>
                                          </p:spTgt>
                                        </p:tgtEl>
                                        <p:attrNameLst>
                                          <p:attrName>style.visibility</p:attrName>
                                        </p:attrNameLst>
                                      </p:cBhvr>
                                      <p:to>
                                        <p:strVal val="visible"/>
                                      </p:to>
                                    </p:set>
                                    <p:animEffect transition="in" filter="fade">
                                      <p:cBhvr>
                                        <p:cTn id="17" dur="2000"/>
                                        <p:tgtEl>
                                          <p:spTgt spid="7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0">
                                            <p:txEl>
                                              <p:pRg st="3" end="3"/>
                                            </p:txEl>
                                          </p:spTgt>
                                        </p:tgtEl>
                                        <p:attrNameLst>
                                          <p:attrName>style.visibility</p:attrName>
                                        </p:attrNameLst>
                                      </p:cBhvr>
                                      <p:to>
                                        <p:strVal val="visible"/>
                                      </p:to>
                                    </p:set>
                                    <p:animEffect transition="in" filter="fade">
                                      <p:cBhvr>
                                        <p:cTn id="22" dur="2000"/>
                                        <p:tgtEl>
                                          <p:spTgt spid="7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0">
                                            <p:txEl>
                                              <p:pRg st="4" end="4"/>
                                            </p:txEl>
                                          </p:spTgt>
                                        </p:tgtEl>
                                        <p:attrNameLst>
                                          <p:attrName>style.visibility</p:attrName>
                                        </p:attrNameLst>
                                      </p:cBhvr>
                                      <p:to>
                                        <p:strVal val="visible"/>
                                      </p:to>
                                    </p:set>
                                    <p:animEffect transition="in" filter="fade">
                                      <p:cBhvr>
                                        <p:cTn id="27" dur="2000"/>
                                        <p:tgtEl>
                                          <p:spTgt spid="7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0">
                                            <p:txEl>
                                              <p:pRg st="5" end="5"/>
                                            </p:txEl>
                                          </p:spTgt>
                                        </p:tgtEl>
                                        <p:attrNameLst>
                                          <p:attrName>style.visibility</p:attrName>
                                        </p:attrNameLst>
                                      </p:cBhvr>
                                      <p:to>
                                        <p:strVal val="visible"/>
                                      </p:to>
                                    </p:set>
                                    <p:animEffect transition="in" filter="fade">
                                      <p:cBhvr>
                                        <p:cTn id="32" dur="2000"/>
                                        <p:tgtEl>
                                          <p:spTgt spid="7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80">
                                            <p:txEl>
                                              <p:pRg st="6" end="6"/>
                                            </p:txEl>
                                          </p:spTgt>
                                        </p:tgtEl>
                                        <p:attrNameLst>
                                          <p:attrName>style.visibility</p:attrName>
                                        </p:attrNameLst>
                                      </p:cBhvr>
                                      <p:to>
                                        <p:strVal val="visible"/>
                                      </p:to>
                                    </p:set>
                                    <p:animEffect transition="in" filter="fade">
                                      <p:cBhvr>
                                        <p:cTn id="37" dur="2000"/>
                                        <p:tgtEl>
                                          <p:spTgt spid="7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29"/>
          <p:cNvSpPr txBox="1">
            <a:spLocks noGrp="1"/>
          </p:cNvSpPr>
          <p:nvPr>
            <p:ph type="body" idx="1"/>
          </p:nvPr>
        </p:nvSpPr>
        <p:spPr>
          <a:xfrm>
            <a:off x="1675575" y="2161800"/>
            <a:ext cx="5778600" cy="819900"/>
          </a:xfrm>
          <a:prstGeom prst="rect">
            <a:avLst/>
          </a:prstGeom>
          <a:noFill/>
          <a:ln>
            <a:noFill/>
          </a:ln>
          <a:effectLst>
            <a:outerShdw blurRad="28575" dist="9525" dir="5400000" algn="bl" rotWithShape="0">
              <a:schemeClr val="dk1">
                <a:alpha val="36862"/>
              </a:schemeClr>
            </a:outerShdw>
          </a:effectLst>
        </p:spPr>
        <p:txBody>
          <a:bodyPr spcFirstLastPara="1" wrap="square" lIns="0" tIns="0" rIns="0" bIns="0" anchor="ctr" anchorCtr="0">
            <a:noAutofit/>
          </a:bodyPr>
          <a:lstStyle/>
          <a:p>
            <a:pPr marL="457200" lvl="0" indent="-419100" algn="ctr" rtl="0">
              <a:lnSpc>
                <a:spcPct val="115000"/>
              </a:lnSpc>
              <a:spcBef>
                <a:spcPts val="0"/>
              </a:spcBef>
              <a:spcAft>
                <a:spcPts val="0"/>
              </a:spcAft>
              <a:buSzPts val="3000"/>
              <a:buFont typeface="Oswald"/>
              <a:buChar char="➢"/>
            </a:pPr>
            <a:r>
              <a:rPr lang="fr-FR" sz="2000">
                <a:latin typeface="Oswald"/>
                <a:ea typeface="Oswald"/>
                <a:cs typeface="Oswald"/>
                <a:sym typeface="Oswald"/>
              </a:rPr>
              <a:t>Why does Billy Elliot’s family not like him doing ballet?</a:t>
            </a:r>
            <a:endParaRPr sz="3000">
              <a:latin typeface="Oswald"/>
              <a:ea typeface="Oswald"/>
              <a:cs typeface="Oswald"/>
              <a:sym typeface="Oswald"/>
            </a:endParaRPr>
          </a:p>
          <a:p>
            <a:pPr marL="457200" lvl="0" indent="-228600" algn="ctr" rtl="0">
              <a:lnSpc>
                <a:spcPct val="115000"/>
              </a:lnSpc>
              <a:spcBef>
                <a:spcPts val="0"/>
              </a:spcBef>
              <a:spcAft>
                <a:spcPts val="0"/>
              </a:spcAft>
              <a:buSzPts val="2800"/>
              <a:buNone/>
            </a:pPr>
            <a:endParaRPr sz="2000">
              <a:latin typeface="Oswald"/>
              <a:ea typeface="Oswald"/>
              <a:cs typeface="Oswald"/>
              <a:sym typeface="Oswald"/>
            </a:endParaRPr>
          </a:p>
          <a:p>
            <a:pPr marL="457200" lvl="0" indent="-419100" algn="ctr" rtl="0">
              <a:lnSpc>
                <a:spcPct val="115000"/>
              </a:lnSpc>
              <a:spcBef>
                <a:spcPts val="0"/>
              </a:spcBef>
              <a:spcAft>
                <a:spcPts val="0"/>
              </a:spcAft>
              <a:buSzPts val="3000"/>
              <a:buFont typeface="Oswald"/>
              <a:buChar char="➢"/>
            </a:pPr>
            <a:r>
              <a:rPr lang="fr-FR" sz="2000">
                <a:latin typeface="Oswald"/>
                <a:ea typeface="Oswald"/>
                <a:cs typeface="Oswald"/>
                <a:sym typeface="Oswald"/>
              </a:rPr>
              <a:t>Where does his family’s attitudes come from? </a:t>
            </a:r>
            <a:endParaRPr sz="3000">
              <a:latin typeface="Oswald"/>
              <a:ea typeface="Oswald"/>
              <a:cs typeface="Oswald"/>
              <a:sym typeface="Oswald"/>
            </a:endParaRPr>
          </a:p>
          <a:p>
            <a:pPr marL="457200" lvl="0" indent="-228600" algn="ctr" rtl="0">
              <a:lnSpc>
                <a:spcPct val="115000"/>
              </a:lnSpc>
              <a:spcBef>
                <a:spcPts val="0"/>
              </a:spcBef>
              <a:spcAft>
                <a:spcPts val="0"/>
              </a:spcAft>
              <a:buSzPts val="2800"/>
              <a:buNone/>
            </a:pPr>
            <a:endParaRPr sz="2000">
              <a:latin typeface="Oswald"/>
              <a:ea typeface="Oswald"/>
              <a:cs typeface="Oswald"/>
              <a:sym typeface="Oswald"/>
            </a:endParaRPr>
          </a:p>
          <a:p>
            <a:pPr marL="457200" lvl="0" indent="-419100" algn="ctr" rtl="0">
              <a:lnSpc>
                <a:spcPct val="115000"/>
              </a:lnSpc>
              <a:spcBef>
                <a:spcPts val="0"/>
              </a:spcBef>
              <a:spcAft>
                <a:spcPts val="0"/>
              </a:spcAft>
              <a:buSzPts val="3000"/>
              <a:buFont typeface="Oswald"/>
              <a:buChar char="➢"/>
            </a:pPr>
            <a:r>
              <a:rPr lang="fr-FR" sz="2000">
                <a:latin typeface="Oswald"/>
                <a:ea typeface="Oswald"/>
                <a:cs typeface="Oswald"/>
                <a:sym typeface="Oswald"/>
              </a:rPr>
              <a:t>Are there certain sports that are for girls and others for boys?</a:t>
            </a:r>
            <a:endParaRPr sz="3000">
              <a:latin typeface="Oswald"/>
              <a:ea typeface="Oswald"/>
              <a:cs typeface="Oswald"/>
              <a:sym typeface="Oswald"/>
            </a:endParaRPr>
          </a:p>
          <a:p>
            <a:pPr marL="457200" lvl="0" indent="-228600" algn="ctr" rtl="0">
              <a:lnSpc>
                <a:spcPct val="115000"/>
              </a:lnSpc>
              <a:spcBef>
                <a:spcPts val="0"/>
              </a:spcBef>
              <a:spcAft>
                <a:spcPts val="0"/>
              </a:spcAft>
              <a:buSzPts val="2800"/>
              <a:buNone/>
            </a:pPr>
            <a:endParaRPr sz="2000">
              <a:latin typeface="Oswald"/>
              <a:ea typeface="Oswald"/>
              <a:cs typeface="Oswald"/>
              <a:sym typeface="Oswald"/>
            </a:endParaRPr>
          </a:p>
          <a:p>
            <a:pPr marL="457200" lvl="0" indent="-419100" algn="ctr" rtl="0">
              <a:lnSpc>
                <a:spcPct val="115000"/>
              </a:lnSpc>
              <a:spcBef>
                <a:spcPts val="0"/>
              </a:spcBef>
              <a:spcAft>
                <a:spcPts val="0"/>
              </a:spcAft>
              <a:buSzPts val="3000"/>
              <a:buFont typeface="Oswald"/>
              <a:buChar char="➢"/>
            </a:pPr>
            <a:r>
              <a:rPr lang="fr-FR" sz="2000">
                <a:latin typeface="Oswald"/>
                <a:ea typeface="Oswald"/>
                <a:cs typeface="Oswald"/>
                <a:sym typeface="Oswald"/>
              </a:rPr>
              <a:t>Is it fair that some things are labelled as girls or boys?</a:t>
            </a:r>
            <a:endParaRPr sz="3000">
              <a:latin typeface="Oswald"/>
              <a:ea typeface="Oswald"/>
              <a:cs typeface="Oswald"/>
              <a:sym typeface="Oswald"/>
            </a:endParaRPr>
          </a:p>
          <a:p>
            <a:pPr marL="0" lvl="0" indent="0" algn="ctr" rtl="0">
              <a:lnSpc>
                <a:spcPct val="115000"/>
              </a:lnSpc>
              <a:spcBef>
                <a:spcPts val="0"/>
              </a:spcBef>
              <a:spcAft>
                <a:spcPts val="800"/>
              </a:spcAft>
              <a:buSzPts val="2800"/>
              <a:buNone/>
            </a:pPr>
            <a:endParaRPr sz="3000">
              <a:latin typeface="Oswald"/>
              <a:ea typeface="Oswald"/>
              <a:cs typeface="Oswald"/>
              <a:sym typeface="Oswald"/>
            </a:endParaRPr>
          </a:p>
        </p:txBody>
      </p:sp>
      <p:sp>
        <p:nvSpPr>
          <p:cNvPr id="1088" name="Google Shape;1088;p2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7">
                                            <p:txEl>
                                              <p:pRg st="0" end="0"/>
                                            </p:txEl>
                                          </p:spTgt>
                                        </p:tgtEl>
                                        <p:attrNameLst>
                                          <p:attrName>style.visibility</p:attrName>
                                        </p:attrNameLst>
                                      </p:cBhvr>
                                      <p:to>
                                        <p:strVal val="visible"/>
                                      </p:to>
                                    </p:set>
                                    <p:animEffect transition="in" filter="fade">
                                      <p:cBhvr>
                                        <p:cTn id="7" dur="2000"/>
                                        <p:tgtEl>
                                          <p:spTgt spid="10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7">
                                            <p:txEl>
                                              <p:pRg st="1" end="1"/>
                                            </p:txEl>
                                          </p:spTgt>
                                        </p:tgtEl>
                                        <p:attrNameLst>
                                          <p:attrName>style.visibility</p:attrName>
                                        </p:attrNameLst>
                                      </p:cBhvr>
                                      <p:to>
                                        <p:strVal val="visible"/>
                                      </p:to>
                                    </p:set>
                                    <p:animEffect transition="in" filter="fade">
                                      <p:cBhvr>
                                        <p:cTn id="12" dur="2000"/>
                                        <p:tgtEl>
                                          <p:spTgt spid="10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7">
                                            <p:txEl>
                                              <p:pRg st="2" end="2"/>
                                            </p:txEl>
                                          </p:spTgt>
                                        </p:tgtEl>
                                        <p:attrNameLst>
                                          <p:attrName>style.visibility</p:attrName>
                                        </p:attrNameLst>
                                      </p:cBhvr>
                                      <p:to>
                                        <p:strVal val="visible"/>
                                      </p:to>
                                    </p:set>
                                    <p:animEffect transition="in" filter="fade">
                                      <p:cBhvr>
                                        <p:cTn id="17" dur="2000"/>
                                        <p:tgtEl>
                                          <p:spTgt spid="10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7">
                                            <p:txEl>
                                              <p:pRg st="3" end="3"/>
                                            </p:txEl>
                                          </p:spTgt>
                                        </p:tgtEl>
                                        <p:attrNameLst>
                                          <p:attrName>style.visibility</p:attrName>
                                        </p:attrNameLst>
                                      </p:cBhvr>
                                      <p:to>
                                        <p:strVal val="visible"/>
                                      </p:to>
                                    </p:set>
                                    <p:animEffect transition="in" filter="fade">
                                      <p:cBhvr>
                                        <p:cTn id="22" dur="2000"/>
                                        <p:tgtEl>
                                          <p:spTgt spid="10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7">
                                            <p:txEl>
                                              <p:pRg st="4" end="4"/>
                                            </p:txEl>
                                          </p:spTgt>
                                        </p:tgtEl>
                                        <p:attrNameLst>
                                          <p:attrName>style.visibility</p:attrName>
                                        </p:attrNameLst>
                                      </p:cBhvr>
                                      <p:to>
                                        <p:strVal val="visible"/>
                                      </p:to>
                                    </p:set>
                                    <p:animEffect transition="in" filter="fade">
                                      <p:cBhvr>
                                        <p:cTn id="27" dur="2000"/>
                                        <p:tgtEl>
                                          <p:spTgt spid="10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7">
                                            <p:txEl>
                                              <p:pRg st="5" end="5"/>
                                            </p:txEl>
                                          </p:spTgt>
                                        </p:tgtEl>
                                        <p:attrNameLst>
                                          <p:attrName>style.visibility</p:attrName>
                                        </p:attrNameLst>
                                      </p:cBhvr>
                                      <p:to>
                                        <p:strVal val="visible"/>
                                      </p:to>
                                    </p:set>
                                    <p:animEffect transition="in" filter="fade">
                                      <p:cBhvr>
                                        <p:cTn id="32" dur="2000"/>
                                        <p:tgtEl>
                                          <p:spTgt spid="10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87">
                                            <p:txEl>
                                              <p:pRg st="6" end="6"/>
                                            </p:txEl>
                                          </p:spTgt>
                                        </p:tgtEl>
                                        <p:attrNameLst>
                                          <p:attrName>style.visibility</p:attrName>
                                        </p:attrNameLst>
                                      </p:cBhvr>
                                      <p:to>
                                        <p:strVal val="visible"/>
                                      </p:to>
                                    </p:set>
                                    <p:animEffect transition="in" filter="fade">
                                      <p:cBhvr>
                                        <p:cTn id="37" dur="2000"/>
                                        <p:tgtEl>
                                          <p:spTgt spid="10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87">
                                            <p:txEl>
                                              <p:pRg st="7" end="7"/>
                                            </p:txEl>
                                          </p:spTgt>
                                        </p:tgtEl>
                                        <p:attrNameLst>
                                          <p:attrName>style.visibility</p:attrName>
                                        </p:attrNameLst>
                                      </p:cBhvr>
                                      <p:to>
                                        <p:strVal val="visible"/>
                                      </p:to>
                                    </p:set>
                                    <p:animEffect transition="in" filter="fade">
                                      <p:cBhvr>
                                        <p:cTn id="42" dur="2000"/>
                                        <p:tgtEl>
                                          <p:spTgt spid="10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30"/>
          <p:cNvSpPr txBox="1">
            <a:spLocks noGrp="1"/>
          </p:cNvSpPr>
          <p:nvPr>
            <p:ph type="body" idx="1"/>
          </p:nvPr>
        </p:nvSpPr>
        <p:spPr>
          <a:xfrm>
            <a:off x="1675575" y="2161800"/>
            <a:ext cx="5778600" cy="819900"/>
          </a:xfrm>
          <a:prstGeom prst="rect">
            <a:avLst/>
          </a:prstGeom>
          <a:noFill/>
          <a:ln>
            <a:noFill/>
          </a:ln>
          <a:effectLst>
            <a:outerShdw blurRad="28575" dist="9525" dir="5400000" algn="bl" rotWithShape="0">
              <a:schemeClr val="dk1">
                <a:alpha val="36862"/>
              </a:schemeClr>
            </a:outerShdw>
          </a:effectLst>
        </p:spPr>
        <p:txBody>
          <a:bodyPr spcFirstLastPara="1" wrap="square" lIns="0" tIns="0" rIns="0" bIns="0" anchor="ctr" anchorCtr="0">
            <a:noAutofit/>
          </a:bodyPr>
          <a:lstStyle/>
          <a:p>
            <a:pPr marL="457200" lvl="0" indent="-406400" algn="ctr" rtl="0">
              <a:lnSpc>
                <a:spcPct val="115000"/>
              </a:lnSpc>
              <a:spcBef>
                <a:spcPts val="0"/>
              </a:spcBef>
              <a:spcAft>
                <a:spcPts val="0"/>
              </a:spcAft>
              <a:buSzPts val="2800"/>
              <a:buNone/>
            </a:pPr>
            <a:r>
              <a:rPr lang="fr-FR" sz="1400"/>
              <a:t>As a child, what toys did you play with? Were these toy selections at all influenced by your parents, the media, or friends? Why or why not? Were these toys similar to or different from the toy you selected?</a:t>
            </a:r>
            <a:endParaRPr sz="1400"/>
          </a:p>
          <a:p>
            <a:pPr marL="457200" lvl="0" indent="-228600" algn="ctr" rtl="0">
              <a:lnSpc>
                <a:spcPct val="115000"/>
              </a:lnSpc>
              <a:spcBef>
                <a:spcPts val="0"/>
              </a:spcBef>
              <a:spcAft>
                <a:spcPts val="0"/>
              </a:spcAft>
              <a:buClr>
                <a:schemeClr val="lt1"/>
              </a:buClr>
              <a:buSzPts val="2800"/>
              <a:buFont typeface="Space Grotesk Light"/>
              <a:buNone/>
            </a:pPr>
            <a:endParaRPr/>
          </a:p>
        </p:txBody>
      </p:sp>
      <p:sp>
        <p:nvSpPr>
          <p:cNvPr id="1094" name="Google Shape;1094;p30"/>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31</a:t>
            </a:fld>
            <a:endParaRPr/>
          </a:p>
        </p:txBody>
      </p:sp>
      <p:sp>
        <p:nvSpPr>
          <p:cNvPr id="1095" name="Google Shape;1095;p30"/>
          <p:cNvSpPr/>
          <p:nvPr/>
        </p:nvSpPr>
        <p:spPr>
          <a:xfrm>
            <a:off x="928662" y="642924"/>
            <a:ext cx="2214578" cy="714380"/>
          </a:xfrm>
          <a:prstGeom prst="ellipse">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Discussion point</a:t>
            </a: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5">
                                            <p:txEl>
                                              <p:pRg st="0" end="0"/>
                                            </p:txEl>
                                          </p:spTgt>
                                        </p:tgtEl>
                                        <p:attrNameLst>
                                          <p:attrName>style.visibility</p:attrName>
                                        </p:attrNameLst>
                                      </p:cBhvr>
                                      <p:to>
                                        <p:strVal val="visible"/>
                                      </p:to>
                                    </p:set>
                                    <p:animEffect transition="in" filter="fade">
                                      <p:cBhvr>
                                        <p:cTn id="7" dur="2000"/>
                                        <p:tgtEl>
                                          <p:spTgt spid="10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3">
                                            <p:txEl>
                                              <p:pRg st="0" end="0"/>
                                            </p:txEl>
                                          </p:spTgt>
                                        </p:tgtEl>
                                        <p:attrNameLst>
                                          <p:attrName>style.visibility</p:attrName>
                                        </p:attrNameLst>
                                      </p:cBhvr>
                                      <p:to>
                                        <p:strVal val="visible"/>
                                      </p:to>
                                    </p:set>
                                    <p:animEffect transition="in" filter="fade">
                                      <p:cBhvr>
                                        <p:cTn id="12" dur="2000"/>
                                        <p:tgtEl>
                                          <p:spTgt spid="10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3">
                                            <p:txEl>
                                              <p:pRg st="1" end="1"/>
                                            </p:txEl>
                                          </p:spTgt>
                                        </p:tgtEl>
                                        <p:attrNameLst>
                                          <p:attrName>style.visibility</p:attrName>
                                        </p:attrNameLst>
                                      </p:cBhvr>
                                      <p:to>
                                        <p:strVal val="visible"/>
                                      </p:to>
                                    </p:set>
                                    <p:animEffect transition="in" filter="fade">
                                      <p:cBhvr>
                                        <p:cTn id="17" dur="2000"/>
                                        <p:tgtEl>
                                          <p:spTgt spid="10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31"/>
          <p:cNvSpPr txBox="1">
            <a:spLocks noGrp="1"/>
          </p:cNvSpPr>
          <p:nvPr>
            <p:ph type="body" idx="1"/>
          </p:nvPr>
        </p:nvSpPr>
        <p:spPr>
          <a:xfrm>
            <a:off x="1675575" y="2161800"/>
            <a:ext cx="5778600" cy="819900"/>
          </a:xfrm>
          <a:prstGeom prst="rect">
            <a:avLst/>
          </a:prstGeom>
          <a:noFill/>
          <a:ln>
            <a:noFill/>
          </a:ln>
          <a:effectLst>
            <a:outerShdw blurRad="28575" dist="9525" dir="5400000" algn="bl" rotWithShape="0">
              <a:schemeClr val="dk1">
                <a:alpha val="36862"/>
              </a:schemeClr>
            </a:outerShdw>
          </a:effectLst>
        </p:spPr>
        <p:txBody>
          <a:bodyPr spcFirstLastPara="1" wrap="square" lIns="0" tIns="0" rIns="0" bIns="0" anchor="ctr" anchorCtr="0">
            <a:noAutofit/>
          </a:bodyPr>
          <a:lstStyle/>
          <a:p>
            <a:pPr marL="457200" lvl="0" indent="-406400" algn="ctr" rtl="0">
              <a:lnSpc>
                <a:spcPct val="115000"/>
              </a:lnSpc>
              <a:spcBef>
                <a:spcPts val="0"/>
              </a:spcBef>
              <a:spcAft>
                <a:spcPts val="0"/>
              </a:spcAft>
              <a:buSzPts val="2800"/>
              <a:buNone/>
            </a:pPr>
            <a:r>
              <a:rPr lang="fr-FR" b="1">
                <a:latin typeface="Space Grotesk"/>
                <a:ea typeface="Space Grotesk"/>
                <a:cs typeface="Space Grotesk"/>
                <a:sym typeface="Space Grotesk"/>
              </a:rPr>
              <a:t>Interesting facts and statistics</a:t>
            </a:r>
            <a:endParaRPr b="1">
              <a:latin typeface="Space Grotesk"/>
              <a:ea typeface="Space Grotesk"/>
              <a:cs typeface="Space Grotesk"/>
              <a:sym typeface="Space Grotesk"/>
            </a:endParaRPr>
          </a:p>
        </p:txBody>
      </p:sp>
      <p:sp>
        <p:nvSpPr>
          <p:cNvPr id="1101" name="Google Shape;1101;p3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0">
                                            <p:txEl>
                                              <p:pRg st="0" end="0"/>
                                            </p:txEl>
                                          </p:spTgt>
                                        </p:tgtEl>
                                        <p:attrNameLst>
                                          <p:attrName>style.visibility</p:attrName>
                                        </p:attrNameLst>
                                      </p:cBhvr>
                                      <p:to>
                                        <p:strVal val="visible"/>
                                      </p:to>
                                    </p:set>
                                    <p:animEffect transition="in" filter="fade">
                                      <p:cBhvr>
                                        <p:cTn id="7" dur="2000"/>
                                        <p:tgtEl>
                                          <p:spTgt spid="1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32"/>
          <p:cNvSpPr txBox="1">
            <a:spLocks noGrp="1"/>
          </p:cNvSpPr>
          <p:nvPr>
            <p:ph type="body" idx="1"/>
          </p:nvPr>
        </p:nvSpPr>
        <p:spPr>
          <a:xfrm>
            <a:off x="428596" y="285734"/>
            <a:ext cx="5429288" cy="4286280"/>
          </a:xfrm>
          <a:prstGeom prst="rect">
            <a:avLst/>
          </a:prstGeom>
          <a:noFill/>
          <a:ln>
            <a:noFill/>
          </a:ln>
          <a:effectLst>
            <a:outerShdw blurRad="28575" dist="9525" dir="5400000" algn="bl" rotWithShape="0">
              <a:schemeClr val="dk1">
                <a:alpha val="36862"/>
              </a:schemeClr>
            </a:outerShdw>
          </a:effectLst>
        </p:spPr>
        <p:txBody>
          <a:bodyPr spcFirstLastPara="1" wrap="square" lIns="0" tIns="0" rIns="0" bIns="0" anchor="ctr" anchorCtr="0">
            <a:noAutofit/>
          </a:bodyPr>
          <a:lstStyle/>
          <a:p>
            <a:pPr marL="457200" lvl="0" indent="-406400" algn="l" rtl="0">
              <a:lnSpc>
                <a:spcPct val="115000"/>
              </a:lnSpc>
              <a:spcBef>
                <a:spcPts val="0"/>
              </a:spcBef>
              <a:spcAft>
                <a:spcPts val="0"/>
              </a:spcAft>
              <a:buSzPts val="2800"/>
              <a:buFont typeface="Noto Sans Symbols"/>
              <a:buChar char="❑"/>
            </a:pPr>
            <a:r>
              <a:rPr lang="fr-FR" sz="1200" b="1">
                <a:latin typeface="Space Grotesk"/>
                <a:ea typeface="Space Grotesk"/>
                <a:cs typeface="Space Grotesk"/>
                <a:sym typeface="Space Grotesk"/>
              </a:rPr>
              <a:t>In New York City, 88% of police stops in 2018 involved Black and Latinx people, while 10% involved white people. (Of those stops, 70% were completely innocent.</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b="1">
              <a:latin typeface="Space Grotesk"/>
              <a:ea typeface="Space Grotesk"/>
              <a:cs typeface="Space Grotesk"/>
              <a:sym typeface="Space Grotesk"/>
            </a:endParaRPr>
          </a:p>
          <a:p>
            <a:pPr marL="457200" lvl="0" indent="-406400" algn="l" rtl="0">
              <a:lnSpc>
                <a:spcPct val="115000"/>
              </a:lnSpc>
              <a:spcBef>
                <a:spcPts val="0"/>
              </a:spcBef>
              <a:spcAft>
                <a:spcPts val="0"/>
              </a:spcAft>
              <a:buSzPts val="2800"/>
              <a:buFont typeface="Noto Sans Symbols"/>
              <a:buChar char="❑"/>
            </a:pPr>
            <a:r>
              <a:rPr lang="fr-FR" sz="1200" b="1">
                <a:latin typeface="Space Grotesk"/>
                <a:ea typeface="Space Grotesk"/>
                <a:cs typeface="Space Grotesk"/>
                <a:sym typeface="Space Grotesk"/>
              </a:rPr>
              <a:t>On average, Black men in the US receive sentences that are 19.1% longer than those of white men convicted for the same crimes.</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b="1">
              <a:latin typeface="Space Grotesk"/>
              <a:ea typeface="Space Grotesk"/>
              <a:cs typeface="Space Grotesk"/>
              <a:sym typeface="Space Grotesk"/>
            </a:endParaRPr>
          </a:p>
          <a:p>
            <a:pPr marL="457200" lvl="0" indent="-406400" algn="l" rtl="0">
              <a:lnSpc>
                <a:spcPct val="115000"/>
              </a:lnSpc>
              <a:spcBef>
                <a:spcPts val="0"/>
              </a:spcBef>
              <a:spcAft>
                <a:spcPts val="0"/>
              </a:spcAft>
              <a:buSzPts val="2800"/>
              <a:buFont typeface="Noto Sans Symbols"/>
              <a:buChar char="❑"/>
            </a:pPr>
            <a:r>
              <a:rPr lang="fr-FR" sz="1200" b="1">
                <a:latin typeface="Space Grotesk"/>
                <a:ea typeface="Space Grotesk"/>
                <a:cs typeface="Space Grotesk"/>
                <a:sym typeface="Space Grotesk"/>
              </a:rPr>
              <a:t>113 countries do not have laws to ensure equal pay for equal work among men and women</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b="1">
              <a:latin typeface="Space Grotesk"/>
              <a:ea typeface="Space Grotesk"/>
              <a:cs typeface="Space Grotesk"/>
              <a:sym typeface="Space Grotesk"/>
            </a:endParaRPr>
          </a:p>
          <a:p>
            <a:pPr marL="457200" lvl="0" indent="-406400" algn="l" rtl="0">
              <a:lnSpc>
                <a:spcPct val="115000"/>
              </a:lnSpc>
              <a:spcBef>
                <a:spcPts val="0"/>
              </a:spcBef>
              <a:spcAft>
                <a:spcPts val="0"/>
              </a:spcAft>
              <a:buSzPts val="2800"/>
              <a:buFont typeface="Noto Sans Symbols"/>
              <a:buChar char="❑"/>
            </a:pPr>
            <a:r>
              <a:rPr lang="fr-FR" sz="1200" b="1">
                <a:latin typeface="Space Grotesk"/>
                <a:ea typeface="Space Grotesk"/>
                <a:cs typeface="Space Grotesk"/>
                <a:sym typeface="Space Grotesk"/>
              </a:rPr>
              <a:t>104 countries make certain jobs off-limits for women.</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b="1">
              <a:latin typeface="Space Grotesk"/>
              <a:ea typeface="Space Grotesk"/>
              <a:cs typeface="Space Grotesk"/>
              <a:sym typeface="Space Grotesk"/>
            </a:endParaRPr>
          </a:p>
          <a:p>
            <a:pPr marL="457200" lvl="0" indent="-406400" algn="l" rtl="0">
              <a:lnSpc>
                <a:spcPct val="115000"/>
              </a:lnSpc>
              <a:spcBef>
                <a:spcPts val="0"/>
              </a:spcBef>
              <a:spcAft>
                <a:spcPts val="0"/>
              </a:spcAft>
              <a:buSzPts val="2800"/>
              <a:buFont typeface="Noto Sans Symbols"/>
              <a:buChar char="❑"/>
            </a:pPr>
            <a:r>
              <a:rPr lang="fr-FR" sz="1200" b="1">
                <a:latin typeface="Space Grotesk"/>
                <a:ea typeface="Space Grotesk"/>
                <a:cs typeface="Space Grotesk"/>
                <a:sym typeface="Space Grotesk"/>
              </a:rPr>
              <a:t>A total of 453 women, representing only sixteen percent of all presidents, now head U.S. colleges and universities.</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800"/>
              <a:buFont typeface="Noto Sans Symbols"/>
              <a:buNone/>
            </a:pPr>
            <a:endParaRPr sz="1200"/>
          </a:p>
        </p:txBody>
      </p:sp>
      <p:sp>
        <p:nvSpPr>
          <p:cNvPr id="1107" name="Google Shape;1107;p3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33</a:t>
            </a:fld>
            <a:endParaRPr/>
          </a:p>
        </p:txBody>
      </p:sp>
      <p:pic>
        <p:nvPicPr>
          <p:cNvPr id="1108" name="Google Shape;1108;p32" descr="discrim intolerance.jpg"/>
          <p:cNvPicPr preferRelativeResize="0"/>
          <p:nvPr/>
        </p:nvPicPr>
        <p:blipFill rotWithShape="1">
          <a:blip r:embed="rId3">
            <a:alphaModFix/>
          </a:blip>
          <a:srcRect/>
          <a:stretch/>
        </p:blipFill>
        <p:spPr>
          <a:xfrm>
            <a:off x="6072198" y="142858"/>
            <a:ext cx="3071802" cy="50006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6">
                                            <p:txEl>
                                              <p:pRg st="0" end="0"/>
                                            </p:txEl>
                                          </p:spTgt>
                                        </p:tgtEl>
                                        <p:attrNameLst>
                                          <p:attrName>style.visibility</p:attrName>
                                        </p:attrNameLst>
                                      </p:cBhvr>
                                      <p:to>
                                        <p:strVal val="visible"/>
                                      </p:to>
                                    </p:set>
                                    <p:animEffect transition="in" filter="fade">
                                      <p:cBhvr>
                                        <p:cTn id="7" dur="2000"/>
                                        <p:tgtEl>
                                          <p:spTgt spid="1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6">
                                            <p:txEl>
                                              <p:pRg st="1" end="1"/>
                                            </p:txEl>
                                          </p:spTgt>
                                        </p:tgtEl>
                                        <p:attrNameLst>
                                          <p:attrName>style.visibility</p:attrName>
                                        </p:attrNameLst>
                                      </p:cBhvr>
                                      <p:to>
                                        <p:strVal val="visible"/>
                                      </p:to>
                                    </p:set>
                                    <p:animEffect transition="in" filter="fade">
                                      <p:cBhvr>
                                        <p:cTn id="12" dur="2000"/>
                                        <p:tgtEl>
                                          <p:spTgt spid="1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6">
                                            <p:txEl>
                                              <p:pRg st="2" end="2"/>
                                            </p:txEl>
                                          </p:spTgt>
                                        </p:tgtEl>
                                        <p:attrNameLst>
                                          <p:attrName>style.visibility</p:attrName>
                                        </p:attrNameLst>
                                      </p:cBhvr>
                                      <p:to>
                                        <p:strVal val="visible"/>
                                      </p:to>
                                    </p:set>
                                    <p:animEffect transition="in" filter="fade">
                                      <p:cBhvr>
                                        <p:cTn id="17" dur="2000"/>
                                        <p:tgtEl>
                                          <p:spTgt spid="1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6">
                                            <p:txEl>
                                              <p:pRg st="3" end="3"/>
                                            </p:txEl>
                                          </p:spTgt>
                                        </p:tgtEl>
                                        <p:attrNameLst>
                                          <p:attrName>style.visibility</p:attrName>
                                        </p:attrNameLst>
                                      </p:cBhvr>
                                      <p:to>
                                        <p:strVal val="visible"/>
                                      </p:to>
                                    </p:set>
                                    <p:animEffect transition="in" filter="fade">
                                      <p:cBhvr>
                                        <p:cTn id="22" dur="2000"/>
                                        <p:tgtEl>
                                          <p:spTgt spid="11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6">
                                            <p:txEl>
                                              <p:pRg st="4" end="4"/>
                                            </p:txEl>
                                          </p:spTgt>
                                        </p:tgtEl>
                                        <p:attrNameLst>
                                          <p:attrName>style.visibility</p:attrName>
                                        </p:attrNameLst>
                                      </p:cBhvr>
                                      <p:to>
                                        <p:strVal val="visible"/>
                                      </p:to>
                                    </p:set>
                                    <p:animEffect transition="in" filter="fade">
                                      <p:cBhvr>
                                        <p:cTn id="27" dur="2000"/>
                                        <p:tgtEl>
                                          <p:spTgt spid="11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6">
                                            <p:txEl>
                                              <p:pRg st="5" end="5"/>
                                            </p:txEl>
                                          </p:spTgt>
                                        </p:tgtEl>
                                        <p:attrNameLst>
                                          <p:attrName>style.visibility</p:attrName>
                                        </p:attrNameLst>
                                      </p:cBhvr>
                                      <p:to>
                                        <p:strVal val="visible"/>
                                      </p:to>
                                    </p:set>
                                    <p:animEffect transition="in" filter="fade">
                                      <p:cBhvr>
                                        <p:cTn id="32" dur="2000"/>
                                        <p:tgtEl>
                                          <p:spTgt spid="11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6">
                                            <p:txEl>
                                              <p:pRg st="6" end="6"/>
                                            </p:txEl>
                                          </p:spTgt>
                                        </p:tgtEl>
                                        <p:attrNameLst>
                                          <p:attrName>style.visibility</p:attrName>
                                        </p:attrNameLst>
                                      </p:cBhvr>
                                      <p:to>
                                        <p:strVal val="visible"/>
                                      </p:to>
                                    </p:set>
                                    <p:animEffect transition="in" filter="fade">
                                      <p:cBhvr>
                                        <p:cTn id="37" dur="2000"/>
                                        <p:tgtEl>
                                          <p:spTgt spid="11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6">
                                            <p:txEl>
                                              <p:pRg st="7" end="7"/>
                                            </p:txEl>
                                          </p:spTgt>
                                        </p:tgtEl>
                                        <p:attrNameLst>
                                          <p:attrName>style.visibility</p:attrName>
                                        </p:attrNameLst>
                                      </p:cBhvr>
                                      <p:to>
                                        <p:strVal val="visible"/>
                                      </p:to>
                                    </p:set>
                                    <p:animEffect transition="in" filter="fade">
                                      <p:cBhvr>
                                        <p:cTn id="42" dur="2000"/>
                                        <p:tgtEl>
                                          <p:spTgt spid="11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06">
                                            <p:txEl>
                                              <p:pRg st="8" end="8"/>
                                            </p:txEl>
                                          </p:spTgt>
                                        </p:tgtEl>
                                        <p:attrNameLst>
                                          <p:attrName>style.visibility</p:attrName>
                                        </p:attrNameLst>
                                      </p:cBhvr>
                                      <p:to>
                                        <p:strVal val="visible"/>
                                      </p:to>
                                    </p:set>
                                    <p:animEffect transition="in" filter="fade">
                                      <p:cBhvr>
                                        <p:cTn id="47" dur="2000"/>
                                        <p:tgtEl>
                                          <p:spTgt spid="110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06">
                                            <p:txEl>
                                              <p:pRg st="9" end="9"/>
                                            </p:txEl>
                                          </p:spTgt>
                                        </p:tgtEl>
                                        <p:attrNameLst>
                                          <p:attrName>style.visibility</p:attrName>
                                        </p:attrNameLst>
                                      </p:cBhvr>
                                      <p:to>
                                        <p:strVal val="visible"/>
                                      </p:to>
                                    </p:set>
                                    <p:animEffect transition="in" filter="fade">
                                      <p:cBhvr>
                                        <p:cTn id="52" dur="2000"/>
                                        <p:tgtEl>
                                          <p:spTgt spid="110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06">
                                            <p:txEl>
                                              <p:pRg st="10" end="10"/>
                                            </p:txEl>
                                          </p:spTgt>
                                        </p:tgtEl>
                                        <p:attrNameLst>
                                          <p:attrName>style.visibility</p:attrName>
                                        </p:attrNameLst>
                                      </p:cBhvr>
                                      <p:to>
                                        <p:strVal val="visible"/>
                                      </p:to>
                                    </p:set>
                                    <p:animEffect transition="in" filter="fade">
                                      <p:cBhvr>
                                        <p:cTn id="57" dur="2000"/>
                                        <p:tgtEl>
                                          <p:spTgt spid="110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08"/>
                                        </p:tgtEl>
                                        <p:attrNameLst>
                                          <p:attrName>style.visibility</p:attrName>
                                        </p:attrNameLst>
                                      </p:cBhvr>
                                      <p:to>
                                        <p:strVal val="visible"/>
                                      </p:to>
                                    </p:set>
                                    <p:animEffect transition="in" filter="fade">
                                      <p:cBhvr>
                                        <p:cTn id="62" dur="5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3"/>
          <p:cNvSpPr txBox="1">
            <a:spLocks noGrp="1"/>
          </p:cNvSpPr>
          <p:nvPr>
            <p:ph type="ctrTitle"/>
          </p:nvPr>
        </p:nvSpPr>
        <p:spPr>
          <a:xfrm>
            <a:off x="1632600" y="1673063"/>
            <a:ext cx="5878800" cy="13038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fr-FR"/>
              <a:t>• </a:t>
            </a:r>
            <a:r>
              <a:rPr lang="fr-FR" sz="3800" b="1">
                <a:latin typeface="Space Grotesk"/>
                <a:ea typeface="Space Grotesk"/>
                <a:cs typeface="Space Grotesk"/>
                <a:sym typeface="Space Grotesk"/>
              </a:rPr>
              <a:t>How and why does bias occur in news reporting?</a:t>
            </a:r>
            <a:endParaRPr sz="3800" b="1">
              <a:latin typeface="Space Grotesk"/>
              <a:ea typeface="Space Grotesk"/>
              <a:cs typeface="Space Grotesk"/>
              <a:sym typeface="Space Grotes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3"/>
                                        </p:tgtEl>
                                        <p:attrNameLst>
                                          <p:attrName>style.visibility</p:attrName>
                                        </p:attrNameLst>
                                      </p:cBhvr>
                                      <p:to>
                                        <p:strVal val="visible"/>
                                      </p:to>
                                    </p:set>
                                    <p:animEffect transition="in" filter="fade">
                                      <p:cBhvr>
                                        <p:cTn id="7" dur="20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34"/>
          <p:cNvSpPr txBox="1">
            <a:spLocks noGrp="1"/>
          </p:cNvSpPr>
          <p:nvPr>
            <p:ph type="ctrTitle"/>
          </p:nvPr>
        </p:nvSpPr>
        <p:spPr>
          <a:xfrm>
            <a:off x="1735675" y="1991825"/>
            <a:ext cx="5672700" cy="1159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5800"/>
              <a:buNone/>
            </a:pPr>
            <a:r>
              <a:rPr lang="fr-FR" sz="4200" b="1">
                <a:latin typeface="Space Grotesk"/>
                <a:ea typeface="Space Grotesk"/>
                <a:cs typeface="Space Grotesk"/>
                <a:sym typeface="Space Grotesk"/>
              </a:rPr>
              <a:t>Prejudice in the news</a:t>
            </a:r>
            <a:endParaRPr sz="4200" b="1">
              <a:latin typeface="Space Grotesk"/>
              <a:ea typeface="Space Grotesk"/>
              <a:cs typeface="Space Grotesk"/>
              <a:sym typeface="Space Grotes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5"/>
          <p:cNvSpPr txBox="1">
            <a:spLocks noGrp="1"/>
          </p:cNvSpPr>
          <p:nvPr>
            <p:ph type="body" idx="1"/>
          </p:nvPr>
        </p:nvSpPr>
        <p:spPr>
          <a:xfrm>
            <a:off x="855300" y="1553825"/>
            <a:ext cx="6574220" cy="1303677"/>
          </a:xfrm>
          <a:prstGeom prst="rect">
            <a:avLst/>
          </a:prstGeom>
          <a:noFill/>
          <a:ln>
            <a:noFill/>
          </a:ln>
        </p:spPr>
        <p:txBody>
          <a:bodyPr spcFirstLastPara="1" wrap="square" lIns="0" tIns="0" rIns="0" bIns="0" anchor="t" anchorCtr="0">
            <a:noAutofit/>
          </a:bodyPr>
          <a:lstStyle/>
          <a:p>
            <a:pPr marL="0" lvl="0" indent="0" algn="l" rtl="0">
              <a:lnSpc>
                <a:spcPct val="115000"/>
              </a:lnSpc>
              <a:spcBef>
                <a:spcPts val="800"/>
              </a:spcBef>
              <a:spcAft>
                <a:spcPts val="0"/>
              </a:spcAft>
              <a:buSzPts val="2000"/>
              <a:buNone/>
            </a:pPr>
            <a:r>
              <a:rPr lang="fr-FR" sz="1600">
                <a:latin typeface="Oswald"/>
                <a:ea typeface="Oswald"/>
                <a:cs typeface="Oswald"/>
                <a:sym typeface="Oswald"/>
              </a:rPr>
              <a:t>More than 7,600 viewers complained about racism on the reality show; Celebrity Big Brother. Viewers complained that the contestants of Big Brother were racially abusing the Bollywood star Shilpa Shetty. They claimed that Shetty, from India, was being victimised and bullied. Shetty, 31, broke down in tears after allegedly being taunted about her skin colour, accent and cooking.</a:t>
            </a:r>
            <a:endParaRPr sz="2400">
              <a:latin typeface="Oswald"/>
              <a:ea typeface="Oswald"/>
              <a:cs typeface="Oswald"/>
              <a:sym typeface="Oswald"/>
            </a:endParaRPr>
          </a:p>
          <a:p>
            <a:pPr marL="0" lvl="0" indent="0" algn="l" rtl="0">
              <a:lnSpc>
                <a:spcPct val="115000"/>
              </a:lnSpc>
              <a:spcBef>
                <a:spcPts val="1600"/>
              </a:spcBef>
              <a:spcAft>
                <a:spcPts val="800"/>
              </a:spcAft>
              <a:buSzPts val="2000"/>
              <a:buNone/>
            </a:pPr>
            <a:endParaRPr/>
          </a:p>
        </p:txBody>
      </p:sp>
      <p:sp>
        <p:nvSpPr>
          <p:cNvPr id="1124" name="Google Shape;1124;p35"/>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sz="1800" b="1">
                <a:latin typeface="Oswald"/>
                <a:ea typeface="Oswald"/>
                <a:cs typeface="Oswald"/>
                <a:sym typeface="Oswald"/>
              </a:rPr>
              <a:t>Read the news extract and highlight any evidence of prejudiced attitudes.</a:t>
            </a:r>
            <a:endParaRPr sz="1800" b="1">
              <a:latin typeface="Oswald"/>
              <a:ea typeface="Oswald"/>
              <a:cs typeface="Oswald"/>
              <a:sym typeface="Oswald"/>
            </a:endParaRPr>
          </a:p>
        </p:txBody>
      </p:sp>
      <p:sp>
        <p:nvSpPr>
          <p:cNvPr id="1125" name="Google Shape;1125;p35"/>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36</a:t>
            </a:fld>
            <a:endParaRPr/>
          </a:p>
        </p:txBody>
      </p:sp>
      <p:sp>
        <p:nvSpPr>
          <p:cNvPr id="1126" name="Google Shape;1126;p35"/>
          <p:cNvSpPr txBox="1"/>
          <p:nvPr/>
        </p:nvSpPr>
        <p:spPr>
          <a:xfrm>
            <a:off x="714320" y="2783742"/>
            <a:ext cx="6715200" cy="8619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200"/>
              <a:buFont typeface="Arial"/>
              <a:buNone/>
            </a:pPr>
            <a:r>
              <a:rPr lang="fr-FR" sz="1200" b="1" i="0" u="none" strike="noStrike" cap="none">
                <a:solidFill>
                  <a:schemeClr val="dk1"/>
                </a:solidFill>
                <a:latin typeface="Arial"/>
                <a:ea typeface="Arial"/>
                <a:cs typeface="Arial"/>
                <a:sym typeface="Arial"/>
              </a:rPr>
              <a:t>What is the prejudiced attitude?</a:t>
            </a:r>
            <a:endParaRPr sz="1400" b="1"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Palatino Linotype"/>
                <a:ea typeface="Palatino Linotype"/>
                <a:cs typeface="Palatino Linotype"/>
                <a:sym typeface="Palatino Linotype"/>
              </a:rPr>
              <a:t> </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5"/>
          <p:cNvSpPr txBox="1"/>
          <p:nvPr/>
        </p:nvSpPr>
        <p:spPr>
          <a:xfrm>
            <a:off x="709586" y="3500444"/>
            <a:ext cx="6000900" cy="9234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200"/>
              <a:buFont typeface="Arial"/>
              <a:buNone/>
            </a:pPr>
            <a:r>
              <a:rPr lang="fr-FR" sz="1200" b="1" i="0" u="none" strike="noStrike" cap="none">
                <a:solidFill>
                  <a:schemeClr val="dk1"/>
                </a:solidFill>
                <a:latin typeface="Arial"/>
                <a:ea typeface="Arial"/>
                <a:cs typeface="Arial"/>
                <a:sym typeface="Arial"/>
              </a:rPr>
              <a:t>Who is the prejudice directed towards?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5"/>
          <p:cNvSpPr txBox="1"/>
          <p:nvPr/>
        </p:nvSpPr>
        <p:spPr>
          <a:xfrm>
            <a:off x="728634" y="3038744"/>
            <a:ext cx="6143700" cy="4617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chemeClr val="dk1"/>
                </a:solidFill>
                <a:latin typeface="Arial"/>
                <a:ea typeface="Arial"/>
                <a:cs typeface="Arial"/>
                <a:sym typeface="Arial"/>
              </a:rPr>
              <a:t>Indian people have funny accents and skin colour and eat funny food.</a:t>
            </a:r>
            <a:endParaRPr sz="1400" b="1" i="0" u="none" strike="noStrike" cap="none">
              <a:solidFill>
                <a:srgbClr val="000000"/>
              </a:solidFill>
              <a:latin typeface="Arial"/>
              <a:ea typeface="Arial"/>
              <a:cs typeface="Arial"/>
              <a:sym typeface="Arial"/>
            </a:endParaRPr>
          </a:p>
        </p:txBody>
      </p:sp>
      <p:sp>
        <p:nvSpPr>
          <p:cNvPr id="1129" name="Google Shape;1129;p35"/>
          <p:cNvSpPr txBox="1"/>
          <p:nvPr/>
        </p:nvSpPr>
        <p:spPr>
          <a:xfrm>
            <a:off x="719110" y="3781434"/>
            <a:ext cx="4071900" cy="4926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200"/>
              <a:buFont typeface="Arial"/>
              <a:buNone/>
            </a:pPr>
            <a:r>
              <a:rPr lang="fr-FR" sz="1200" b="1" i="0" u="none" strike="noStrike" cap="none">
                <a:solidFill>
                  <a:schemeClr val="dk1"/>
                </a:solidFill>
                <a:latin typeface="Arial"/>
                <a:ea typeface="Arial"/>
                <a:cs typeface="Arial"/>
                <a:sym typeface="Arial"/>
              </a:rPr>
              <a:t>Shilpa Shetty and Indian people.</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4"/>
                                        </p:tgtEl>
                                        <p:attrNameLst>
                                          <p:attrName>style.visibility</p:attrName>
                                        </p:attrNameLst>
                                      </p:cBhvr>
                                      <p:to>
                                        <p:strVal val="visible"/>
                                      </p:to>
                                    </p:set>
                                    <p:animEffect transition="in" filter="fade">
                                      <p:cBhvr>
                                        <p:cTn id="7" dur="2000"/>
                                        <p:tgtEl>
                                          <p:spTgt spid="1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3">
                                            <p:txEl>
                                              <p:pRg st="0" end="0"/>
                                            </p:txEl>
                                          </p:spTgt>
                                        </p:tgtEl>
                                        <p:attrNameLst>
                                          <p:attrName>style.visibility</p:attrName>
                                        </p:attrNameLst>
                                      </p:cBhvr>
                                      <p:to>
                                        <p:strVal val="visible"/>
                                      </p:to>
                                    </p:set>
                                    <p:animEffect transition="in" filter="fade">
                                      <p:cBhvr>
                                        <p:cTn id="12" dur="2000"/>
                                        <p:tgtEl>
                                          <p:spTgt spid="1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3">
                                            <p:txEl>
                                              <p:pRg st="1" end="1"/>
                                            </p:txEl>
                                          </p:spTgt>
                                        </p:tgtEl>
                                        <p:attrNameLst>
                                          <p:attrName>style.visibility</p:attrName>
                                        </p:attrNameLst>
                                      </p:cBhvr>
                                      <p:to>
                                        <p:strVal val="visible"/>
                                      </p:to>
                                    </p:set>
                                    <p:animEffect transition="in" filter="fade">
                                      <p:cBhvr>
                                        <p:cTn id="17" dur="2000"/>
                                        <p:tgtEl>
                                          <p:spTgt spid="1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6"/>
                                        </p:tgtEl>
                                        <p:attrNameLst>
                                          <p:attrName>style.visibility</p:attrName>
                                        </p:attrNameLst>
                                      </p:cBhvr>
                                      <p:to>
                                        <p:strVal val="visible"/>
                                      </p:to>
                                    </p:set>
                                    <p:animEffect transition="in" filter="fade">
                                      <p:cBhvr>
                                        <p:cTn id="22" dur="500"/>
                                        <p:tgtEl>
                                          <p:spTgt spid="11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8"/>
                                        </p:tgtEl>
                                        <p:attrNameLst>
                                          <p:attrName>style.visibility</p:attrName>
                                        </p:attrNameLst>
                                      </p:cBhvr>
                                      <p:to>
                                        <p:strVal val="visible"/>
                                      </p:to>
                                    </p:set>
                                    <p:animEffect transition="in" filter="fade">
                                      <p:cBhvr>
                                        <p:cTn id="27" dur="500"/>
                                        <p:tgtEl>
                                          <p:spTgt spid="11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7"/>
                                        </p:tgtEl>
                                        <p:attrNameLst>
                                          <p:attrName>style.visibility</p:attrName>
                                        </p:attrNameLst>
                                      </p:cBhvr>
                                      <p:to>
                                        <p:strVal val="visible"/>
                                      </p:to>
                                    </p:set>
                                    <p:animEffect transition="in" filter="fade">
                                      <p:cBhvr>
                                        <p:cTn id="32" dur="500"/>
                                        <p:tgtEl>
                                          <p:spTgt spid="11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9"/>
                                        </p:tgtEl>
                                        <p:attrNameLst>
                                          <p:attrName>style.visibility</p:attrName>
                                        </p:attrNameLst>
                                      </p:cBhvr>
                                      <p:to>
                                        <p:strVal val="visible"/>
                                      </p:to>
                                    </p:set>
                                    <p:animEffect transition="in" filter="fade">
                                      <p:cBhvr>
                                        <p:cTn id="37" dur="500"/>
                                        <p:tgtEl>
                                          <p:spTgt spid="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36"/>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sz="1800" b="1">
                <a:latin typeface="Palatino Linotype"/>
                <a:ea typeface="Palatino Linotype"/>
                <a:cs typeface="Palatino Linotype"/>
                <a:sym typeface="Palatino Linotype"/>
              </a:rPr>
              <a:t>Read the news extract and highlight any evidence of prejudiced attitudes.</a:t>
            </a:r>
            <a:endParaRPr sz="1800"/>
          </a:p>
        </p:txBody>
      </p:sp>
      <p:sp>
        <p:nvSpPr>
          <p:cNvPr id="1135" name="Google Shape;1135;p36"/>
          <p:cNvSpPr txBox="1">
            <a:spLocks noGrp="1"/>
          </p:cNvSpPr>
          <p:nvPr>
            <p:ph type="body" idx="1"/>
          </p:nvPr>
        </p:nvSpPr>
        <p:spPr>
          <a:xfrm>
            <a:off x="855300" y="1553825"/>
            <a:ext cx="6859972" cy="1732305"/>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None/>
            </a:pPr>
            <a:r>
              <a:rPr lang="fr-FR" sz="1400">
                <a:latin typeface="Palatino Linotype"/>
                <a:ea typeface="Palatino Linotype"/>
                <a:cs typeface="Palatino Linotype"/>
                <a:sym typeface="Palatino Linotype"/>
              </a:rPr>
              <a:t>         Sky Sports presenters Andy Gray and Richard Keys have been accused of sexism after making several comments about a female referee, called Sian Massey. They commented on her understanding of the offside rule during a Premier League match. The commentators believed their microphones were switched off but were actually recorded making remarks such as: </a:t>
            </a:r>
            <a:endParaRPr/>
          </a:p>
          <a:p>
            <a:pPr marL="457200" lvl="0" indent="-355600" algn="l" rtl="0">
              <a:lnSpc>
                <a:spcPct val="115000"/>
              </a:lnSpc>
              <a:spcBef>
                <a:spcPts val="0"/>
              </a:spcBef>
              <a:spcAft>
                <a:spcPts val="0"/>
              </a:spcAft>
              <a:buSzPts val="2000"/>
              <a:buNone/>
            </a:pPr>
            <a:r>
              <a:rPr lang="fr-FR" sz="1400">
                <a:latin typeface="Palatino Linotype"/>
                <a:ea typeface="Palatino Linotype"/>
                <a:cs typeface="Palatino Linotype"/>
                <a:sym typeface="Palatino Linotype"/>
              </a:rPr>
              <a:t>‘Somebody better get down there and explain offside to her.’</a:t>
            </a:r>
            <a:endParaRPr/>
          </a:p>
          <a:p>
            <a:pPr marL="457200" lvl="0" indent="-355600" algn="l" rtl="0">
              <a:lnSpc>
                <a:spcPct val="115000"/>
              </a:lnSpc>
              <a:spcBef>
                <a:spcPts val="0"/>
              </a:spcBef>
              <a:spcAft>
                <a:spcPts val="0"/>
              </a:spcAft>
              <a:buSzPts val="2000"/>
              <a:buNone/>
            </a:pPr>
            <a:r>
              <a:rPr lang="fr-FR" sz="1400">
                <a:latin typeface="Palatino Linotype"/>
                <a:ea typeface="Palatino Linotype"/>
                <a:cs typeface="Palatino Linotype"/>
                <a:sym typeface="Palatino Linotype"/>
              </a:rPr>
              <a:t>‘Can you believe that? A female linesman. Women don’t know the offside rule.’</a:t>
            </a:r>
            <a:endParaRPr/>
          </a:p>
          <a:p>
            <a:pPr marL="457200" lvl="0" indent="-228600" algn="l" rtl="0">
              <a:lnSpc>
                <a:spcPct val="115000"/>
              </a:lnSpc>
              <a:spcBef>
                <a:spcPts val="0"/>
              </a:spcBef>
              <a:spcAft>
                <a:spcPts val="0"/>
              </a:spcAft>
              <a:buSzPts val="2000"/>
              <a:buNone/>
            </a:pPr>
            <a:endParaRPr/>
          </a:p>
        </p:txBody>
      </p:sp>
      <p:sp>
        <p:nvSpPr>
          <p:cNvPr id="1136" name="Google Shape;1136;p36"/>
          <p:cNvSpPr txBox="1">
            <a:spLocks noGrp="1"/>
          </p:cNvSpPr>
          <p:nvPr>
            <p:ph type="body" idx="2"/>
          </p:nvPr>
        </p:nvSpPr>
        <p:spPr>
          <a:xfrm>
            <a:off x="1000100" y="3429006"/>
            <a:ext cx="6929485" cy="214314"/>
          </a:xfrm>
          <a:prstGeom prst="rect">
            <a:avLst/>
          </a:prstGeom>
          <a:noFill/>
          <a:ln>
            <a:noFill/>
          </a:ln>
        </p:spPr>
        <p:txBody>
          <a:bodyPr spcFirstLastPara="1" wrap="square" lIns="0" tIns="0" rIns="0" bIns="0" anchor="t" anchorCtr="0">
            <a:noAutofit/>
          </a:bodyPr>
          <a:lstStyle/>
          <a:p>
            <a:pPr marL="457200" lvl="1" indent="-355600" algn="l" rtl="0">
              <a:lnSpc>
                <a:spcPct val="115000"/>
              </a:lnSpc>
              <a:spcBef>
                <a:spcPts val="0"/>
              </a:spcBef>
              <a:spcAft>
                <a:spcPts val="0"/>
              </a:spcAft>
              <a:buSzPts val="2000"/>
              <a:buFont typeface="Noto Sans Symbols"/>
              <a:buChar char="⮚"/>
            </a:pPr>
            <a:r>
              <a:rPr lang="fr-FR" sz="1200">
                <a:latin typeface="Palatino Linotype"/>
                <a:ea typeface="Palatino Linotype"/>
                <a:cs typeface="Palatino Linotype"/>
                <a:sym typeface="Palatino Linotype"/>
              </a:rPr>
              <a:t>What is the prejudiced attitude?</a:t>
            </a:r>
            <a:endParaRPr/>
          </a:p>
          <a:p>
            <a:pPr marL="457200" lvl="0" indent="-355600" algn="l" rtl="0">
              <a:lnSpc>
                <a:spcPct val="115000"/>
              </a:lnSpc>
              <a:spcBef>
                <a:spcPts val="0"/>
              </a:spcBef>
              <a:spcAft>
                <a:spcPts val="0"/>
              </a:spcAft>
              <a:buSzPts val="2000"/>
              <a:buNone/>
            </a:pPr>
            <a:r>
              <a:rPr lang="fr-FR" sz="1200">
                <a:latin typeface="Palatino Linotype"/>
                <a:ea typeface="Palatino Linotype"/>
                <a:cs typeface="Palatino Linotype"/>
                <a:sym typeface="Palatino Linotype"/>
              </a:rPr>
              <a:t>Women don’t know the offside rule or understand football</a:t>
            </a:r>
            <a:endParaRPr/>
          </a:p>
          <a:p>
            <a:pPr marL="457200" lvl="0" indent="-228600" algn="l" rtl="0">
              <a:lnSpc>
                <a:spcPct val="115000"/>
              </a:lnSpc>
              <a:spcBef>
                <a:spcPts val="0"/>
              </a:spcBef>
              <a:spcAft>
                <a:spcPts val="0"/>
              </a:spcAft>
              <a:buSzPts val="2000"/>
              <a:buNone/>
            </a:pPr>
            <a:endParaRPr sz="1200"/>
          </a:p>
        </p:txBody>
      </p:sp>
      <p:sp>
        <p:nvSpPr>
          <p:cNvPr id="1137" name="Google Shape;1137;p36"/>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37</a:t>
            </a:fld>
            <a:endParaRPr/>
          </a:p>
        </p:txBody>
      </p:sp>
      <p:sp>
        <p:nvSpPr>
          <p:cNvPr id="1138" name="Google Shape;1138;p36"/>
          <p:cNvSpPr txBox="1"/>
          <p:nvPr/>
        </p:nvSpPr>
        <p:spPr>
          <a:xfrm>
            <a:off x="1000100" y="4071948"/>
            <a:ext cx="6286500" cy="831000"/>
          </a:xfrm>
          <a:prstGeom prst="rect">
            <a:avLst/>
          </a:prstGeom>
          <a:noFill/>
          <a:ln>
            <a:noFill/>
          </a:ln>
        </p:spPr>
        <p:txBody>
          <a:bodyPr spcFirstLastPara="1" wrap="square" lIns="91425" tIns="45700" rIns="91425" bIns="45700" anchor="t" anchorCtr="0">
            <a:spAutoFit/>
          </a:bodyPr>
          <a:lstStyle/>
          <a:p>
            <a:pPr marL="89999" marR="0" lvl="0" indent="-127000" algn="l" rtl="0">
              <a:lnSpc>
                <a:spcPct val="100000"/>
              </a:lnSpc>
              <a:spcBef>
                <a:spcPts val="0"/>
              </a:spcBef>
              <a:spcAft>
                <a:spcPts val="0"/>
              </a:spcAft>
              <a:buClr>
                <a:schemeClr val="accent1"/>
              </a:buClr>
              <a:buSzPts val="2000"/>
              <a:buFont typeface="Noto Sans Symbols"/>
              <a:buChar char="⮚"/>
            </a:pPr>
            <a:r>
              <a:rPr lang="fr-FR" sz="1200">
                <a:solidFill>
                  <a:schemeClr val="dk1"/>
                </a:solidFill>
                <a:latin typeface="Palatino Linotype"/>
                <a:ea typeface="Palatino Linotype"/>
                <a:cs typeface="Palatino Linotype"/>
                <a:sym typeface="Palatino Linotype"/>
              </a:rPr>
              <a:t>    </a:t>
            </a:r>
            <a:r>
              <a:rPr lang="fr-FR" sz="1200" b="0" i="0" u="none" strike="noStrike" cap="none">
                <a:solidFill>
                  <a:schemeClr val="dk1"/>
                </a:solidFill>
                <a:latin typeface="Palatino Linotype"/>
                <a:ea typeface="Palatino Linotype"/>
                <a:cs typeface="Palatino Linotype"/>
                <a:sym typeface="Palatino Linotype"/>
              </a:rPr>
              <a:t>Who is the prejudice directed towards?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6"/>
          <p:cNvSpPr txBox="1"/>
          <p:nvPr/>
        </p:nvSpPr>
        <p:spPr>
          <a:xfrm>
            <a:off x="1142976" y="4429138"/>
            <a:ext cx="2571768"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Palatino Linotype"/>
                <a:ea typeface="Palatino Linotype"/>
                <a:cs typeface="Palatino Linotype"/>
                <a:sym typeface="Palatino Linotype"/>
              </a:rPr>
              <a:t>Sian Massey and women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2000"/>
                                        <p:tgtEl>
                                          <p:spTgt spid="1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5">
                                            <p:txEl>
                                              <p:pRg st="0" end="0"/>
                                            </p:txEl>
                                          </p:spTgt>
                                        </p:tgtEl>
                                        <p:attrNameLst>
                                          <p:attrName>style.visibility</p:attrName>
                                        </p:attrNameLst>
                                      </p:cBhvr>
                                      <p:to>
                                        <p:strVal val="visible"/>
                                      </p:to>
                                    </p:set>
                                    <p:animEffect transition="in" filter="fade">
                                      <p:cBhvr>
                                        <p:cTn id="12" dur="2000"/>
                                        <p:tgtEl>
                                          <p:spTgt spid="11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5">
                                            <p:txEl>
                                              <p:pRg st="1" end="1"/>
                                            </p:txEl>
                                          </p:spTgt>
                                        </p:tgtEl>
                                        <p:attrNameLst>
                                          <p:attrName>style.visibility</p:attrName>
                                        </p:attrNameLst>
                                      </p:cBhvr>
                                      <p:to>
                                        <p:strVal val="visible"/>
                                      </p:to>
                                    </p:set>
                                    <p:animEffect transition="in" filter="fade">
                                      <p:cBhvr>
                                        <p:cTn id="17" dur="2000"/>
                                        <p:tgtEl>
                                          <p:spTgt spid="11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5">
                                            <p:txEl>
                                              <p:pRg st="2" end="2"/>
                                            </p:txEl>
                                          </p:spTgt>
                                        </p:tgtEl>
                                        <p:attrNameLst>
                                          <p:attrName>style.visibility</p:attrName>
                                        </p:attrNameLst>
                                      </p:cBhvr>
                                      <p:to>
                                        <p:strVal val="visible"/>
                                      </p:to>
                                    </p:set>
                                    <p:animEffect transition="in" filter="fade">
                                      <p:cBhvr>
                                        <p:cTn id="22" dur="2000"/>
                                        <p:tgtEl>
                                          <p:spTgt spid="11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35">
                                            <p:txEl>
                                              <p:pRg st="3" end="3"/>
                                            </p:txEl>
                                          </p:spTgt>
                                        </p:tgtEl>
                                        <p:attrNameLst>
                                          <p:attrName>style.visibility</p:attrName>
                                        </p:attrNameLst>
                                      </p:cBhvr>
                                      <p:to>
                                        <p:strVal val="visible"/>
                                      </p:to>
                                    </p:set>
                                    <p:animEffect transition="in" filter="fade">
                                      <p:cBhvr>
                                        <p:cTn id="27" dur="2000"/>
                                        <p:tgtEl>
                                          <p:spTgt spid="11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6">
                                            <p:txEl>
                                              <p:pRg st="0" end="0"/>
                                            </p:txEl>
                                          </p:spTgt>
                                        </p:tgtEl>
                                        <p:attrNameLst>
                                          <p:attrName>style.visibility</p:attrName>
                                        </p:attrNameLst>
                                      </p:cBhvr>
                                      <p:to>
                                        <p:strVal val="visible"/>
                                      </p:to>
                                    </p:set>
                                    <p:animEffect transition="in" filter="fade">
                                      <p:cBhvr>
                                        <p:cTn id="32" dur="500"/>
                                        <p:tgtEl>
                                          <p:spTgt spid="11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36">
                                            <p:txEl>
                                              <p:pRg st="1" end="1"/>
                                            </p:txEl>
                                          </p:spTgt>
                                        </p:tgtEl>
                                        <p:attrNameLst>
                                          <p:attrName>style.visibility</p:attrName>
                                        </p:attrNameLst>
                                      </p:cBhvr>
                                      <p:to>
                                        <p:strVal val="visible"/>
                                      </p:to>
                                    </p:set>
                                    <p:animEffect transition="in" filter="fade">
                                      <p:cBhvr>
                                        <p:cTn id="37" dur="500"/>
                                        <p:tgtEl>
                                          <p:spTgt spid="11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36">
                                            <p:txEl>
                                              <p:pRg st="2" end="2"/>
                                            </p:txEl>
                                          </p:spTgt>
                                        </p:tgtEl>
                                        <p:attrNameLst>
                                          <p:attrName>style.visibility</p:attrName>
                                        </p:attrNameLst>
                                      </p:cBhvr>
                                      <p:to>
                                        <p:strVal val="visible"/>
                                      </p:to>
                                    </p:set>
                                    <p:animEffect transition="in" filter="fade">
                                      <p:cBhvr>
                                        <p:cTn id="42" dur="500"/>
                                        <p:tgtEl>
                                          <p:spTgt spid="113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38">
                                            <p:txEl>
                                              <p:pRg st="0" end="0"/>
                                            </p:txEl>
                                          </p:spTgt>
                                        </p:tgtEl>
                                        <p:attrNameLst>
                                          <p:attrName>style.visibility</p:attrName>
                                        </p:attrNameLst>
                                      </p:cBhvr>
                                      <p:to>
                                        <p:strVal val="visible"/>
                                      </p:to>
                                    </p:set>
                                    <p:animEffect transition="in" filter="fade">
                                      <p:cBhvr>
                                        <p:cTn id="47" dur="500"/>
                                        <p:tgtEl>
                                          <p:spTgt spid="113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38">
                                            <p:txEl>
                                              <p:pRg st="1" end="1"/>
                                            </p:txEl>
                                          </p:spTgt>
                                        </p:tgtEl>
                                        <p:attrNameLst>
                                          <p:attrName>style.visibility</p:attrName>
                                        </p:attrNameLst>
                                      </p:cBhvr>
                                      <p:to>
                                        <p:strVal val="visible"/>
                                      </p:to>
                                    </p:set>
                                    <p:animEffect transition="in" filter="fade">
                                      <p:cBhvr>
                                        <p:cTn id="52" dur="500"/>
                                        <p:tgtEl>
                                          <p:spTgt spid="113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38">
                                            <p:txEl>
                                              <p:pRg st="2" end="2"/>
                                            </p:txEl>
                                          </p:spTgt>
                                        </p:tgtEl>
                                        <p:attrNameLst>
                                          <p:attrName>style.visibility</p:attrName>
                                        </p:attrNameLst>
                                      </p:cBhvr>
                                      <p:to>
                                        <p:strVal val="visible"/>
                                      </p:to>
                                    </p:set>
                                    <p:animEffect transition="in" filter="fade">
                                      <p:cBhvr>
                                        <p:cTn id="57" dur="500"/>
                                        <p:tgtEl>
                                          <p:spTgt spid="113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39"/>
                                        </p:tgtEl>
                                        <p:attrNameLst>
                                          <p:attrName>style.visibility</p:attrName>
                                        </p:attrNameLst>
                                      </p:cBhvr>
                                      <p:to>
                                        <p:strVal val="visible"/>
                                      </p:to>
                                    </p:set>
                                    <p:animEffect transition="in" filter="fade">
                                      <p:cBhvr>
                                        <p:cTn id="62"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7"/>
          <p:cNvSpPr txBox="1">
            <a:spLocks noGrp="1"/>
          </p:cNvSpPr>
          <p:nvPr>
            <p:ph type="ctrTitle"/>
          </p:nvPr>
        </p:nvSpPr>
        <p:spPr>
          <a:xfrm>
            <a:off x="1632600" y="1673063"/>
            <a:ext cx="5878800" cy="13038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fr-FR" sz="2800" b="1">
                <a:latin typeface="Space Grotesk"/>
                <a:ea typeface="Space Grotesk"/>
                <a:cs typeface="Space Grotesk"/>
                <a:sym typeface="Space Grotesk"/>
              </a:rPr>
              <a:t>What are the implications of biased news reporting, particularly for marginalized groups?</a:t>
            </a:r>
            <a:endParaRPr sz="2800" b="1">
              <a:latin typeface="Space Grotesk"/>
              <a:ea typeface="Space Grotesk"/>
              <a:cs typeface="Space Grotesk"/>
              <a:sym typeface="Space Grotes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4"/>
                                        </p:tgtEl>
                                        <p:attrNameLst>
                                          <p:attrName>style.visibility</p:attrName>
                                        </p:attrNameLst>
                                      </p:cBhvr>
                                      <p:to>
                                        <p:strVal val="visible"/>
                                      </p:to>
                                    </p:set>
                                    <p:animEffect transition="in" filter="fade">
                                      <p:cBhvr>
                                        <p:cTn id="7" dur="2000"/>
                                        <p:tgtEl>
                                          <p:spTgt spid="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8"/>
          <p:cNvSpPr txBox="1">
            <a:spLocks noGrp="1"/>
          </p:cNvSpPr>
          <p:nvPr>
            <p:ph type="title"/>
          </p:nvPr>
        </p:nvSpPr>
        <p:spPr>
          <a:xfrm>
            <a:off x="500036" y="180516"/>
            <a:ext cx="6596166" cy="85723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dirty="0"/>
              <a:t>Quiz</a:t>
            </a:r>
            <a:br>
              <a:rPr lang="fr-FR" dirty="0"/>
            </a:br>
            <a:endParaRPr dirty="0"/>
          </a:p>
        </p:txBody>
      </p:sp>
      <p:sp>
        <p:nvSpPr>
          <p:cNvPr id="1150" name="Google Shape;1150;p38"/>
          <p:cNvSpPr txBox="1">
            <a:spLocks noGrp="1"/>
          </p:cNvSpPr>
          <p:nvPr>
            <p:ph type="body" idx="1"/>
          </p:nvPr>
        </p:nvSpPr>
        <p:spPr>
          <a:xfrm>
            <a:off x="344400" y="701312"/>
            <a:ext cx="8455200" cy="4633800"/>
          </a:xfrm>
          <a:prstGeom prst="rect">
            <a:avLst/>
          </a:prstGeom>
          <a:noFill/>
          <a:ln>
            <a:noFill/>
          </a:ln>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fr-FR" sz="1100" dirty="0">
                <a:solidFill>
                  <a:schemeClr val="accent3">
                    <a:lumMod val="10000"/>
                  </a:schemeClr>
                </a:solidFill>
              </a:rPr>
              <a:t>1. Imagine a </a:t>
            </a:r>
            <a:r>
              <a:rPr lang="fr-FR" sz="1100" dirty="0" err="1">
                <a:solidFill>
                  <a:schemeClr val="accent3">
                    <a:lumMod val="10000"/>
                  </a:schemeClr>
                </a:solidFill>
              </a:rPr>
              <a:t>person</a:t>
            </a:r>
            <a:r>
              <a:rPr lang="fr-FR" sz="1100" dirty="0">
                <a:solidFill>
                  <a:schemeClr val="accent3">
                    <a:lumMod val="10000"/>
                  </a:schemeClr>
                </a:solidFill>
              </a:rPr>
              <a:t> </a:t>
            </a:r>
            <a:r>
              <a:rPr lang="fr-FR" sz="1100" dirty="0" err="1">
                <a:solidFill>
                  <a:schemeClr val="accent3">
                    <a:lumMod val="10000"/>
                  </a:schemeClr>
                </a:solidFill>
              </a:rPr>
              <a:t>holds</a:t>
            </a:r>
            <a:r>
              <a:rPr lang="fr-FR" sz="1100" dirty="0">
                <a:solidFill>
                  <a:schemeClr val="accent3">
                    <a:lumMod val="10000"/>
                  </a:schemeClr>
                </a:solidFill>
              </a:rPr>
              <a:t> a </a:t>
            </a:r>
            <a:r>
              <a:rPr lang="fr-FR" sz="1100" dirty="0" err="1">
                <a:solidFill>
                  <a:schemeClr val="accent3">
                    <a:lumMod val="10000"/>
                  </a:schemeClr>
                </a:solidFill>
              </a:rPr>
              <a:t>very</a:t>
            </a:r>
            <a:r>
              <a:rPr lang="fr-FR" sz="1100" dirty="0">
                <a:solidFill>
                  <a:schemeClr val="accent3">
                    <a:lumMod val="10000"/>
                  </a:schemeClr>
                </a:solidFill>
              </a:rPr>
              <a:t> </a:t>
            </a:r>
            <a:r>
              <a:rPr lang="fr-FR" sz="1100" dirty="0" err="1">
                <a:solidFill>
                  <a:schemeClr val="accent3">
                    <a:lumMod val="10000"/>
                  </a:schemeClr>
                </a:solidFill>
              </a:rPr>
              <a:t>strong</a:t>
            </a:r>
            <a:r>
              <a:rPr lang="fr-FR" sz="1100" dirty="0">
                <a:solidFill>
                  <a:schemeClr val="accent3">
                    <a:lumMod val="10000"/>
                  </a:schemeClr>
                </a:solidFill>
              </a:rPr>
              <a:t>, </a:t>
            </a:r>
            <a:r>
              <a:rPr lang="fr-FR" sz="1100" dirty="0" err="1">
                <a:solidFill>
                  <a:schemeClr val="accent3">
                    <a:lumMod val="10000"/>
                  </a:schemeClr>
                </a:solidFill>
              </a:rPr>
              <a:t>emotional</a:t>
            </a:r>
            <a:r>
              <a:rPr lang="fr-FR" sz="1100" dirty="0">
                <a:solidFill>
                  <a:schemeClr val="accent3">
                    <a:lumMod val="10000"/>
                  </a:schemeClr>
                </a:solidFill>
              </a:rPr>
              <a:t> </a:t>
            </a:r>
            <a:r>
              <a:rPr lang="fr-FR" sz="1100" dirty="0" err="1">
                <a:solidFill>
                  <a:schemeClr val="accent3">
                    <a:lumMod val="10000"/>
                  </a:schemeClr>
                </a:solidFill>
              </a:rPr>
              <a:t>antipathy</a:t>
            </a:r>
            <a:r>
              <a:rPr lang="fr-FR" sz="1100" dirty="0">
                <a:solidFill>
                  <a:schemeClr val="accent3">
                    <a:lumMod val="10000"/>
                  </a:schemeClr>
                </a:solidFill>
              </a:rPr>
              <a:t> </a:t>
            </a:r>
            <a:r>
              <a:rPr lang="fr-FR" sz="1100" dirty="0" err="1">
                <a:solidFill>
                  <a:schemeClr val="accent3">
                    <a:lumMod val="10000"/>
                  </a:schemeClr>
                </a:solidFill>
              </a:rPr>
              <a:t>towards</a:t>
            </a:r>
            <a:r>
              <a:rPr lang="fr-FR" sz="1100" dirty="0">
                <a:solidFill>
                  <a:schemeClr val="accent3">
                    <a:lumMod val="10000"/>
                  </a:schemeClr>
                </a:solidFill>
              </a:rPr>
              <a:t> </a:t>
            </a:r>
            <a:r>
              <a:rPr lang="fr-FR" sz="1100" dirty="0" err="1">
                <a:solidFill>
                  <a:schemeClr val="accent3">
                    <a:lumMod val="10000"/>
                  </a:schemeClr>
                </a:solidFill>
              </a:rPr>
              <a:t>members</a:t>
            </a:r>
            <a:r>
              <a:rPr lang="fr-FR" sz="1100" dirty="0">
                <a:solidFill>
                  <a:schemeClr val="accent3">
                    <a:lumMod val="10000"/>
                  </a:schemeClr>
                </a:solidFill>
              </a:rPr>
              <a:t> of a </a:t>
            </a:r>
            <a:r>
              <a:rPr lang="fr-FR" sz="1100" dirty="0" err="1">
                <a:solidFill>
                  <a:schemeClr val="accent3">
                    <a:lumMod val="10000"/>
                  </a:schemeClr>
                </a:solidFill>
              </a:rPr>
              <a:t>different</a:t>
            </a:r>
            <a:r>
              <a:rPr lang="fr-FR" sz="1100" dirty="0">
                <a:solidFill>
                  <a:schemeClr val="accent3">
                    <a:lumMod val="10000"/>
                  </a:schemeClr>
                </a:solidFill>
              </a:rPr>
              <a:t> social group. This </a:t>
            </a:r>
            <a:r>
              <a:rPr lang="fr-FR" sz="1100" dirty="0" err="1">
                <a:solidFill>
                  <a:schemeClr val="accent3">
                    <a:lumMod val="10000"/>
                  </a:schemeClr>
                </a:solidFill>
              </a:rPr>
              <a:t>person</a:t>
            </a:r>
            <a:r>
              <a:rPr lang="fr-FR" sz="1100" dirty="0">
                <a:solidFill>
                  <a:schemeClr val="accent3">
                    <a:lumMod val="10000"/>
                  </a:schemeClr>
                </a:solidFill>
              </a:rPr>
              <a:t> </a:t>
            </a:r>
            <a:r>
              <a:rPr lang="fr-FR" sz="1100" dirty="0" err="1">
                <a:solidFill>
                  <a:schemeClr val="accent3">
                    <a:lumMod val="10000"/>
                  </a:schemeClr>
                </a:solidFill>
              </a:rPr>
              <a:t>really</a:t>
            </a:r>
            <a:r>
              <a:rPr lang="fr-FR" sz="1100" dirty="0">
                <a:solidFill>
                  <a:schemeClr val="accent3">
                    <a:lumMod val="10000"/>
                  </a:schemeClr>
                </a:solidFill>
              </a:rPr>
              <a:t> </a:t>
            </a:r>
            <a:r>
              <a:rPr lang="fr-FR" sz="1100" dirty="0" err="1">
                <a:solidFill>
                  <a:schemeClr val="accent3">
                    <a:lumMod val="10000"/>
                  </a:schemeClr>
                </a:solidFill>
              </a:rPr>
              <a:t>hates</a:t>
            </a:r>
            <a:r>
              <a:rPr lang="fr-FR" sz="1100" dirty="0">
                <a:solidFill>
                  <a:schemeClr val="accent3">
                    <a:lumMod val="10000"/>
                  </a:schemeClr>
                </a:solidFill>
              </a:rPr>
              <a:t> </a:t>
            </a:r>
            <a:r>
              <a:rPr lang="fr-FR" sz="1100" dirty="0" err="1">
                <a:solidFill>
                  <a:schemeClr val="accent3">
                    <a:lumMod val="10000"/>
                  </a:schemeClr>
                </a:solidFill>
              </a:rPr>
              <a:t>these</a:t>
            </a:r>
            <a:r>
              <a:rPr lang="fr-FR" sz="1100" dirty="0">
                <a:solidFill>
                  <a:schemeClr val="accent3">
                    <a:lumMod val="10000"/>
                  </a:schemeClr>
                </a:solidFill>
              </a:rPr>
              <a:t> out-group </a:t>
            </a:r>
            <a:r>
              <a:rPr lang="fr-FR" sz="1100" dirty="0" err="1">
                <a:solidFill>
                  <a:schemeClr val="accent3">
                    <a:lumMod val="10000"/>
                  </a:schemeClr>
                </a:solidFill>
              </a:rPr>
              <a:t>members</a:t>
            </a:r>
            <a:r>
              <a:rPr lang="fr-FR" sz="1100" dirty="0">
                <a:solidFill>
                  <a:schemeClr val="accent3">
                    <a:lumMod val="10000"/>
                  </a:schemeClr>
                </a:solidFill>
              </a:rPr>
              <a:t>. This </a:t>
            </a:r>
            <a:r>
              <a:rPr lang="fr-FR" sz="1100" dirty="0" err="1">
                <a:solidFill>
                  <a:schemeClr val="accent3">
                    <a:lumMod val="10000"/>
                  </a:schemeClr>
                </a:solidFill>
              </a:rPr>
              <a:t>is</a:t>
            </a:r>
            <a:r>
              <a:rPr lang="fr-FR" sz="1100" dirty="0">
                <a:solidFill>
                  <a:schemeClr val="accent3">
                    <a:lumMod val="10000"/>
                  </a:schemeClr>
                </a:solidFill>
              </a:rPr>
              <a:t> best </a:t>
            </a:r>
            <a:r>
              <a:rPr lang="fr-FR" sz="1100" dirty="0" err="1">
                <a:solidFill>
                  <a:schemeClr val="accent3">
                    <a:lumMod val="10000"/>
                  </a:schemeClr>
                </a:solidFill>
              </a:rPr>
              <a:t>classified</a:t>
            </a:r>
            <a:r>
              <a:rPr lang="fr-FR" sz="1100" dirty="0">
                <a:solidFill>
                  <a:schemeClr val="accent3">
                    <a:lumMod val="10000"/>
                  </a:schemeClr>
                </a:solidFill>
              </a:rPr>
              <a:t> as an </a:t>
            </a:r>
            <a:r>
              <a:rPr lang="fr-FR" sz="1100" dirty="0" err="1">
                <a:solidFill>
                  <a:schemeClr val="accent3">
                    <a:lumMod val="10000"/>
                  </a:schemeClr>
                </a:solidFill>
              </a:rPr>
              <a:t>example</a:t>
            </a:r>
            <a:r>
              <a:rPr lang="fr-FR" sz="1100" dirty="0">
                <a:solidFill>
                  <a:schemeClr val="accent3">
                    <a:lumMod val="10000"/>
                  </a:schemeClr>
                </a:solidFill>
              </a:rPr>
              <a:t> of </a:t>
            </a:r>
            <a:r>
              <a:rPr lang="fr-FR" sz="1100" dirty="0" err="1">
                <a:solidFill>
                  <a:schemeClr val="accent3">
                    <a:lumMod val="10000"/>
                  </a:schemeClr>
                </a:solidFill>
              </a:rPr>
              <a:t>which</a:t>
            </a:r>
            <a:r>
              <a:rPr lang="fr-FR" sz="1100" dirty="0">
                <a:solidFill>
                  <a:schemeClr val="accent3">
                    <a:lumMod val="10000"/>
                  </a:schemeClr>
                </a:solidFill>
              </a:rPr>
              <a:t> of the </a:t>
            </a:r>
            <a:r>
              <a:rPr lang="fr-FR" sz="1100" dirty="0" err="1">
                <a:solidFill>
                  <a:schemeClr val="accent3">
                    <a:lumMod val="10000"/>
                  </a:schemeClr>
                </a:solidFill>
              </a:rPr>
              <a:t>following</a:t>
            </a:r>
            <a:r>
              <a:rPr lang="fr-FR" sz="1100" dirty="0">
                <a:solidFill>
                  <a:schemeClr val="accent3">
                    <a:lumMod val="10000"/>
                  </a:schemeClr>
                </a:solidFill>
              </a:rPr>
              <a:t>?</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a:solidFill>
                  <a:schemeClr val="accent3">
                    <a:lumMod val="10000"/>
                  </a:schemeClr>
                </a:solidFill>
              </a:rPr>
              <a:t>Discrimination</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err="1">
                <a:solidFill>
                  <a:schemeClr val="accent3">
                    <a:lumMod val="10000"/>
                  </a:schemeClr>
                </a:solidFill>
              </a:rPr>
              <a:t>Prejudice</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err="1">
                <a:solidFill>
                  <a:schemeClr val="accent3">
                    <a:lumMod val="10000"/>
                  </a:schemeClr>
                </a:solidFill>
              </a:rPr>
              <a:t>Stereotyping</a:t>
            </a: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r>
              <a:rPr lang="fr-FR" sz="1100" dirty="0">
                <a:solidFill>
                  <a:schemeClr val="accent3">
                    <a:lumMod val="10000"/>
                  </a:schemeClr>
                </a:solidFill>
              </a:rPr>
              <a:t>2. </a:t>
            </a:r>
            <a:r>
              <a:rPr lang="fr-FR" sz="1100" dirty="0" err="1">
                <a:solidFill>
                  <a:schemeClr val="accent3">
                    <a:lumMod val="10000"/>
                  </a:schemeClr>
                </a:solidFill>
              </a:rPr>
              <a:t>Which</a:t>
            </a:r>
            <a:r>
              <a:rPr lang="fr-FR" sz="1100" dirty="0">
                <a:solidFill>
                  <a:schemeClr val="accent3">
                    <a:lumMod val="10000"/>
                  </a:schemeClr>
                </a:solidFill>
              </a:rPr>
              <a:t> </a:t>
            </a:r>
            <a:r>
              <a:rPr lang="fr-FR" sz="1100" dirty="0" err="1">
                <a:solidFill>
                  <a:schemeClr val="accent3">
                    <a:lumMod val="10000"/>
                  </a:schemeClr>
                </a:solidFill>
              </a:rPr>
              <a:t>emotion</a:t>
            </a:r>
            <a:r>
              <a:rPr lang="fr-FR" sz="1100" dirty="0">
                <a:solidFill>
                  <a:schemeClr val="accent3">
                    <a:lumMod val="10000"/>
                  </a:schemeClr>
                </a:solidFill>
              </a:rPr>
              <a:t> </a:t>
            </a:r>
            <a:r>
              <a:rPr lang="fr-FR" sz="1100" dirty="0" err="1">
                <a:solidFill>
                  <a:schemeClr val="accent3">
                    <a:lumMod val="10000"/>
                  </a:schemeClr>
                </a:solidFill>
              </a:rPr>
              <a:t>makes</a:t>
            </a:r>
            <a:r>
              <a:rPr lang="fr-FR" sz="1100" dirty="0">
                <a:solidFill>
                  <a:schemeClr val="accent3">
                    <a:lumMod val="10000"/>
                  </a:schemeClr>
                </a:solidFill>
              </a:rPr>
              <a:t> people </a:t>
            </a:r>
            <a:r>
              <a:rPr lang="fr-FR" sz="1100" dirty="0" err="1">
                <a:solidFill>
                  <a:schemeClr val="accent3">
                    <a:lumMod val="10000"/>
                  </a:schemeClr>
                </a:solidFill>
              </a:rPr>
              <a:t>stereotype</a:t>
            </a:r>
            <a:r>
              <a:rPr lang="fr-FR" sz="1100" dirty="0">
                <a:solidFill>
                  <a:schemeClr val="accent3">
                    <a:lumMod val="10000"/>
                  </a:schemeClr>
                </a:solidFill>
              </a:rPr>
              <a:t> </a:t>
            </a:r>
            <a:r>
              <a:rPr lang="fr-FR" sz="1100" dirty="0" err="1">
                <a:solidFill>
                  <a:schemeClr val="accent3">
                    <a:lumMod val="10000"/>
                  </a:schemeClr>
                </a:solidFill>
              </a:rPr>
              <a:t>relatively</a:t>
            </a:r>
            <a:r>
              <a:rPr lang="fr-FR" sz="1100" dirty="0">
                <a:solidFill>
                  <a:schemeClr val="accent3">
                    <a:lumMod val="10000"/>
                  </a:schemeClr>
                </a:solidFill>
              </a:rPr>
              <a:t> more?</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a:solidFill>
                  <a:schemeClr val="accent3">
                    <a:lumMod val="10000"/>
                  </a:schemeClr>
                </a:solidFill>
              </a:rPr>
              <a:t>Anger</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err="1">
                <a:solidFill>
                  <a:schemeClr val="accent3">
                    <a:lumMod val="10000"/>
                  </a:schemeClr>
                </a:solidFill>
              </a:rPr>
              <a:t>Sadness</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err="1">
                <a:solidFill>
                  <a:schemeClr val="accent3">
                    <a:lumMod val="10000"/>
                  </a:schemeClr>
                </a:solidFill>
              </a:rPr>
              <a:t>Both</a:t>
            </a:r>
            <a:endParaRPr sz="1100" dirty="0">
              <a:solidFill>
                <a:schemeClr val="accent3">
                  <a:lumMod val="10000"/>
                </a:schemeClr>
              </a:solidFill>
            </a:endParaRPr>
          </a:p>
          <a:p>
            <a:pPr marL="457200" lvl="0" indent="-349250" algn="l" rtl="0">
              <a:lnSpc>
                <a:spcPct val="150000"/>
              </a:lnSpc>
              <a:spcBef>
                <a:spcPts val="0"/>
              </a:spcBef>
              <a:spcAft>
                <a:spcPts val="0"/>
              </a:spcAft>
              <a:buSzPts val="1900"/>
              <a:buChar char="➢"/>
            </a:pPr>
            <a:r>
              <a:rPr lang="fr-FR" sz="1100" dirty="0" err="1">
                <a:solidFill>
                  <a:schemeClr val="accent3">
                    <a:lumMod val="10000"/>
                  </a:schemeClr>
                </a:solidFill>
              </a:rPr>
              <a:t>Neither</a:t>
            </a:r>
            <a:endParaRPr sz="1100" dirty="0">
              <a:solidFill>
                <a:schemeClr val="accent3">
                  <a:lumMod val="10000"/>
                </a:schemeClr>
              </a:solidFill>
            </a:endParaRPr>
          </a:p>
          <a:p>
            <a:pPr marL="457200" lvl="0" indent="-228600" algn="l" rtl="0">
              <a:lnSpc>
                <a:spcPct val="150000"/>
              </a:lnSpc>
              <a:spcBef>
                <a:spcPts val="0"/>
              </a:spcBef>
              <a:spcAft>
                <a:spcPts val="0"/>
              </a:spcAft>
              <a:buSzPts val="2200"/>
              <a:buNone/>
            </a:pP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r>
              <a:rPr lang="fr-FR" sz="1100" dirty="0">
                <a:solidFill>
                  <a:schemeClr val="accent3">
                    <a:lumMod val="10000"/>
                  </a:schemeClr>
                </a:solidFill>
                <a:latin typeface="Space Grotesk"/>
                <a:ea typeface="Space Grotesk"/>
                <a:cs typeface="Space Grotesk"/>
                <a:sym typeface="Space Grotesk"/>
              </a:rPr>
              <a:t>3. </a:t>
            </a:r>
            <a:r>
              <a:rPr lang="fr-FR" sz="1100" dirty="0" err="1">
                <a:solidFill>
                  <a:schemeClr val="accent3">
                    <a:lumMod val="10000"/>
                  </a:schemeClr>
                </a:solidFill>
                <a:latin typeface="Space Grotesk"/>
                <a:ea typeface="Space Grotesk"/>
                <a:cs typeface="Space Grotesk"/>
                <a:sym typeface="Space Grotesk"/>
              </a:rPr>
              <a:t>Which</a:t>
            </a:r>
            <a:r>
              <a:rPr lang="fr-FR" sz="1100" dirty="0">
                <a:solidFill>
                  <a:schemeClr val="accent3">
                    <a:lumMod val="10000"/>
                  </a:schemeClr>
                </a:solidFill>
                <a:latin typeface="Space Grotesk"/>
                <a:ea typeface="Space Grotesk"/>
                <a:cs typeface="Space Grotesk"/>
                <a:sym typeface="Space Grotesk"/>
              </a:rPr>
              <a:t> of the </a:t>
            </a:r>
            <a:r>
              <a:rPr lang="fr-FR" sz="1100" dirty="0" err="1">
                <a:solidFill>
                  <a:schemeClr val="accent3">
                    <a:lumMod val="10000"/>
                  </a:schemeClr>
                </a:solidFill>
                <a:latin typeface="Space Grotesk"/>
                <a:ea typeface="Space Grotesk"/>
                <a:cs typeface="Space Grotesk"/>
                <a:sym typeface="Space Grotesk"/>
              </a:rPr>
              <a:t>following</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is</a:t>
            </a:r>
            <a:r>
              <a:rPr lang="fr-FR" sz="1100" dirty="0">
                <a:solidFill>
                  <a:schemeClr val="accent3">
                    <a:lumMod val="10000"/>
                  </a:schemeClr>
                </a:solidFill>
                <a:latin typeface="Space Grotesk"/>
                <a:ea typeface="Space Grotesk"/>
                <a:cs typeface="Space Grotesk"/>
                <a:sym typeface="Space Grotesk"/>
              </a:rPr>
              <a:t> the best </a:t>
            </a:r>
            <a:r>
              <a:rPr lang="fr-FR" sz="1100" dirty="0" err="1">
                <a:solidFill>
                  <a:schemeClr val="accent3">
                    <a:lumMod val="10000"/>
                  </a:schemeClr>
                </a:solidFill>
                <a:latin typeface="Space Grotesk"/>
                <a:ea typeface="Space Grotesk"/>
                <a:cs typeface="Space Grotesk"/>
                <a:sym typeface="Space Grotesk"/>
              </a:rPr>
              <a:t>example</a:t>
            </a:r>
            <a:r>
              <a:rPr lang="fr-FR" sz="1100" dirty="0">
                <a:solidFill>
                  <a:schemeClr val="accent3">
                    <a:lumMod val="10000"/>
                  </a:schemeClr>
                </a:solidFill>
                <a:latin typeface="Space Grotesk"/>
                <a:ea typeface="Space Grotesk"/>
                <a:cs typeface="Space Grotesk"/>
                <a:sym typeface="Space Grotesk"/>
              </a:rPr>
              <a:t> of </a:t>
            </a:r>
            <a:r>
              <a:rPr lang="fr-FR" sz="1100" dirty="0" err="1">
                <a:solidFill>
                  <a:schemeClr val="accent3">
                    <a:lumMod val="10000"/>
                  </a:schemeClr>
                </a:solidFill>
                <a:latin typeface="Space Grotesk"/>
                <a:ea typeface="Space Grotesk"/>
                <a:cs typeface="Space Grotesk"/>
                <a:sym typeface="Space Grotesk"/>
              </a:rPr>
              <a:t>prejudice</a:t>
            </a:r>
            <a:r>
              <a:rPr lang="fr-FR" sz="1100" dirty="0">
                <a:solidFill>
                  <a:schemeClr val="accent3">
                    <a:lumMod val="10000"/>
                  </a:schemeClr>
                </a:solidFill>
                <a:latin typeface="Space Grotesk"/>
                <a:ea typeface="Space Grotesk"/>
                <a:cs typeface="Space Grotesk"/>
                <a:sym typeface="Space Grotesk"/>
              </a:rPr>
              <a:t>?</a:t>
            </a:r>
            <a:endParaRPr sz="1100" dirty="0">
              <a:solidFill>
                <a:schemeClr val="accent3">
                  <a:lumMod val="10000"/>
                </a:schemeClr>
              </a:solidFill>
            </a:endParaRPr>
          </a:p>
          <a:p>
            <a:pPr marL="457200" lvl="0" indent="-349250" algn="l" rtl="0">
              <a:lnSpc>
                <a:spcPct val="150000"/>
              </a:lnSpc>
              <a:spcBef>
                <a:spcPts val="0"/>
              </a:spcBef>
              <a:spcAft>
                <a:spcPts val="0"/>
              </a:spcAft>
              <a:buSzPts val="1900"/>
              <a:buFont typeface="Space Grotesk"/>
              <a:buChar char="➢"/>
            </a:pPr>
            <a:r>
              <a:rPr lang="fr-FR" sz="1100" dirty="0">
                <a:solidFill>
                  <a:schemeClr val="accent3">
                    <a:lumMod val="10000"/>
                  </a:schemeClr>
                </a:solidFill>
                <a:latin typeface="Space Grotesk"/>
                <a:ea typeface="Space Grotesk"/>
                <a:cs typeface="Space Grotesk"/>
                <a:sym typeface="Space Grotesk"/>
              </a:rPr>
              <a:t>The </a:t>
            </a:r>
            <a:r>
              <a:rPr lang="fr-FR" sz="1100" dirty="0" err="1">
                <a:solidFill>
                  <a:schemeClr val="accent3">
                    <a:lumMod val="10000"/>
                  </a:schemeClr>
                </a:solidFill>
                <a:latin typeface="Space Grotesk"/>
                <a:ea typeface="Space Grotesk"/>
                <a:cs typeface="Space Grotesk"/>
                <a:sym typeface="Space Grotesk"/>
              </a:rPr>
              <a:t>owner</a:t>
            </a:r>
            <a:r>
              <a:rPr lang="fr-FR" sz="1100" dirty="0">
                <a:solidFill>
                  <a:schemeClr val="accent3">
                    <a:lumMod val="10000"/>
                  </a:schemeClr>
                </a:solidFill>
                <a:latin typeface="Space Grotesk"/>
                <a:ea typeface="Space Grotesk"/>
                <a:cs typeface="Space Grotesk"/>
                <a:sym typeface="Space Grotesk"/>
              </a:rPr>
              <a:t> of a </a:t>
            </a:r>
            <a:r>
              <a:rPr lang="fr-FR" sz="1100" dirty="0" err="1">
                <a:solidFill>
                  <a:schemeClr val="accent3">
                    <a:lumMod val="10000"/>
                  </a:schemeClr>
                </a:solidFill>
                <a:latin typeface="Space Grotesk"/>
                <a:ea typeface="Space Grotesk"/>
                <a:cs typeface="Space Grotesk"/>
                <a:sym typeface="Space Grotesk"/>
              </a:rPr>
              <a:t>company</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evaluates</a:t>
            </a:r>
            <a:r>
              <a:rPr lang="fr-FR" sz="1100" dirty="0">
                <a:solidFill>
                  <a:schemeClr val="accent3">
                    <a:lumMod val="10000"/>
                  </a:schemeClr>
                </a:solidFill>
                <a:latin typeface="Space Grotesk"/>
                <a:ea typeface="Space Grotesk"/>
                <a:cs typeface="Space Grotesk"/>
                <a:sym typeface="Space Grotesk"/>
              </a:rPr>
              <a:t> all </a:t>
            </a:r>
            <a:r>
              <a:rPr lang="fr-FR" sz="1100" dirty="0" err="1">
                <a:solidFill>
                  <a:schemeClr val="accent3">
                    <a:lumMod val="10000"/>
                  </a:schemeClr>
                </a:solidFill>
                <a:latin typeface="Space Grotesk"/>
                <a:ea typeface="Space Grotesk"/>
                <a:cs typeface="Space Grotesk"/>
                <a:sym typeface="Space Grotesk"/>
              </a:rPr>
              <a:t>potential</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employees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exclusively</a:t>
            </a:r>
            <a:r>
              <a:rPr lang="fr-FR" sz="1100" dirty="0">
                <a:solidFill>
                  <a:schemeClr val="accent3">
                    <a:lumMod val="10000"/>
                  </a:schemeClr>
                </a:solidFill>
                <a:latin typeface="Space Grotesk"/>
                <a:ea typeface="Space Grotesk"/>
                <a:cs typeface="Space Grotesk"/>
                <a:sym typeface="Space Grotesk"/>
              </a:rPr>
              <a:t> by </a:t>
            </a:r>
            <a:r>
              <a:rPr lang="fr-FR" sz="1100" dirty="0" err="1">
                <a:solidFill>
                  <a:schemeClr val="accent3">
                    <a:lumMod val="10000"/>
                  </a:schemeClr>
                </a:solidFill>
                <a:latin typeface="Space Grotesk"/>
                <a:ea typeface="Space Grotesk"/>
                <a:cs typeface="Space Grotesk"/>
                <a:sym typeface="Space Grotesk"/>
              </a:rPr>
              <a:t>their</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professional</a:t>
            </a:r>
            <a:r>
              <a:rPr lang="fr-FR" sz="1100" dirty="0">
                <a:solidFill>
                  <a:schemeClr val="accent3">
                    <a:lumMod val="10000"/>
                  </a:schemeClr>
                </a:solidFill>
                <a:latin typeface="Space Grotesk"/>
                <a:ea typeface="Space Grotesk"/>
                <a:cs typeface="Space Grotesk"/>
                <a:sym typeface="Space Grotesk"/>
              </a:rPr>
              <a:t> qualifications.</a:t>
            </a:r>
            <a:endParaRPr sz="1100" dirty="0">
              <a:solidFill>
                <a:schemeClr val="accent3">
                  <a:lumMod val="10000"/>
                </a:schemeClr>
              </a:solidFill>
            </a:endParaRPr>
          </a:p>
          <a:p>
            <a:pPr marL="457200" lvl="0" indent="-349250" algn="l" rtl="0">
              <a:lnSpc>
                <a:spcPct val="150000"/>
              </a:lnSpc>
              <a:spcBef>
                <a:spcPts val="0"/>
              </a:spcBef>
              <a:spcAft>
                <a:spcPts val="0"/>
              </a:spcAft>
              <a:buSzPts val="1900"/>
              <a:buFont typeface="Space Grotesk"/>
              <a:buChar char="➢"/>
            </a:pPr>
            <a:r>
              <a:rPr lang="fr-FR" sz="1100" dirty="0">
                <a:solidFill>
                  <a:schemeClr val="accent3">
                    <a:lumMod val="10000"/>
                  </a:schemeClr>
                </a:solidFill>
                <a:latin typeface="Space Grotesk"/>
                <a:ea typeface="Space Grotesk"/>
                <a:cs typeface="Space Grotesk"/>
                <a:sym typeface="Space Grotesk"/>
              </a:rPr>
              <a:t>The </a:t>
            </a:r>
            <a:r>
              <a:rPr lang="fr-FR" sz="1100" dirty="0" err="1">
                <a:solidFill>
                  <a:schemeClr val="accent3">
                    <a:lumMod val="10000"/>
                  </a:schemeClr>
                </a:solidFill>
                <a:latin typeface="Space Grotesk"/>
                <a:ea typeface="Space Grotesk"/>
                <a:cs typeface="Space Grotesk"/>
                <a:sym typeface="Space Grotesk"/>
              </a:rPr>
              <a:t>exaggerated</a:t>
            </a:r>
            <a:r>
              <a:rPr lang="fr-FR" sz="1100" dirty="0">
                <a:solidFill>
                  <a:schemeClr val="accent3">
                    <a:lumMod val="10000"/>
                  </a:schemeClr>
                </a:solidFill>
                <a:latin typeface="Space Grotesk"/>
                <a:ea typeface="Space Grotesk"/>
                <a:cs typeface="Space Grotesk"/>
                <a:sym typeface="Space Grotesk"/>
              </a:rPr>
              <a:t> and </a:t>
            </a:r>
            <a:r>
              <a:rPr lang="fr-FR" sz="1100" dirty="0" err="1">
                <a:solidFill>
                  <a:schemeClr val="accent3">
                    <a:lumMod val="10000"/>
                  </a:schemeClr>
                </a:solidFill>
                <a:latin typeface="Space Grotesk"/>
                <a:ea typeface="Space Grotesk"/>
                <a:cs typeface="Space Grotesk"/>
                <a:sym typeface="Space Grotesk"/>
              </a:rPr>
              <a:t>oversimplified</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belief</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that</a:t>
            </a:r>
            <a:r>
              <a:rPr lang="fr-FR" sz="1100" dirty="0">
                <a:solidFill>
                  <a:schemeClr val="accent3">
                    <a:lumMod val="10000"/>
                  </a:schemeClr>
                </a:solidFill>
                <a:latin typeface="Space Grotesk"/>
                <a:ea typeface="Space Grotesk"/>
                <a:cs typeface="Space Grotesk"/>
                <a:sym typeface="Space Grotesk"/>
              </a:rPr>
              <a:t> a </a:t>
            </a:r>
            <a:r>
              <a:rPr lang="fr-FR" sz="1100" dirty="0" err="1">
                <a:solidFill>
                  <a:schemeClr val="accent3">
                    <a:lumMod val="10000"/>
                  </a:schemeClr>
                </a:solidFill>
                <a:latin typeface="Space Grotesk"/>
                <a:ea typeface="Space Grotesk"/>
                <a:cs typeface="Space Grotesk"/>
                <a:sym typeface="Space Grotesk"/>
              </a:rPr>
              <a:t>majority</a:t>
            </a:r>
            <a:r>
              <a:rPr lang="fr-FR" sz="1100" dirty="0">
                <a:solidFill>
                  <a:schemeClr val="accent3">
                    <a:lumMod val="10000"/>
                  </a:schemeClr>
                </a:solidFill>
                <a:latin typeface="Space Grotesk"/>
                <a:ea typeface="Space Grotesk"/>
                <a:cs typeface="Space Grotesk"/>
                <a:sym typeface="Space Grotesk"/>
              </a:rPr>
              <a:t> of </a:t>
            </a:r>
            <a:r>
              <a:rPr lang="fr-FR" sz="1100" dirty="0" err="1">
                <a:solidFill>
                  <a:schemeClr val="accent3">
                    <a:lumMod val="10000"/>
                  </a:schemeClr>
                </a:solidFill>
                <a:latin typeface="Space Grotesk"/>
                <a:ea typeface="Space Grotesk"/>
                <a:cs typeface="Space Grotesk"/>
                <a:sym typeface="Space Grotesk"/>
              </a:rPr>
              <a:t>lawyers</a:t>
            </a:r>
            <a:r>
              <a:rPr lang="fr-FR" sz="1100" dirty="0">
                <a:solidFill>
                  <a:schemeClr val="accent3">
                    <a:lumMod val="10000"/>
                  </a:schemeClr>
                </a:solidFill>
                <a:latin typeface="Space Grotesk"/>
                <a:ea typeface="Space Grotesk"/>
                <a:cs typeface="Space Grotesk"/>
                <a:sym typeface="Space Grotesk"/>
              </a:rPr>
              <a:t> are </a:t>
            </a:r>
            <a:r>
              <a:rPr lang="fr-FR" sz="1100" dirty="0" err="1">
                <a:solidFill>
                  <a:schemeClr val="accent3">
                    <a:lumMod val="10000"/>
                  </a:schemeClr>
                </a:solidFill>
                <a:latin typeface="Space Grotesk"/>
                <a:ea typeface="Space Grotesk"/>
                <a:cs typeface="Space Grotesk"/>
                <a:sym typeface="Space Grotesk"/>
              </a:rPr>
              <a:t>dishonest</a:t>
            </a:r>
            <a:r>
              <a:rPr lang="fr-FR" sz="1100" dirty="0">
                <a:solidFill>
                  <a:schemeClr val="accent3">
                    <a:lumMod val="10000"/>
                  </a:schemeClr>
                </a:solidFill>
                <a:latin typeface="Space Grotesk"/>
                <a:ea typeface="Space Grotesk"/>
                <a:cs typeface="Space Grotesk"/>
                <a:sym typeface="Space Grotesk"/>
              </a:rPr>
              <a:t>.</a:t>
            </a:r>
            <a:endParaRPr sz="1100" dirty="0">
              <a:solidFill>
                <a:schemeClr val="accent3">
                  <a:lumMod val="10000"/>
                </a:schemeClr>
              </a:solidFill>
            </a:endParaRPr>
          </a:p>
          <a:p>
            <a:pPr marL="457200" lvl="0" indent="-349250" algn="l" rtl="0">
              <a:lnSpc>
                <a:spcPct val="150000"/>
              </a:lnSpc>
              <a:spcBef>
                <a:spcPts val="0"/>
              </a:spcBef>
              <a:spcAft>
                <a:spcPts val="0"/>
              </a:spcAft>
              <a:buSzPts val="1900"/>
              <a:buFont typeface="Space Grotesk"/>
              <a:buChar char="➢"/>
            </a:pPr>
            <a:r>
              <a:rPr lang="fr-FR" sz="1100" dirty="0">
                <a:solidFill>
                  <a:schemeClr val="accent3">
                    <a:lumMod val="10000"/>
                  </a:schemeClr>
                </a:solidFill>
                <a:latin typeface="Space Grotesk"/>
                <a:ea typeface="Space Grotesk"/>
                <a:cs typeface="Space Grotesk"/>
                <a:sym typeface="Space Grotesk"/>
              </a:rPr>
              <a:t>A man </a:t>
            </a:r>
            <a:r>
              <a:rPr lang="fr-FR" sz="1100" dirty="0" err="1">
                <a:solidFill>
                  <a:schemeClr val="accent3">
                    <a:lumMod val="10000"/>
                  </a:schemeClr>
                </a:solidFill>
                <a:latin typeface="Space Grotesk"/>
                <a:ea typeface="Space Grotesk"/>
                <a:cs typeface="Space Grotesk"/>
                <a:sym typeface="Space Grotesk"/>
              </a:rPr>
              <a:t>from</a:t>
            </a:r>
            <a:r>
              <a:rPr lang="fr-FR" sz="1100" dirty="0">
                <a:solidFill>
                  <a:schemeClr val="accent3">
                    <a:lumMod val="10000"/>
                  </a:schemeClr>
                </a:solidFill>
                <a:latin typeface="Space Grotesk"/>
                <a:ea typeface="Space Grotesk"/>
                <a:cs typeface="Space Grotesk"/>
                <a:sym typeface="Space Grotesk"/>
              </a:rPr>
              <a:t> Cancun, Mexico </a:t>
            </a:r>
            <a:r>
              <a:rPr lang="fr-FR" sz="1100" dirty="0" err="1">
                <a:solidFill>
                  <a:schemeClr val="accent3">
                    <a:lumMod val="10000"/>
                  </a:schemeClr>
                </a:solidFill>
                <a:latin typeface="Space Grotesk"/>
                <a:ea typeface="Space Grotesk"/>
                <a:cs typeface="Space Grotesk"/>
                <a:sym typeface="Space Grotesk"/>
              </a:rPr>
              <a:t>does</a:t>
            </a:r>
            <a:r>
              <a:rPr lang="fr-FR" sz="1100" dirty="0">
                <a:solidFill>
                  <a:schemeClr val="accent3">
                    <a:lumMod val="10000"/>
                  </a:schemeClr>
                </a:solidFill>
                <a:latin typeface="Space Grotesk"/>
                <a:ea typeface="Space Grotesk"/>
                <a:cs typeface="Space Grotesk"/>
                <a:sym typeface="Space Grotesk"/>
              </a:rPr>
              <a:t> not like </a:t>
            </a:r>
            <a:r>
              <a:rPr lang="fr-FR" sz="1100" dirty="0" err="1">
                <a:solidFill>
                  <a:schemeClr val="accent3">
                    <a:lumMod val="10000"/>
                  </a:schemeClr>
                </a:solidFill>
                <a:latin typeface="Space Grotesk"/>
                <a:ea typeface="Space Grotesk"/>
                <a:cs typeface="Space Grotesk"/>
                <a:sym typeface="Space Grotesk"/>
              </a:rPr>
              <a:t>Americans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because</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he</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thinks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they</a:t>
            </a:r>
            <a:r>
              <a:rPr lang="fr-FR" sz="1100" dirty="0">
                <a:solidFill>
                  <a:schemeClr val="accent3">
                    <a:lumMod val="10000"/>
                  </a:schemeClr>
                </a:solidFill>
                <a:latin typeface="Space Grotesk"/>
                <a:ea typeface="Space Grotesk"/>
                <a:cs typeface="Space Grotesk"/>
                <a:sym typeface="Space Grotesk"/>
              </a:rPr>
              <a:t> all drink </a:t>
            </a:r>
            <a:r>
              <a:rPr lang="fr-FR" sz="1100" dirty="0" err="1">
                <a:solidFill>
                  <a:schemeClr val="accent3">
                    <a:lumMod val="10000"/>
                  </a:schemeClr>
                </a:solidFill>
                <a:latin typeface="Space Grotesk"/>
                <a:ea typeface="Space Grotesk"/>
                <a:cs typeface="Space Grotesk"/>
                <a:sym typeface="Space Grotesk"/>
              </a:rPr>
              <a:t>irresponsibly</a:t>
            </a:r>
            <a:r>
              <a:rPr lang="fr-FR" sz="1100" dirty="0">
                <a:solidFill>
                  <a:schemeClr val="accent3">
                    <a:lumMod val="10000"/>
                  </a:schemeClr>
                </a:solidFill>
                <a:latin typeface="Space Grotesk"/>
                <a:ea typeface="Space Grotesk"/>
                <a:cs typeface="Space Grotesk"/>
                <a:sym typeface="Space Grotesk"/>
              </a:rPr>
              <a:t>.</a:t>
            </a:r>
            <a:endParaRPr sz="1100" dirty="0">
              <a:solidFill>
                <a:schemeClr val="accent3">
                  <a:lumMod val="10000"/>
                </a:schemeClr>
              </a:solidFill>
            </a:endParaRPr>
          </a:p>
          <a:p>
            <a:pPr marL="457200" lvl="0" indent="-349250" algn="l" rtl="0">
              <a:lnSpc>
                <a:spcPct val="150000"/>
              </a:lnSpc>
              <a:spcBef>
                <a:spcPts val="0"/>
              </a:spcBef>
              <a:spcAft>
                <a:spcPts val="0"/>
              </a:spcAft>
              <a:buSzPts val="1900"/>
              <a:buFont typeface="Space Grotesk"/>
              <a:buChar char="➢"/>
            </a:pPr>
            <a:r>
              <a:rPr lang="fr-FR" sz="1100" dirty="0">
                <a:solidFill>
                  <a:schemeClr val="accent3">
                    <a:lumMod val="10000"/>
                  </a:schemeClr>
                </a:solidFill>
                <a:latin typeface="Space Grotesk"/>
                <a:ea typeface="Space Grotesk"/>
                <a:cs typeface="Space Grotesk"/>
                <a:sym typeface="Space Grotesk"/>
              </a:rPr>
              <a:t>A </a:t>
            </a:r>
            <a:r>
              <a:rPr lang="fr-FR" sz="1100" dirty="0" err="1">
                <a:solidFill>
                  <a:schemeClr val="accent3">
                    <a:lumMod val="10000"/>
                  </a:schemeClr>
                </a:solidFill>
                <a:latin typeface="Space Grotesk"/>
                <a:ea typeface="Space Grotesk"/>
                <a:cs typeface="Space Grotesk"/>
                <a:sym typeface="Space Grotesk"/>
              </a:rPr>
              <a:t>woman</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believes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it</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will</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rain</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because</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she</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sees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many</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grey</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clouds</a:t>
            </a:r>
            <a:r>
              <a:rPr lang="fr-FR" sz="1100" dirty="0">
                <a:solidFill>
                  <a:schemeClr val="accent3">
                    <a:lumMod val="10000"/>
                  </a:schemeClr>
                </a:solidFill>
                <a:latin typeface="Space Grotesk"/>
                <a:ea typeface="Space Grotesk"/>
                <a:cs typeface="Space Grotesk"/>
                <a:sym typeface="Space Grotesk"/>
              </a:rPr>
              <a:t> in the sky.</a:t>
            </a:r>
            <a:endParaRPr sz="1100" dirty="0">
              <a:solidFill>
                <a:schemeClr val="accent3">
                  <a:lumMod val="10000"/>
                </a:schemeClr>
              </a:solidFill>
            </a:endParaRPr>
          </a:p>
          <a:p>
            <a:pPr marL="457200" lvl="0" indent="-368300" algn="l" rtl="0">
              <a:lnSpc>
                <a:spcPct val="115000"/>
              </a:lnSpc>
              <a:spcBef>
                <a:spcPts val="0"/>
              </a:spcBef>
              <a:spcAft>
                <a:spcPts val="0"/>
              </a:spcAft>
              <a:buSzPts val="2200"/>
              <a:buNone/>
            </a:pPr>
            <a:endParaRPr sz="1200" b="1" dirty="0">
              <a:latin typeface="Space Grotesk"/>
              <a:ea typeface="Space Grotesk"/>
              <a:cs typeface="Space Grotesk"/>
              <a:sym typeface="Space Grotesk"/>
            </a:endParaRPr>
          </a:p>
        </p:txBody>
      </p:sp>
      <p:sp>
        <p:nvSpPr>
          <p:cNvPr id="1151" name="Google Shape;1151;p38"/>
          <p:cNvSpPr txBox="1">
            <a:spLocks noGrp="1"/>
          </p:cNvSpPr>
          <p:nvPr>
            <p:ph type="sldNum" idx="12"/>
          </p:nvPr>
        </p:nvSpPr>
        <p:spPr>
          <a:xfrm>
            <a:off x="4297650" y="4851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39</a:t>
            </a:fld>
            <a:endParaRPr dirty="0"/>
          </a:p>
        </p:txBody>
      </p:sp>
      <p:sp>
        <p:nvSpPr>
          <p:cNvPr id="1152" name="Google Shape;1152;p38"/>
          <p:cNvSpPr/>
          <p:nvPr/>
        </p:nvSpPr>
        <p:spPr>
          <a:xfrm>
            <a:off x="633386" y="1426518"/>
            <a:ext cx="1153588" cy="317442"/>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3" name="Google Shape;1153;p38"/>
          <p:cNvSpPr/>
          <p:nvPr/>
        </p:nvSpPr>
        <p:spPr>
          <a:xfrm>
            <a:off x="633386" y="2473301"/>
            <a:ext cx="928800" cy="2382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4" name="Google Shape;1154;p38"/>
          <p:cNvSpPr/>
          <p:nvPr/>
        </p:nvSpPr>
        <p:spPr>
          <a:xfrm>
            <a:off x="633386" y="4442188"/>
            <a:ext cx="7050977" cy="3936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52"/>
                                        </p:tgtEl>
                                        <p:attrNameLst>
                                          <p:attrName>style.visibility</p:attrName>
                                        </p:attrNameLst>
                                      </p:cBhvr>
                                      <p:to>
                                        <p:strVal val="visible"/>
                                      </p:to>
                                    </p:set>
                                    <p:animEffect transition="in" filter="barn(inVertical)">
                                      <p:cBhvr>
                                        <p:cTn id="11" dur="500"/>
                                        <p:tgtEl>
                                          <p:spTgt spid="115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53"/>
                                        </p:tgtEl>
                                        <p:attrNameLst>
                                          <p:attrName>style.visibility</p:attrName>
                                        </p:attrNameLst>
                                      </p:cBhvr>
                                      <p:to>
                                        <p:strVal val="visible"/>
                                      </p:to>
                                    </p:set>
                                    <p:animEffect transition="in" filter="barn(inVertical)">
                                      <p:cBhvr>
                                        <p:cTn id="16" dur="500"/>
                                        <p:tgtEl>
                                          <p:spTgt spid="115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154"/>
                                        </p:tgtEl>
                                        <p:attrNameLst>
                                          <p:attrName>style.visibility</p:attrName>
                                        </p:attrNameLst>
                                      </p:cBhvr>
                                      <p:to>
                                        <p:strVal val="visible"/>
                                      </p:to>
                                    </p:set>
                                    <p:animEffect transition="in" filter="barn(inVertical)">
                                      <p:cBhvr>
                                        <p:cTn id="21" dur="500"/>
                                        <p:tgtEl>
                                          <p:spTgt spid="1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 grpId="0" animBg="1"/>
      <p:bldP spid="1153" grpId="0" animBg="1"/>
      <p:bldP spid="11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br>
              <a:rPr lang="fr-FR"/>
            </a:br>
            <a:r>
              <a:rPr lang="fr-FR" sz="3100" b="1">
                <a:latin typeface="Space Grotesk"/>
                <a:ea typeface="Space Grotesk"/>
                <a:cs typeface="Space Grotesk"/>
                <a:sym typeface="Space Grotesk"/>
              </a:rPr>
              <a:t>Have you ever wondered how you make decisions?</a:t>
            </a:r>
            <a:br>
              <a:rPr lang="fr-FR" sz="3100" b="1">
                <a:latin typeface="Space Grotesk"/>
                <a:ea typeface="Space Grotesk"/>
                <a:cs typeface="Space Grotesk"/>
                <a:sym typeface="Space Grotesk"/>
              </a:rPr>
            </a:br>
            <a:endParaRPr sz="3100" b="1">
              <a:latin typeface="Space Grotesk"/>
              <a:ea typeface="Space Grotesk"/>
              <a:cs typeface="Space Grotesk"/>
              <a:sym typeface="Space Grotesk"/>
            </a:endParaRPr>
          </a:p>
        </p:txBody>
      </p:sp>
      <p:sp>
        <p:nvSpPr>
          <p:cNvPr id="793" name="Google Shape;793;p4"/>
          <p:cNvSpPr txBox="1">
            <a:spLocks noGrp="1"/>
          </p:cNvSpPr>
          <p:nvPr>
            <p:ph type="body" idx="1"/>
          </p:nvPr>
        </p:nvSpPr>
        <p:spPr>
          <a:xfrm>
            <a:off x="0" y="857239"/>
            <a:ext cx="8786842" cy="571503"/>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Space Grotesk"/>
              <a:buChar char="➢"/>
            </a:pPr>
            <a:r>
              <a:rPr lang="fr-FR" b="1">
                <a:latin typeface="Space Grotesk"/>
                <a:ea typeface="Space Grotesk"/>
                <a:cs typeface="Space Grotesk"/>
                <a:sym typeface="Space Grotesk"/>
              </a:rPr>
              <a:t>Take a look at these two tables...</a:t>
            </a:r>
            <a:endParaRPr b="1">
              <a:latin typeface="Space Grotesk"/>
              <a:ea typeface="Space Grotesk"/>
              <a:cs typeface="Space Grotesk"/>
              <a:sym typeface="Space Grotesk"/>
            </a:endParaRPr>
          </a:p>
        </p:txBody>
      </p:sp>
      <p:sp>
        <p:nvSpPr>
          <p:cNvPr id="794" name="Google Shape;794;p4"/>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a:t>
            </a:fld>
            <a:endParaRPr/>
          </a:p>
        </p:txBody>
      </p:sp>
      <p:pic>
        <p:nvPicPr>
          <p:cNvPr id="795" name="Google Shape;795;p4" descr="téléchargement (1).jpg"/>
          <p:cNvPicPr preferRelativeResize="0"/>
          <p:nvPr/>
        </p:nvPicPr>
        <p:blipFill rotWithShape="1">
          <a:blip r:embed="rId3">
            <a:alphaModFix/>
          </a:blip>
          <a:srcRect/>
          <a:stretch/>
        </p:blipFill>
        <p:spPr>
          <a:xfrm>
            <a:off x="928662" y="1547812"/>
            <a:ext cx="7286676" cy="2047875"/>
          </a:xfrm>
          <a:prstGeom prst="rect">
            <a:avLst/>
          </a:prstGeom>
          <a:noFill/>
          <a:ln>
            <a:noFill/>
          </a:ln>
        </p:spPr>
      </p:pic>
      <p:sp>
        <p:nvSpPr>
          <p:cNvPr id="796" name="Google Shape;796;p4"/>
          <p:cNvSpPr txBox="1"/>
          <p:nvPr/>
        </p:nvSpPr>
        <p:spPr>
          <a:xfrm>
            <a:off x="1142976" y="4071948"/>
            <a:ext cx="664373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fr-FR" sz="2200" b="1" i="0" u="none" strike="noStrike" cap="none">
                <a:solidFill>
                  <a:schemeClr val="dk1"/>
                </a:solidFill>
                <a:latin typeface="Space Grotesk"/>
                <a:ea typeface="Space Grotesk"/>
                <a:cs typeface="Space Grotesk"/>
                <a:sym typeface="Space Grotesk"/>
              </a:rPr>
              <a:t>Which one do you think seems longer?</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animEffect transition="in" filter="fade">
                                      <p:cBhvr>
                                        <p:cTn id="7" dur="500"/>
                                        <p:tgtEl>
                                          <p:spTgt spid="7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3">
                                            <p:txEl>
                                              <p:pRg st="0" end="0"/>
                                            </p:txEl>
                                          </p:spTgt>
                                        </p:tgtEl>
                                        <p:attrNameLst>
                                          <p:attrName>style.visibility</p:attrName>
                                        </p:attrNameLst>
                                      </p:cBhvr>
                                      <p:to>
                                        <p:strVal val="visible"/>
                                      </p:to>
                                    </p:set>
                                    <p:animEffect transition="in" filter="fade">
                                      <p:cBhvr>
                                        <p:cTn id="12" dur="2000"/>
                                        <p:tgtEl>
                                          <p:spTgt spid="7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5"/>
                                        </p:tgtEl>
                                        <p:attrNameLst>
                                          <p:attrName>style.visibility</p:attrName>
                                        </p:attrNameLst>
                                      </p:cBhvr>
                                      <p:to>
                                        <p:strVal val="visible"/>
                                      </p:to>
                                    </p:set>
                                    <p:animEffect transition="in" filter="fade">
                                      <p:cBhvr>
                                        <p:cTn id="17" dur="2000"/>
                                        <p:tgtEl>
                                          <p:spTgt spid="7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6">
                                            <p:txEl>
                                              <p:pRg st="0" end="0"/>
                                            </p:txEl>
                                          </p:spTgt>
                                        </p:tgtEl>
                                        <p:attrNameLst>
                                          <p:attrName>style.visibility</p:attrName>
                                        </p:attrNameLst>
                                      </p:cBhvr>
                                      <p:to>
                                        <p:strVal val="visible"/>
                                      </p:to>
                                    </p:set>
                                    <p:animEffect transition="in" filter="fade">
                                      <p:cBhvr>
                                        <p:cTn id="22" dur="2000"/>
                                        <p:tgtEl>
                                          <p:spTgt spid="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9"/>
          <p:cNvSpPr txBox="1">
            <a:spLocks noGrp="1"/>
          </p:cNvSpPr>
          <p:nvPr>
            <p:ph type="body" idx="1"/>
          </p:nvPr>
        </p:nvSpPr>
        <p:spPr>
          <a:xfrm>
            <a:off x="428625" y="296889"/>
            <a:ext cx="8501122" cy="4173629"/>
          </a:xfrm>
          <a:prstGeom prst="rect">
            <a:avLst/>
          </a:prstGeom>
          <a:noFill/>
          <a:ln>
            <a:noFill/>
          </a:ln>
        </p:spPr>
        <p:txBody>
          <a:bodyPr spcFirstLastPara="1" wrap="square" lIns="0" tIns="0" rIns="0" bIns="0" anchor="t" anchorCtr="0">
            <a:noAutofit/>
          </a:bodyPr>
          <a:lstStyle/>
          <a:p>
            <a:pPr marL="457200" lvl="0" indent="-368300" algn="l" rtl="0">
              <a:lnSpc>
                <a:spcPct val="150000"/>
              </a:lnSpc>
              <a:spcBef>
                <a:spcPts val="0"/>
              </a:spcBef>
              <a:spcAft>
                <a:spcPts val="0"/>
              </a:spcAft>
              <a:buSzPts val="2200"/>
              <a:buNone/>
            </a:pPr>
            <a:r>
              <a:rPr lang="fr-FR" sz="1100" dirty="0">
                <a:solidFill>
                  <a:schemeClr val="accent3">
                    <a:lumMod val="10000"/>
                  </a:schemeClr>
                </a:solidFill>
                <a:latin typeface="Space Grotesk"/>
                <a:ea typeface="Space Grotesk"/>
                <a:cs typeface="Space Grotesk"/>
                <a:sym typeface="Space Grotesk"/>
              </a:rPr>
              <a:t>4. </a:t>
            </a:r>
            <a:r>
              <a:rPr lang="fr-FR" sz="1100" dirty="0" err="1">
                <a:solidFill>
                  <a:schemeClr val="accent3">
                    <a:lumMod val="10000"/>
                  </a:schemeClr>
                </a:solidFill>
                <a:latin typeface="Space Grotesk"/>
                <a:ea typeface="Space Grotesk"/>
                <a:cs typeface="Space Grotesk"/>
                <a:sym typeface="Space Grotesk"/>
              </a:rPr>
              <a:t>Denying</a:t>
            </a:r>
            <a:r>
              <a:rPr lang="fr-FR" sz="1100" dirty="0">
                <a:solidFill>
                  <a:schemeClr val="accent3">
                    <a:lumMod val="10000"/>
                  </a:schemeClr>
                </a:solidFill>
                <a:latin typeface="Space Grotesk"/>
                <a:ea typeface="Space Grotesk"/>
                <a:cs typeface="Space Grotesk"/>
                <a:sym typeface="Space Grotesk"/>
              </a:rPr>
              <a:t> or </a:t>
            </a:r>
            <a:r>
              <a:rPr lang="fr-FR" sz="1100" dirty="0" err="1">
                <a:solidFill>
                  <a:schemeClr val="accent3">
                    <a:lumMod val="10000"/>
                  </a:schemeClr>
                </a:solidFill>
                <a:latin typeface="Space Grotesk"/>
                <a:ea typeface="Space Grotesk"/>
                <a:cs typeface="Space Grotesk"/>
                <a:sym typeface="Space Grotesk"/>
              </a:rPr>
              <a:t>restricting</a:t>
            </a:r>
            <a:r>
              <a:rPr lang="fr-FR" sz="1100" dirty="0">
                <a:solidFill>
                  <a:schemeClr val="accent3">
                    <a:lumMod val="10000"/>
                  </a:schemeClr>
                </a:solidFill>
                <a:latin typeface="Space Grotesk"/>
                <a:ea typeface="Space Grotesk"/>
                <a:cs typeface="Space Grotesk"/>
                <a:sym typeface="Space Grotesk"/>
              </a:rPr>
              <a:t> the </a:t>
            </a:r>
            <a:r>
              <a:rPr lang="fr-FR" sz="1100" dirty="0" err="1">
                <a:solidFill>
                  <a:schemeClr val="accent3">
                    <a:lumMod val="10000"/>
                  </a:schemeClr>
                </a:solidFill>
                <a:latin typeface="Space Grotesk"/>
                <a:ea typeface="Space Grotesk"/>
                <a:cs typeface="Space Grotesk"/>
                <a:sym typeface="Space Grotesk"/>
              </a:rPr>
              <a:t>rights</a:t>
            </a:r>
            <a:r>
              <a:rPr lang="fr-FR" sz="1100" dirty="0">
                <a:solidFill>
                  <a:schemeClr val="accent3">
                    <a:lumMod val="10000"/>
                  </a:schemeClr>
                </a:solidFill>
                <a:latin typeface="Space Grotesk"/>
                <a:ea typeface="Space Grotesk"/>
                <a:cs typeface="Space Grotesk"/>
                <a:sym typeface="Space Grotesk"/>
              </a:rPr>
              <a:t> of a </a:t>
            </a:r>
            <a:r>
              <a:rPr lang="fr-FR" sz="1100" dirty="0" err="1">
                <a:solidFill>
                  <a:schemeClr val="accent3">
                    <a:lumMod val="10000"/>
                  </a:schemeClr>
                </a:solidFill>
                <a:latin typeface="Space Grotesk"/>
                <a:ea typeface="Space Grotesk"/>
                <a:cs typeface="Space Grotesk"/>
                <a:sym typeface="Space Grotesk"/>
              </a:rPr>
              <a:t>person</a:t>
            </a:r>
            <a:r>
              <a:rPr lang="fr-FR" sz="1100" dirty="0">
                <a:solidFill>
                  <a:schemeClr val="accent3">
                    <a:lumMod val="10000"/>
                  </a:schemeClr>
                </a:solidFill>
                <a:latin typeface="Space Grotesk"/>
                <a:ea typeface="Space Grotesk"/>
                <a:cs typeface="Space Grotesk"/>
                <a:sym typeface="Space Grotesk"/>
              </a:rPr>
              <a:t> due to </a:t>
            </a:r>
            <a:r>
              <a:rPr lang="fr-FR" sz="1100" dirty="0" err="1">
                <a:solidFill>
                  <a:schemeClr val="accent3">
                    <a:lumMod val="10000"/>
                  </a:schemeClr>
                </a:solidFill>
                <a:latin typeface="Space Grotesk"/>
                <a:ea typeface="Space Grotesk"/>
                <a:cs typeface="Space Grotesk"/>
                <a:sym typeface="Space Grotesk"/>
              </a:rPr>
              <a:t>their</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membership</a:t>
            </a:r>
            <a:r>
              <a:rPr lang="fr-FR" sz="1100" dirty="0">
                <a:solidFill>
                  <a:schemeClr val="accent3">
                    <a:lumMod val="10000"/>
                  </a:schemeClr>
                </a:solidFill>
                <a:latin typeface="Space Grotesk"/>
                <a:ea typeface="Space Grotesk"/>
                <a:cs typeface="Space Grotesk"/>
                <a:sym typeface="Space Grotesk"/>
              </a:rPr>
              <a:t> in a certain group </a:t>
            </a:r>
            <a:r>
              <a:rPr lang="fr-FR" sz="1100" dirty="0" err="1">
                <a:solidFill>
                  <a:schemeClr val="accent3">
                    <a:lumMod val="10000"/>
                  </a:schemeClr>
                </a:solidFill>
                <a:latin typeface="Space Grotesk"/>
                <a:ea typeface="Space Grotesk"/>
                <a:cs typeface="Space Grotesk"/>
                <a:sym typeface="Space Grotesk"/>
              </a:rPr>
              <a:t>is</a:t>
            </a:r>
            <a:r>
              <a:rPr lang="fr-FR" sz="1100" dirty="0">
                <a:solidFill>
                  <a:schemeClr val="accent3">
                    <a:lumMod val="10000"/>
                  </a:schemeClr>
                </a:solidFill>
                <a:latin typeface="Space Grotesk"/>
                <a:ea typeface="Space Grotesk"/>
                <a:cs typeface="Space Grotesk"/>
                <a:sym typeface="Space Grotesk"/>
              </a:rPr>
              <a:t> an </a:t>
            </a:r>
            <a:r>
              <a:rPr lang="fr-FR" sz="1100" dirty="0" err="1">
                <a:solidFill>
                  <a:schemeClr val="accent3">
                    <a:lumMod val="10000"/>
                  </a:schemeClr>
                </a:solidFill>
                <a:latin typeface="Space Grotesk"/>
                <a:ea typeface="Space Grotesk"/>
                <a:cs typeface="Space Grotesk"/>
                <a:sym typeface="Space Grotesk"/>
              </a:rPr>
              <a:t>example</a:t>
            </a:r>
            <a:r>
              <a:rPr lang="fr-FR" sz="1100" dirty="0">
                <a:solidFill>
                  <a:schemeClr val="accent3">
                    <a:lumMod val="10000"/>
                  </a:schemeClr>
                </a:solidFill>
                <a:latin typeface="Space Grotesk"/>
                <a:ea typeface="Space Grotesk"/>
                <a:cs typeface="Space Grotesk"/>
                <a:sym typeface="Space Grotesk"/>
              </a:rPr>
              <a:t> of _____.</a:t>
            </a:r>
            <a:endParaRPr sz="1100" dirty="0">
              <a:solidFill>
                <a:schemeClr val="accent3">
                  <a:lumMod val="10000"/>
                </a:schemeClr>
              </a:solidFill>
            </a:endParaRPr>
          </a:p>
          <a:p>
            <a:pPr marL="457200" lvl="0" indent="-355600" algn="l" rtl="0">
              <a:lnSpc>
                <a:spcPct val="150000"/>
              </a:lnSpc>
              <a:spcBef>
                <a:spcPts val="0"/>
              </a:spcBef>
              <a:spcAft>
                <a:spcPts val="0"/>
              </a:spcAft>
              <a:buSzPts val="2000"/>
              <a:buFont typeface="Space Grotesk"/>
              <a:buChar char="➢"/>
            </a:pPr>
            <a:r>
              <a:rPr lang="fr-FR" sz="1100" dirty="0">
                <a:solidFill>
                  <a:schemeClr val="accent3">
                    <a:lumMod val="10000"/>
                  </a:schemeClr>
                </a:solidFill>
                <a:latin typeface="Space Grotesk"/>
                <a:ea typeface="Space Grotesk"/>
                <a:cs typeface="Space Grotesk"/>
                <a:sym typeface="Space Grotesk"/>
              </a:rPr>
              <a:t>Discrimination</a:t>
            </a:r>
            <a:endParaRPr sz="1100" dirty="0">
              <a:solidFill>
                <a:schemeClr val="accent3">
                  <a:lumMod val="10000"/>
                </a:schemeClr>
              </a:solidFill>
            </a:endParaRPr>
          </a:p>
          <a:p>
            <a:pPr marL="457200" lvl="0" indent="-355600" algn="l" rtl="0">
              <a:lnSpc>
                <a:spcPct val="150000"/>
              </a:lnSpc>
              <a:spcBef>
                <a:spcPts val="0"/>
              </a:spcBef>
              <a:spcAft>
                <a:spcPts val="0"/>
              </a:spcAft>
              <a:buSzPts val="2000"/>
              <a:buFont typeface="Space Grotesk"/>
              <a:buChar char="➢"/>
            </a:pPr>
            <a:r>
              <a:rPr lang="fr-FR" sz="1100" dirty="0" err="1">
                <a:solidFill>
                  <a:schemeClr val="accent3">
                    <a:lumMod val="10000"/>
                  </a:schemeClr>
                </a:solidFill>
                <a:latin typeface="Space Grotesk"/>
                <a:ea typeface="Space Grotesk"/>
                <a:cs typeface="Space Grotesk"/>
                <a:sym typeface="Space Grotesk"/>
              </a:rPr>
              <a:t>Persecution</a:t>
            </a:r>
            <a:endParaRPr sz="1100" dirty="0">
              <a:solidFill>
                <a:schemeClr val="accent3">
                  <a:lumMod val="10000"/>
                </a:schemeClr>
              </a:solidFill>
            </a:endParaRPr>
          </a:p>
          <a:p>
            <a:pPr marL="457200" lvl="0" indent="-355600" algn="l" rtl="0">
              <a:lnSpc>
                <a:spcPct val="150000"/>
              </a:lnSpc>
              <a:spcBef>
                <a:spcPts val="0"/>
              </a:spcBef>
              <a:spcAft>
                <a:spcPts val="0"/>
              </a:spcAft>
              <a:buSzPts val="2000"/>
              <a:buFont typeface="Space Grotesk"/>
              <a:buChar char="➢"/>
            </a:pPr>
            <a:r>
              <a:rPr lang="fr-FR" sz="1100" dirty="0" err="1">
                <a:solidFill>
                  <a:schemeClr val="accent3">
                    <a:lumMod val="10000"/>
                  </a:schemeClr>
                </a:solidFill>
                <a:latin typeface="Space Grotesk"/>
                <a:ea typeface="Space Grotesk"/>
                <a:cs typeface="Space Grotesk"/>
                <a:sym typeface="Space Grotesk"/>
              </a:rPr>
              <a:t>Prejudice</a:t>
            </a:r>
            <a:endParaRPr sz="1100" dirty="0">
              <a:solidFill>
                <a:schemeClr val="accent3">
                  <a:lumMod val="10000"/>
                </a:schemeClr>
              </a:solidFill>
            </a:endParaRPr>
          </a:p>
          <a:p>
            <a:pPr marL="457200" lvl="0" indent="-355600" algn="l" rtl="0">
              <a:lnSpc>
                <a:spcPct val="150000"/>
              </a:lnSpc>
              <a:spcBef>
                <a:spcPts val="0"/>
              </a:spcBef>
              <a:spcAft>
                <a:spcPts val="0"/>
              </a:spcAft>
              <a:buSzPts val="2000"/>
              <a:buFont typeface="Space Grotesk"/>
              <a:buChar char="➢"/>
            </a:pPr>
            <a:r>
              <a:rPr lang="fr-FR" sz="1100" dirty="0" err="1">
                <a:solidFill>
                  <a:schemeClr val="accent3">
                    <a:lumMod val="10000"/>
                  </a:schemeClr>
                </a:solidFill>
                <a:latin typeface="Space Grotesk"/>
                <a:ea typeface="Space Grotesk"/>
                <a:cs typeface="Space Grotesk"/>
                <a:sym typeface="Space Grotesk"/>
              </a:rPr>
              <a:t>Stereotype</a:t>
            </a:r>
            <a:endParaRPr sz="1100" dirty="0">
              <a:solidFill>
                <a:schemeClr val="accent3">
                  <a:lumMod val="10000"/>
                </a:schemeClr>
              </a:solidFill>
              <a:latin typeface="Space Grotesk"/>
              <a:ea typeface="Space Grotesk"/>
              <a:cs typeface="Space Grotesk"/>
              <a:sym typeface="Space Grotesk"/>
            </a:endParaRPr>
          </a:p>
          <a:p>
            <a:pPr marL="457200" lvl="0" indent="-228600" algn="l" rtl="0">
              <a:lnSpc>
                <a:spcPct val="150000"/>
              </a:lnSpc>
              <a:spcBef>
                <a:spcPts val="0"/>
              </a:spcBef>
              <a:spcAft>
                <a:spcPts val="0"/>
              </a:spcAft>
              <a:buSzPts val="2000"/>
              <a:buFont typeface="Space Grotesk"/>
              <a:buNone/>
            </a:pP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r>
              <a:rPr lang="fr-FR" sz="1100" dirty="0">
                <a:solidFill>
                  <a:schemeClr val="accent3">
                    <a:lumMod val="10000"/>
                  </a:schemeClr>
                </a:solidFill>
                <a:latin typeface="Space Grotesk"/>
                <a:ea typeface="Space Grotesk"/>
                <a:cs typeface="Space Grotesk"/>
                <a:sym typeface="Space Grotesk"/>
              </a:rPr>
              <a:t>5. This photo </a:t>
            </a:r>
            <a:r>
              <a:rPr lang="fr-FR" sz="1100" dirty="0" err="1">
                <a:solidFill>
                  <a:schemeClr val="accent3">
                    <a:lumMod val="10000"/>
                  </a:schemeClr>
                </a:solidFill>
                <a:latin typeface="Space Grotesk"/>
                <a:ea typeface="Space Grotesk"/>
                <a:cs typeface="Space Grotesk"/>
                <a:sym typeface="Space Grotesk"/>
              </a:rPr>
              <a:t>is</a:t>
            </a:r>
            <a:r>
              <a:rPr lang="fr-FR" sz="1100" dirty="0">
                <a:solidFill>
                  <a:schemeClr val="accent3">
                    <a:lumMod val="10000"/>
                  </a:schemeClr>
                </a:solidFill>
                <a:latin typeface="Space Grotesk"/>
                <a:ea typeface="Space Grotesk"/>
                <a:cs typeface="Space Grotesk"/>
                <a:sym typeface="Space Grotesk"/>
              </a:rPr>
              <a:t> an </a:t>
            </a:r>
            <a:r>
              <a:rPr lang="fr-FR" sz="1100" dirty="0" err="1">
                <a:solidFill>
                  <a:schemeClr val="accent3">
                    <a:lumMod val="10000"/>
                  </a:schemeClr>
                </a:solidFill>
                <a:latin typeface="Space Grotesk"/>
                <a:ea typeface="Space Grotesk"/>
                <a:cs typeface="Space Grotesk"/>
                <a:sym typeface="Space Grotesk"/>
              </a:rPr>
              <a:t>example</a:t>
            </a:r>
            <a:r>
              <a:rPr lang="fr-FR" sz="1100" dirty="0">
                <a:solidFill>
                  <a:schemeClr val="accent3">
                    <a:lumMod val="10000"/>
                  </a:schemeClr>
                </a:solidFill>
                <a:latin typeface="Space Grotesk"/>
                <a:ea typeface="Space Grotesk"/>
                <a:cs typeface="Space Grotesk"/>
                <a:sym typeface="Space Grotesk"/>
              </a:rPr>
              <a:t> of</a:t>
            </a: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endParaRPr sz="1100" dirty="0">
              <a:solidFill>
                <a:schemeClr val="accent3">
                  <a:lumMod val="10000"/>
                </a:schemeClr>
              </a:solidFill>
              <a:latin typeface="Space Grotesk"/>
              <a:ea typeface="Space Grotesk"/>
              <a:cs typeface="Space Grotesk"/>
              <a:sym typeface="Space Grotesk"/>
            </a:endParaRPr>
          </a:p>
          <a:p>
            <a:pPr marL="457200" lvl="0" indent="-355600" algn="l" rtl="0">
              <a:lnSpc>
                <a:spcPct val="150000"/>
              </a:lnSpc>
              <a:spcBef>
                <a:spcPts val="0"/>
              </a:spcBef>
              <a:spcAft>
                <a:spcPts val="0"/>
              </a:spcAft>
              <a:buSzPts val="2000"/>
              <a:buChar char="➢"/>
            </a:pPr>
            <a:r>
              <a:rPr lang="fr-FR" sz="1100" dirty="0">
                <a:solidFill>
                  <a:schemeClr val="accent3">
                    <a:lumMod val="10000"/>
                  </a:schemeClr>
                </a:solidFill>
              </a:rPr>
              <a:t>Discrimination</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err="1">
                <a:solidFill>
                  <a:schemeClr val="accent3">
                    <a:lumMod val="10000"/>
                  </a:schemeClr>
                </a:solidFill>
              </a:rPr>
              <a:t>Stereotype</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err="1">
                <a:solidFill>
                  <a:schemeClr val="accent3">
                    <a:lumMod val="10000"/>
                  </a:schemeClr>
                </a:solidFill>
              </a:rPr>
              <a:t>Prejudice</a:t>
            </a:r>
            <a:endParaRPr sz="1100" dirty="0">
              <a:solidFill>
                <a:schemeClr val="accent3">
                  <a:lumMod val="10000"/>
                </a:schemeClr>
              </a:solidFill>
            </a:endParaRPr>
          </a:p>
          <a:p>
            <a:pPr marL="457200" lvl="0" indent="-368300" algn="l" rtl="0">
              <a:lnSpc>
                <a:spcPct val="150000"/>
              </a:lnSpc>
              <a:spcBef>
                <a:spcPts val="0"/>
              </a:spcBef>
              <a:spcAft>
                <a:spcPts val="0"/>
              </a:spcAft>
              <a:buSzPts val="2200"/>
              <a:buNone/>
            </a:pPr>
            <a:endParaRPr sz="1100" dirty="0">
              <a:solidFill>
                <a:schemeClr val="accent3">
                  <a:lumMod val="10000"/>
                </a:schemeClr>
              </a:solidFill>
              <a:latin typeface="Space Grotesk"/>
              <a:ea typeface="Space Grotesk"/>
              <a:cs typeface="Space Grotesk"/>
              <a:sym typeface="Space Grotesk"/>
            </a:endParaRPr>
          </a:p>
          <a:p>
            <a:pPr marL="457200" lvl="0" indent="-368300" algn="l" rtl="0">
              <a:lnSpc>
                <a:spcPct val="150000"/>
              </a:lnSpc>
              <a:spcBef>
                <a:spcPts val="0"/>
              </a:spcBef>
              <a:spcAft>
                <a:spcPts val="0"/>
              </a:spcAft>
              <a:buSzPts val="2200"/>
              <a:buNone/>
            </a:pPr>
            <a:r>
              <a:rPr lang="fr-FR" sz="1100" dirty="0">
                <a:solidFill>
                  <a:schemeClr val="accent3">
                    <a:lumMod val="10000"/>
                  </a:schemeClr>
                </a:solidFill>
                <a:latin typeface="Space Grotesk"/>
                <a:ea typeface="Space Grotesk"/>
                <a:cs typeface="Space Grotesk"/>
                <a:sym typeface="Space Grotesk"/>
              </a:rPr>
              <a:t>6. </a:t>
            </a:r>
            <a:r>
              <a:rPr lang="fr-FR" sz="1100" dirty="0" err="1">
                <a:solidFill>
                  <a:schemeClr val="accent3">
                    <a:lumMod val="10000"/>
                  </a:schemeClr>
                </a:solidFill>
                <a:latin typeface="Space Grotesk"/>
                <a:ea typeface="Space Grotesk"/>
                <a:cs typeface="Space Grotesk"/>
                <a:sym typeface="Space Grotesk"/>
              </a:rPr>
              <a:t>What</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is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this</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picture</a:t>
            </a:r>
            <a:r>
              <a:rPr lang="fr-FR" sz="1100" dirty="0">
                <a:solidFill>
                  <a:schemeClr val="accent3">
                    <a:lumMod val="10000"/>
                  </a:schemeClr>
                </a:solidFill>
                <a:latin typeface="Space Grotesk"/>
                <a:ea typeface="Space Grotesk"/>
                <a:cs typeface="Space Grotesk"/>
                <a:sym typeface="Space Grotesk"/>
              </a:rPr>
              <a:t> </a:t>
            </a:r>
            <a:r>
              <a:rPr lang="fr-FR" sz="1100" dirty="0" err="1">
                <a:solidFill>
                  <a:schemeClr val="accent3">
                    <a:lumMod val="10000"/>
                  </a:schemeClr>
                </a:solidFill>
                <a:latin typeface="Space Grotesk"/>
                <a:ea typeface="Space Grotesk"/>
                <a:cs typeface="Space Grotesk"/>
                <a:sym typeface="Space Grotesk"/>
              </a:rPr>
              <a:t>suggesting</a:t>
            </a:r>
            <a:r>
              <a:rPr lang="fr-FR" sz="1100" dirty="0">
                <a:solidFill>
                  <a:schemeClr val="accent3">
                    <a:lumMod val="10000"/>
                  </a:schemeClr>
                </a:solidFill>
                <a:latin typeface="Space Grotesk"/>
                <a:ea typeface="Space Grotesk"/>
                <a:cs typeface="Space Grotesk"/>
                <a:sym typeface="Space Grotesk"/>
              </a:rPr>
              <a:t>?</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err="1">
                <a:solidFill>
                  <a:schemeClr val="accent3">
                    <a:lumMod val="10000"/>
                  </a:schemeClr>
                </a:solidFill>
              </a:rPr>
              <a:t>Prejudice</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a:solidFill>
                  <a:schemeClr val="accent3">
                    <a:lumMod val="10000"/>
                  </a:schemeClr>
                </a:solidFill>
              </a:rPr>
              <a:t>Discrimination</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err="1">
                <a:solidFill>
                  <a:schemeClr val="accent3">
                    <a:lumMod val="10000"/>
                  </a:schemeClr>
                </a:solidFill>
              </a:rPr>
              <a:t>Stereotype</a:t>
            </a:r>
            <a:endParaRPr sz="1100" dirty="0">
              <a:solidFill>
                <a:schemeClr val="accent3">
                  <a:lumMod val="10000"/>
                </a:schemeClr>
              </a:solidFill>
            </a:endParaRPr>
          </a:p>
          <a:p>
            <a:pPr marL="457200" lvl="0" indent="-355600" algn="l" rtl="0">
              <a:lnSpc>
                <a:spcPct val="150000"/>
              </a:lnSpc>
              <a:spcBef>
                <a:spcPts val="0"/>
              </a:spcBef>
              <a:spcAft>
                <a:spcPts val="0"/>
              </a:spcAft>
              <a:buSzPts val="2000"/>
              <a:buChar char="➢"/>
            </a:pPr>
            <a:r>
              <a:rPr lang="fr-FR" sz="1100" dirty="0">
                <a:solidFill>
                  <a:schemeClr val="accent3">
                    <a:lumMod val="10000"/>
                  </a:schemeClr>
                </a:solidFill>
              </a:rPr>
              <a:t>All of the </a:t>
            </a:r>
            <a:r>
              <a:rPr lang="fr-FR" sz="1100" dirty="0" err="1">
                <a:solidFill>
                  <a:schemeClr val="accent3">
                    <a:lumMod val="10000"/>
                  </a:schemeClr>
                </a:solidFill>
              </a:rPr>
              <a:t>above</a:t>
            </a:r>
            <a:endParaRPr sz="1100" dirty="0">
              <a:solidFill>
                <a:schemeClr val="accent3">
                  <a:lumMod val="10000"/>
                </a:schemeClr>
              </a:solidFill>
            </a:endParaRPr>
          </a:p>
          <a:p>
            <a:pPr marL="457200" lvl="0" indent="-368300" algn="l" rtl="0">
              <a:lnSpc>
                <a:spcPct val="115000"/>
              </a:lnSpc>
              <a:spcBef>
                <a:spcPts val="0"/>
              </a:spcBef>
              <a:spcAft>
                <a:spcPts val="0"/>
              </a:spcAft>
              <a:buSzPts val="2200"/>
              <a:buNone/>
            </a:pPr>
            <a:endParaRPr sz="1200" dirty="0"/>
          </a:p>
        </p:txBody>
      </p:sp>
      <p:sp>
        <p:nvSpPr>
          <p:cNvPr id="1160" name="Google Shape;1160;p3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40</a:t>
            </a:fld>
            <a:endParaRPr/>
          </a:p>
        </p:txBody>
      </p:sp>
      <p:pic>
        <p:nvPicPr>
          <p:cNvPr id="1161" name="Google Shape;1161;p39" descr="L2FwcGhvc3RpbmdfcHJvZC9ibG9icy9BRW5CMlVwV0txMUZlanNXd2ZOM0c0NURsRTgxR2JaLUNrNzMycGVSV0VvWklkbVhpQ0hKSlFyYXVQallfTlBqZjV4VTNhV0hmZ2dRdlRhM2p6aFI4M2ZWVV9oNzlwRjhpdy44OWo1VEd1bHI3VjNYdW.jpg"/>
          <p:cNvPicPr preferRelativeResize="0"/>
          <p:nvPr/>
        </p:nvPicPr>
        <p:blipFill rotWithShape="1">
          <a:blip r:embed="rId3">
            <a:alphaModFix/>
          </a:blip>
          <a:srcRect/>
          <a:stretch/>
        </p:blipFill>
        <p:spPr>
          <a:xfrm>
            <a:off x="3905402" y="1740762"/>
            <a:ext cx="4572032" cy="1285884"/>
          </a:xfrm>
          <a:prstGeom prst="rect">
            <a:avLst/>
          </a:prstGeom>
          <a:noFill/>
          <a:ln>
            <a:noFill/>
          </a:ln>
        </p:spPr>
      </p:pic>
      <p:pic>
        <p:nvPicPr>
          <p:cNvPr id="1162" name="Google Shape;1162;p39" descr="L2FwcGhvc3RpbmdfcHJvZC9ibG9icy9BRW5CMlVvc1JpUXhBMGFjaUgwYVROVW9uNlMxdFF5c1QzdDBGTDlzajVpNVBSbVlod0hzN3h2NG50SEFPMTRuS3Bnb0lZX0hnNFYzeElRREZ1bFJoeWxKbkY3UGgzeWRtdy42NzhoTWF6WkEwWU96V2.jpg"/>
          <p:cNvPicPr preferRelativeResize="0"/>
          <p:nvPr/>
        </p:nvPicPr>
        <p:blipFill rotWithShape="1">
          <a:blip r:embed="rId4">
            <a:alphaModFix/>
          </a:blip>
          <a:srcRect/>
          <a:stretch/>
        </p:blipFill>
        <p:spPr>
          <a:xfrm>
            <a:off x="3905402" y="3078779"/>
            <a:ext cx="4572032" cy="1619250"/>
          </a:xfrm>
          <a:prstGeom prst="rect">
            <a:avLst/>
          </a:prstGeom>
          <a:noFill/>
          <a:ln>
            <a:noFill/>
          </a:ln>
        </p:spPr>
      </p:pic>
      <p:sp>
        <p:nvSpPr>
          <p:cNvPr id="1163" name="Google Shape;1163;p39"/>
          <p:cNvSpPr/>
          <p:nvPr/>
        </p:nvSpPr>
        <p:spPr>
          <a:xfrm>
            <a:off x="533958" y="501793"/>
            <a:ext cx="1785900" cy="34237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4" name="Google Shape;1164;p39"/>
          <p:cNvSpPr/>
          <p:nvPr/>
        </p:nvSpPr>
        <p:spPr>
          <a:xfrm>
            <a:off x="533958" y="2285850"/>
            <a:ext cx="19287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5" name="Google Shape;1165;p39"/>
          <p:cNvSpPr/>
          <p:nvPr/>
        </p:nvSpPr>
        <p:spPr>
          <a:xfrm>
            <a:off x="516346" y="3814610"/>
            <a:ext cx="19287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59">
                                            <p:txEl>
                                              <p:pRg st="5" end="5"/>
                                            </p:txEl>
                                          </p:spTgt>
                                        </p:tgtEl>
                                        <p:attrNameLst>
                                          <p:attrName>style.visibility</p:attrName>
                                        </p:attrNameLst>
                                      </p:cBhvr>
                                      <p:to>
                                        <p:strVal val="visible"/>
                                      </p:to>
                                    </p:set>
                                    <p:animEffect transition="in" filter="fade">
                                      <p:cBhvr>
                                        <p:cTn id="19" dur="2000"/>
                                        <p:tgtEl>
                                          <p:spTgt spid="1159">
                                            <p:txEl>
                                              <p:pRg st="5" end="5"/>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1159">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59">
                                            <p:txEl>
                                              <p:pRg st="7" end="7"/>
                                            </p:txEl>
                                          </p:spTgt>
                                        </p:tgtEl>
                                        <p:attrNameLst>
                                          <p:attrName>style.visibility</p:attrName>
                                        </p:attrNameLst>
                                      </p:cBhvr>
                                      <p:to>
                                        <p:strVal val="visible"/>
                                      </p:to>
                                    </p:set>
                                    <p:animEffect transition="in" filter="fade">
                                      <p:cBhvr>
                                        <p:cTn id="26" dur="2000"/>
                                        <p:tgtEl>
                                          <p:spTgt spid="1159">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115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9">
                                            <p:txEl>
                                              <p:pRg st="11" end="11"/>
                                            </p:txEl>
                                          </p:spTgt>
                                        </p:tgtEl>
                                        <p:attrNameLst>
                                          <p:attrName>style.visibility</p:attrName>
                                        </p:attrNameLst>
                                      </p:cBhvr>
                                      <p:to>
                                        <p:strVal val="visible"/>
                                      </p:to>
                                    </p:set>
                                    <p:animEffect transition="in" filter="fade">
                                      <p:cBhvr>
                                        <p:cTn id="37" dur="2000"/>
                                        <p:tgtEl>
                                          <p:spTgt spid="1159">
                                            <p:txEl>
                                              <p:pRg st="11" end="11"/>
                                            </p:txEl>
                                          </p:spTgt>
                                        </p:tgtEl>
                                      </p:cBhvr>
                                    </p:animEffect>
                                  </p:childTnLst>
                                </p:cTn>
                              </p:par>
                              <p:par>
                                <p:cTn id="38" presetID="1" presetClass="entr" presetSubtype="0" fill="hold" nodeType="withEffect">
                                  <p:stCondLst>
                                    <p:cond delay="0"/>
                                  </p:stCondLst>
                                  <p:childTnLst>
                                    <p:set>
                                      <p:cBhvr>
                                        <p:cTn id="39" dur="1" fill="hold">
                                          <p:stCondLst>
                                            <p:cond delay="0"/>
                                          </p:stCondLst>
                                        </p:cTn>
                                        <p:tgtEl>
                                          <p:spTgt spid="1159">
                                            <p:txEl>
                                              <p:pRg st="12" end="1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59">
                                            <p:txEl>
                                              <p:pRg st="13" end="13"/>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59">
                                            <p:txEl>
                                              <p:pRg st="14" end="14"/>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59">
                                            <p:txEl>
                                              <p:pRg st="15" end="1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59">
                                            <p:txEl>
                                              <p:pRg st="16" end="1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59">
                                            <p:txEl>
                                              <p:pRg st="17" end="17"/>
                                            </p:txEl>
                                          </p:spTgt>
                                        </p:tgtEl>
                                        <p:attrNameLst>
                                          <p:attrName>style.visibility</p:attrName>
                                        </p:attrNameLst>
                                      </p:cBhvr>
                                      <p:to>
                                        <p:strVal val="visible"/>
                                      </p:to>
                                    </p:set>
                                    <p:animEffect transition="in" filter="fade">
                                      <p:cBhvr>
                                        <p:cTn id="52" dur="2000"/>
                                        <p:tgtEl>
                                          <p:spTgt spid="1159">
                                            <p:txEl>
                                              <p:pRg st="17" end="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61"/>
                                        </p:tgtEl>
                                        <p:attrNameLst>
                                          <p:attrName>style.visibility</p:attrName>
                                        </p:attrNameLst>
                                      </p:cBhvr>
                                      <p:to>
                                        <p:strVal val="visible"/>
                                      </p:to>
                                    </p:set>
                                    <p:animEffect transition="in" filter="fade">
                                      <p:cBhvr>
                                        <p:cTn id="57" dur="500"/>
                                        <p:tgtEl>
                                          <p:spTgt spid="11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62"/>
                                        </p:tgtEl>
                                        <p:attrNameLst>
                                          <p:attrName>style.visibility</p:attrName>
                                        </p:attrNameLst>
                                      </p:cBhvr>
                                      <p:to>
                                        <p:strVal val="visible"/>
                                      </p:to>
                                    </p:set>
                                    <p:animEffect transition="in" filter="fade">
                                      <p:cBhvr>
                                        <p:cTn id="62" dur="500"/>
                                        <p:tgtEl>
                                          <p:spTgt spid="116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163"/>
                                        </p:tgtEl>
                                        <p:attrNameLst>
                                          <p:attrName>style.visibility</p:attrName>
                                        </p:attrNameLst>
                                      </p:cBhvr>
                                      <p:to>
                                        <p:strVal val="visible"/>
                                      </p:to>
                                    </p:set>
                                    <p:animEffect transition="in" filter="barn(inVertical)">
                                      <p:cBhvr>
                                        <p:cTn id="67" dur="500"/>
                                        <p:tgtEl>
                                          <p:spTgt spid="116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164"/>
                                        </p:tgtEl>
                                        <p:attrNameLst>
                                          <p:attrName>style.visibility</p:attrName>
                                        </p:attrNameLst>
                                      </p:cBhvr>
                                      <p:to>
                                        <p:strVal val="visible"/>
                                      </p:to>
                                    </p:set>
                                    <p:animEffect transition="in" filter="barn(inVertical)">
                                      <p:cBhvr>
                                        <p:cTn id="72" dur="500"/>
                                        <p:tgtEl>
                                          <p:spTgt spid="1164"/>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165"/>
                                        </p:tgtEl>
                                        <p:attrNameLst>
                                          <p:attrName>style.visibility</p:attrName>
                                        </p:attrNameLst>
                                      </p:cBhvr>
                                      <p:to>
                                        <p:strVal val="visible"/>
                                      </p:to>
                                    </p:set>
                                    <p:animEffect transition="in" filter="barn(inVertical)">
                                      <p:cBhvr>
                                        <p:cTn id="77" dur="500"/>
                                        <p:tgtEl>
                                          <p:spTgt spid="1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 grpId="0" animBg="1"/>
      <p:bldP spid="1164" grpId="0" animBg="1"/>
      <p:bldP spid="116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40"/>
          <p:cNvSpPr txBox="1">
            <a:spLocks noGrp="1"/>
          </p:cNvSpPr>
          <p:nvPr>
            <p:ph type="body" idx="1"/>
          </p:nvPr>
        </p:nvSpPr>
        <p:spPr>
          <a:xfrm>
            <a:off x="855300" y="357172"/>
            <a:ext cx="7145724" cy="4030753"/>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Char char="➢"/>
            </a:pPr>
            <a:r>
              <a:rPr lang="fr-FR" sz="1400"/>
              <a:t>The scary thing about unconscious biases is they affect us all, and we can be oblivious to their power. They are formed by the culture that surrounds us – environment, media, stories and language all influence how we think and behave toward a particular group of people. </a:t>
            </a:r>
            <a:endParaRPr/>
          </a:p>
          <a:p>
            <a:pPr marL="457200" lvl="0" indent="-3683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368300" algn="l" rtl="0">
              <a:lnSpc>
                <a:spcPct val="115000"/>
              </a:lnSpc>
              <a:spcBef>
                <a:spcPts val="0"/>
              </a:spcBef>
              <a:spcAft>
                <a:spcPts val="0"/>
              </a:spcAft>
              <a:buSzPts val="2200"/>
              <a:buChar char="➢"/>
            </a:pPr>
            <a:r>
              <a:rPr lang="fr-FR" sz="1400"/>
              <a:t>To demonstrate this, take a look at this old riddle.</a:t>
            </a:r>
            <a:endParaRPr/>
          </a:p>
          <a:p>
            <a:pPr marL="457200" lvl="0" indent="-228600" algn="l" rtl="0">
              <a:lnSpc>
                <a:spcPct val="115000"/>
              </a:lnSpc>
              <a:spcBef>
                <a:spcPts val="0"/>
              </a:spcBef>
              <a:spcAft>
                <a:spcPts val="0"/>
              </a:spcAft>
              <a:buSzPts val="2200"/>
              <a:buNone/>
            </a:pPr>
            <a:endParaRPr sz="1400"/>
          </a:p>
          <a:p>
            <a:pPr marL="457200" lvl="0" indent="-368300" algn="l" rtl="0">
              <a:lnSpc>
                <a:spcPct val="115000"/>
              </a:lnSpc>
              <a:spcBef>
                <a:spcPts val="0"/>
              </a:spcBef>
              <a:spcAft>
                <a:spcPts val="0"/>
              </a:spcAft>
              <a:buSzPts val="2200"/>
              <a:buChar char="➢"/>
            </a:pPr>
            <a:r>
              <a:rPr lang="fr-FR" sz="1400"/>
              <a:t> A father and son are in a car accident. The father dies at the scene and the son, badly injured, is rushed to hospital. In the operating room, the surgeon looks at the boy and says, “I can’t operate on this boy. He is my son”. </a:t>
            </a:r>
            <a:endParaRPr/>
          </a:p>
          <a:p>
            <a:pPr marL="457200" lvl="0" indent="-228600" algn="l" rtl="0">
              <a:lnSpc>
                <a:spcPct val="115000"/>
              </a:lnSpc>
              <a:spcBef>
                <a:spcPts val="0"/>
              </a:spcBef>
              <a:spcAft>
                <a:spcPts val="0"/>
              </a:spcAft>
              <a:buSzPts val="2200"/>
              <a:buNone/>
            </a:pPr>
            <a:endParaRPr sz="1400"/>
          </a:p>
          <a:p>
            <a:pPr marL="457200" lvl="0" indent="-368300" algn="l" rtl="0">
              <a:lnSpc>
                <a:spcPct val="115000"/>
              </a:lnSpc>
              <a:spcBef>
                <a:spcPts val="0"/>
              </a:spcBef>
              <a:spcAft>
                <a:spcPts val="0"/>
              </a:spcAft>
              <a:buSzPts val="2200"/>
              <a:buChar char="➢"/>
            </a:pPr>
            <a:r>
              <a:rPr lang="fr-FR" sz="1400"/>
              <a:t>How can this be?</a:t>
            </a:r>
            <a:endParaRPr/>
          </a:p>
          <a:p>
            <a:pPr marL="457200" lvl="0" indent="-228600" algn="l" rtl="0">
              <a:lnSpc>
                <a:spcPct val="115000"/>
              </a:lnSpc>
              <a:spcBef>
                <a:spcPts val="0"/>
              </a:spcBef>
              <a:spcAft>
                <a:spcPts val="0"/>
              </a:spcAft>
              <a:buSzPts val="2200"/>
              <a:buNone/>
            </a:pPr>
            <a:endParaRPr sz="1200"/>
          </a:p>
        </p:txBody>
      </p:sp>
      <p:sp>
        <p:nvSpPr>
          <p:cNvPr id="1171" name="Google Shape;1171;p40"/>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0">
                                            <p:txEl>
                                              <p:pRg st="0" end="0"/>
                                            </p:txEl>
                                          </p:spTgt>
                                        </p:tgtEl>
                                        <p:attrNameLst>
                                          <p:attrName>style.visibility</p:attrName>
                                        </p:attrNameLst>
                                      </p:cBhvr>
                                      <p:to>
                                        <p:strVal val="visible"/>
                                      </p:to>
                                    </p:set>
                                    <p:animEffect transition="in" filter="fade">
                                      <p:cBhvr>
                                        <p:cTn id="7" dur="2000"/>
                                        <p:tgtEl>
                                          <p:spTgt spid="1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0">
                                            <p:txEl>
                                              <p:pRg st="1" end="1"/>
                                            </p:txEl>
                                          </p:spTgt>
                                        </p:tgtEl>
                                        <p:attrNameLst>
                                          <p:attrName>style.visibility</p:attrName>
                                        </p:attrNameLst>
                                      </p:cBhvr>
                                      <p:to>
                                        <p:strVal val="visible"/>
                                      </p:to>
                                    </p:set>
                                    <p:animEffect transition="in" filter="fade">
                                      <p:cBhvr>
                                        <p:cTn id="12" dur="2000"/>
                                        <p:tgtEl>
                                          <p:spTgt spid="1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0">
                                            <p:txEl>
                                              <p:pRg st="2" end="2"/>
                                            </p:txEl>
                                          </p:spTgt>
                                        </p:tgtEl>
                                        <p:attrNameLst>
                                          <p:attrName>style.visibility</p:attrName>
                                        </p:attrNameLst>
                                      </p:cBhvr>
                                      <p:to>
                                        <p:strVal val="visible"/>
                                      </p:to>
                                    </p:set>
                                    <p:animEffect transition="in" filter="fade">
                                      <p:cBhvr>
                                        <p:cTn id="17" dur="2000"/>
                                        <p:tgtEl>
                                          <p:spTgt spid="1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0">
                                            <p:txEl>
                                              <p:pRg st="3" end="3"/>
                                            </p:txEl>
                                          </p:spTgt>
                                        </p:tgtEl>
                                        <p:attrNameLst>
                                          <p:attrName>style.visibility</p:attrName>
                                        </p:attrNameLst>
                                      </p:cBhvr>
                                      <p:to>
                                        <p:strVal val="visible"/>
                                      </p:to>
                                    </p:set>
                                    <p:animEffect transition="in" filter="fade">
                                      <p:cBhvr>
                                        <p:cTn id="22" dur="2000"/>
                                        <p:tgtEl>
                                          <p:spTgt spid="1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0">
                                            <p:txEl>
                                              <p:pRg st="4" end="4"/>
                                            </p:txEl>
                                          </p:spTgt>
                                        </p:tgtEl>
                                        <p:attrNameLst>
                                          <p:attrName>style.visibility</p:attrName>
                                        </p:attrNameLst>
                                      </p:cBhvr>
                                      <p:to>
                                        <p:strVal val="visible"/>
                                      </p:to>
                                    </p:set>
                                    <p:animEffect transition="in" filter="fade">
                                      <p:cBhvr>
                                        <p:cTn id="27" dur="2000"/>
                                        <p:tgtEl>
                                          <p:spTgt spid="1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0">
                                            <p:txEl>
                                              <p:pRg st="5" end="5"/>
                                            </p:txEl>
                                          </p:spTgt>
                                        </p:tgtEl>
                                        <p:attrNameLst>
                                          <p:attrName>style.visibility</p:attrName>
                                        </p:attrNameLst>
                                      </p:cBhvr>
                                      <p:to>
                                        <p:strVal val="visible"/>
                                      </p:to>
                                    </p:set>
                                    <p:animEffect transition="in" filter="fade">
                                      <p:cBhvr>
                                        <p:cTn id="32" dur="2000"/>
                                        <p:tgtEl>
                                          <p:spTgt spid="1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0">
                                            <p:txEl>
                                              <p:pRg st="6" end="6"/>
                                            </p:txEl>
                                          </p:spTgt>
                                        </p:tgtEl>
                                        <p:attrNameLst>
                                          <p:attrName>style.visibility</p:attrName>
                                        </p:attrNameLst>
                                      </p:cBhvr>
                                      <p:to>
                                        <p:strVal val="visible"/>
                                      </p:to>
                                    </p:set>
                                    <p:animEffect transition="in" filter="fade">
                                      <p:cBhvr>
                                        <p:cTn id="37" dur="2000"/>
                                        <p:tgtEl>
                                          <p:spTgt spid="11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0">
                                            <p:txEl>
                                              <p:pRg st="7" end="7"/>
                                            </p:txEl>
                                          </p:spTgt>
                                        </p:tgtEl>
                                        <p:attrNameLst>
                                          <p:attrName>style.visibility</p:attrName>
                                        </p:attrNameLst>
                                      </p:cBhvr>
                                      <p:to>
                                        <p:strVal val="visible"/>
                                      </p:to>
                                    </p:set>
                                    <p:animEffect transition="in" filter="fade">
                                      <p:cBhvr>
                                        <p:cTn id="42" dur="2000"/>
                                        <p:tgtEl>
                                          <p:spTgt spid="11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70">
                                            <p:txEl>
                                              <p:pRg st="8" end="8"/>
                                            </p:txEl>
                                          </p:spTgt>
                                        </p:tgtEl>
                                        <p:attrNameLst>
                                          <p:attrName>style.visibility</p:attrName>
                                        </p:attrNameLst>
                                      </p:cBhvr>
                                      <p:to>
                                        <p:strVal val="visible"/>
                                      </p:to>
                                    </p:set>
                                    <p:animEffect transition="in" filter="fade">
                                      <p:cBhvr>
                                        <p:cTn id="47" dur="2000"/>
                                        <p:tgtEl>
                                          <p:spTgt spid="1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41"/>
          <p:cNvSpPr txBox="1">
            <a:spLocks noGrp="1"/>
          </p:cNvSpPr>
          <p:nvPr>
            <p:ph type="body" idx="1"/>
          </p:nvPr>
        </p:nvSpPr>
        <p:spPr>
          <a:xfrm>
            <a:off x="571472" y="1285866"/>
            <a:ext cx="7715304" cy="3102059"/>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Char char="➢"/>
            </a:pPr>
            <a:r>
              <a:rPr lang="fr-FR" sz="1200"/>
              <a:t>If your immediate reaction is puzzlement, it’s because your unconscious mind has tricked you to think ‘male’ on reading surgeon. The association that surgeon equals male is part of a stereotype. A glitch in your brain prevented you from figuring out that the surgeon must be the boy’s mother.</a:t>
            </a:r>
            <a:endParaRPr/>
          </a:p>
          <a:p>
            <a:pPr marL="457200" lvl="0" indent="-228600" algn="l" rtl="0">
              <a:lnSpc>
                <a:spcPct val="115000"/>
              </a:lnSpc>
              <a:spcBef>
                <a:spcPts val="0"/>
              </a:spcBef>
              <a:spcAft>
                <a:spcPts val="0"/>
              </a:spcAft>
              <a:buSzPts val="2200"/>
              <a:buNone/>
            </a:pPr>
            <a:endParaRPr sz="1200"/>
          </a:p>
          <a:p>
            <a:pPr marL="457200" lvl="0" indent="-228600" algn="l" rtl="0">
              <a:lnSpc>
                <a:spcPct val="115000"/>
              </a:lnSpc>
              <a:spcBef>
                <a:spcPts val="0"/>
              </a:spcBef>
              <a:spcAft>
                <a:spcPts val="0"/>
              </a:spcAft>
              <a:buSzPts val="2200"/>
              <a:buNone/>
            </a:pPr>
            <a:endParaRPr sz="1200"/>
          </a:p>
          <a:p>
            <a:pPr marL="457200" lvl="0" indent="-368300" algn="l" rtl="0">
              <a:lnSpc>
                <a:spcPct val="115000"/>
              </a:lnSpc>
              <a:spcBef>
                <a:spcPts val="0"/>
              </a:spcBef>
              <a:spcAft>
                <a:spcPts val="0"/>
              </a:spcAft>
              <a:buSzPts val="2200"/>
              <a:buNone/>
            </a:pPr>
            <a:endParaRPr sz="1200"/>
          </a:p>
          <a:p>
            <a:pPr marL="457200" lvl="0" indent="-368300" algn="l" rtl="0">
              <a:lnSpc>
                <a:spcPct val="115000"/>
              </a:lnSpc>
              <a:spcBef>
                <a:spcPts val="0"/>
              </a:spcBef>
              <a:spcAft>
                <a:spcPts val="0"/>
              </a:spcAft>
              <a:buSzPts val="2200"/>
              <a:buChar char="➢"/>
            </a:pPr>
            <a:r>
              <a:rPr lang="fr-FR" sz="1200"/>
              <a:t> About 40% of people make this mistake when presented with the riddle. </a:t>
            </a:r>
            <a:endParaRPr/>
          </a:p>
          <a:p>
            <a:pPr marL="457200" lvl="0" indent="-228600" algn="l" rtl="0">
              <a:lnSpc>
                <a:spcPct val="115000"/>
              </a:lnSpc>
              <a:spcBef>
                <a:spcPts val="0"/>
              </a:spcBef>
              <a:spcAft>
                <a:spcPts val="0"/>
              </a:spcAft>
              <a:buSzPts val="2200"/>
              <a:buNone/>
            </a:pPr>
            <a:endParaRPr sz="1200"/>
          </a:p>
          <a:p>
            <a:pPr marL="457200" lvl="0" indent="-228600" algn="l" rtl="0">
              <a:lnSpc>
                <a:spcPct val="115000"/>
              </a:lnSpc>
              <a:spcBef>
                <a:spcPts val="0"/>
              </a:spcBef>
              <a:spcAft>
                <a:spcPts val="0"/>
              </a:spcAft>
              <a:buSzPts val="2200"/>
              <a:buNone/>
            </a:pPr>
            <a:endParaRPr sz="1200"/>
          </a:p>
          <a:p>
            <a:pPr marL="457200" lvl="0" indent="-368300" algn="l" rtl="0">
              <a:lnSpc>
                <a:spcPct val="115000"/>
              </a:lnSpc>
              <a:spcBef>
                <a:spcPts val="0"/>
              </a:spcBef>
              <a:spcAft>
                <a:spcPts val="0"/>
              </a:spcAft>
              <a:buSzPts val="2200"/>
              <a:buChar char="➢"/>
            </a:pPr>
            <a:r>
              <a:rPr lang="fr-FR" sz="1200"/>
              <a:t>This is prejudice, and it is often wrong. </a:t>
            </a:r>
            <a:endParaRPr sz="1200"/>
          </a:p>
        </p:txBody>
      </p:sp>
      <p:sp>
        <p:nvSpPr>
          <p:cNvPr id="1177" name="Google Shape;1177;p4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42</a:t>
            </a:fld>
            <a:endParaRPr/>
          </a:p>
        </p:txBody>
      </p:sp>
      <p:sp>
        <p:nvSpPr>
          <p:cNvPr id="1178" name="Google Shape;1178;p41"/>
          <p:cNvSpPr/>
          <p:nvPr/>
        </p:nvSpPr>
        <p:spPr>
          <a:xfrm>
            <a:off x="4500562" y="3143254"/>
            <a:ext cx="3643338" cy="1428760"/>
          </a:xfrm>
          <a:prstGeom prst="horizontalScroll">
            <a:avLst>
              <a:gd name="adj" fmla="val 125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parajita"/>
                <a:ea typeface="Aparajita"/>
                <a:cs typeface="Aparajita"/>
                <a:sym typeface="Aparajita"/>
              </a:rPr>
              <a:t>We don’t see things as they are we see things as we are</a:t>
            </a:r>
            <a:r>
              <a:rPr lang="fr-FR"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6">
                                            <p:txEl>
                                              <p:pRg st="0" end="0"/>
                                            </p:txEl>
                                          </p:spTgt>
                                        </p:tgtEl>
                                        <p:attrNameLst>
                                          <p:attrName>style.visibility</p:attrName>
                                        </p:attrNameLst>
                                      </p:cBhvr>
                                      <p:to>
                                        <p:strVal val="visible"/>
                                      </p:to>
                                    </p:set>
                                    <p:animEffect transition="in" filter="fade">
                                      <p:cBhvr>
                                        <p:cTn id="7" dur="2000"/>
                                        <p:tgtEl>
                                          <p:spTgt spid="1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6">
                                            <p:txEl>
                                              <p:pRg st="1" end="1"/>
                                            </p:txEl>
                                          </p:spTgt>
                                        </p:tgtEl>
                                        <p:attrNameLst>
                                          <p:attrName>style.visibility</p:attrName>
                                        </p:attrNameLst>
                                      </p:cBhvr>
                                      <p:to>
                                        <p:strVal val="visible"/>
                                      </p:to>
                                    </p:set>
                                    <p:animEffect transition="in" filter="fade">
                                      <p:cBhvr>
                                        <p:cTn id="12" dur="2000"/>
                                        <p:tgtEl>
                                          <p:spTgt spid="1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6">
                                            <p:txEl>
                                              <p:pRg st="2" end="2"/>
                                            </p:txEl>
                                          </p:spTgt>
                                        </p:tgtEl>
                                        <p:attrNameLst>
                                          <p:attrName>style.visibility</p:attrName>
                                        </p:attrNameLst>
                                      </p:cBhvr>
                                      <p:to>
                                        <p:strVal val="visible"/>
                                      </p:to>
                                    </p:set>
                                    <p:animEffect transition="in" filter="fade">
                                      <p:cBhvr>
                                        <p:cTn id="17" dur="2000"/>
                                        <p:tgtEl>
                                          <p:spTgt spid="1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6">
                                            <p:txEl>
                                              <p:pRg st="3" end="3"/>
                                            </p:txEl>
                                          </p:spTgt>
                                        </p:tgtEl>
                                        <p:attrNameLst>
                                          <p:attrName>style.visibility</p:attrName>
                                        </p:attrNameLst>
                                      </p:cBhvr>
                                      <p:to>
                                        <p:strVal val="visible"/>
                                      </p:to>
                                    </p:set>
                                    <p:animEffect transition="in" filter="fade">
                                      <p:cBhvr>
                                        <p:cTn id="22" dur="2000"/>
                                        <p:tgtEl>
                                          <p:spTgt spid="1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6">
                                            <p:txEl>
                                              <p:pRg st="4" end="4"/>
                                            </p:txEl>
                                          </p:spTgt>
                                        </p:tgtEl>
                                        <p:attrNameLst>
                                          <p:attrName>style.visibility</p:attrName>
                                        </p:attrNameLst>
                                      </p:cBhvr>
                                      <p:to>
                                        <p:strVal val="visible"/>
                                      </p:to>
                                    </p:set>
                                    <p:animEffect transition="in" filter="fade">
                                      <p:cBhvr>
                                        <p:cTn id="27" dur="2000"/>
                                        <p:tgtEl>
                                          <p:spTgt spid="1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6">
                                            <p:txEl>
                                              <p:pRg st="5" end="5"/>
                                            </p:txEl>
                                          </p:spTgt>
                                        </p:tgtEl>
                                        <p:attrNameLst>
                                          <p:attrName>style.visibility</p:attrName>
                                        </p:attrNameLst>
                                      </p:cBhvr>
                                      <p:to>
                                        <p:strVal val="visible"/>
                                      </p:to>
                                    </p:set>
                                    <p:animEffect transition="in" filter="fade">
                                      <p:cBhvr>
                                        <p:cTn id="32" dur="2000"/>
                                        <p:tgtEl>
                                          <p:spTgt spid="11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6">
                                            <p:txEl>
                                              <p:pRg st="6" end="6"/>
                                            </p:txEl>
                                          </p:spTgt>
                                        </p:tgtEl>
                                        <p:attrNameLst>
                                          <p:attrName>style.visibility</p:attrName>
                                        </p:attrNameLst>
                                      </p:cBhvr>
                                      <p:to>
                                        <p:strVal val="visible"/>
                                      </p:to>
                                    </p:set>
                                    <p:animEffect transition="in" filter="fade">
                                      <p:cBhvr>
                                        <p:cTn id="37" dur="2000"/>
                                        <p:tgtEl>
                                          <p:spTgt spid="11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6">
                                            <p:txEl>
                                              <p:pRg st="7" end="7"/>
                                            </p:txEl>
                                          </p:spTgt>
                                        </p:tgtEl>
                                        <p:attrNameLst>
                                          <p:attrName>style.visibility</p:attrName>
                                        </p:attrNameLst>
                                      </p:cBhvr>
                                      <p:to>
                                        <p:strVal val="visible"/>
                                      </p:to>
                                    </p:set>
                                    <p:animEffect transition="in" filter="fade">
                                      <p:cBhvr>
                                        <p:cTn id="42" dur="2000"/>
                                        <p:tgtEl>
                                          <p:spTgt spid="11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78">
                                            <p:txEl>
                                              <p:pRg st="0" end="0"/>
                                            </p:txEl>
                                          </p:spTgt>
                                        </p:tgtEl>
                                        <p:attrNameLst>
                                          <p:attrName>style.visibility</p:attrName>
                                        </p:attrNameLst>
                                      </p:cBhvr>
                                      <p:to>
                                        <p:strVal val="visible"/>
                                      </p:to>
                                    </p:set>
                                    <p:anim calcmode="lin" valueType="num">
                                      <p:cBhvr additive="base">
                                        <p:cTn id="47" dur="500"/>
                                        <p:tgtEl>
                                          <p:spTgt spid="117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42"/>
          <p:cNvSpPr txBox="1">
            <a:spLocks noGrp="1"/>
          </p:cNvSpPr>
          <p:nvPr>
            <p:ph type="ctrTitle"/>
          </p:nvPr>
        </p:nvSpPr>
        <p:spPr>
          <a:xfrm>
            <a:off x="1735675" y="1991825"/>
            <a:ext cx="5672700" cy="1159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5800"/>
              <a:buNone/>
            </a:pPr>
            <a:r>
              <a:rPr lang="fr-FR" sz="4400"/>
              <a:t>How can we prevent making biased judgments about others?</a:t>
            </a:r>
            <a:br>
              <a:rPr lang="fr-FR"/>
            </a:br>
            <a:endParaRPr/>
          </a:p>
        </p:txBody>
      </p:sp>
      <p:sp>
        <p:nvSpPr>
          <p:cNvPr id="1184" name="Google Shape;1184;p42"/>
          <p:cNvSpPr txBox="1">
            <a:spLocks noGrp="1"/>
          </p:cNvSpPr>
          <p:nvPr>
            <p:ph type="sldNum" idx="4294967295"/>
          </p:nvPr>
        </p:nvSpPr>
        <p:spPr>
          <a:xfrm>
            <a:off x="0" y="4597400"/>
            <a:ext cx="549275" cy="393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3"/>
                                        </p:tgtEl>
                                        <p:attrNameLst>
                                          <p:attrName>style.visibility</p:attrName>
                                        </p:attrNameLst>
                                      </p:cBhvr>
                                      <p:to>
                                        <p:strVal val="visible"/>
                                      </p:to>
                                    </p:set>
                                    <p:anim calcmode="lin" valueType="num">
                                      <p:cBhvr additive="base">
                                        <p:cTn id="7" dur="500"/>
                                        <p:tgtEl>
                                          <p:spTgt spid="11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3"/>
          <p:cNvSpPr txBox="1">
            <a:spLocks noGrp="1"/>
          </p:cNvSpPr>
          <p:nvPr>
            <p:ph type="body" idx="1"/>
          </p:nvPr>
        </p:nvSpPr>
        <p:spPr>
          <a:xfrm>
            <a:off x="285725" y="285724"/>
            <a:ext cx="6200700" cy="4656300"/>
          </a:xfrm>
          <a:prstGeom prst="rect">
            <a:avLst/>
          </a:prstGeom>
          <a:noFill/>
          <a:ln>
            <a:noFill/>
          </a:ln>
        </p:spPr>
        <p:txBody>
          <a:bodyPr spcFirstLastPara="1" wrap="square" lIns="0" tIns="0" rIns="0" bIns="0" anchor="t" anchorCtr="0">
            <a:noAutofit/>
          </a:bodyPr>
          <a:lstStyle/>
          <a:p>
            <a:pPr marL="457200" lvl="0" indent="-374650" algn="l" rtl="0">
              <a:lnSpc>
                <a:spcPct val="115000"/>
              </a:lnSpc>
              <a:spcBef>
                <a:spcPts val="0"/>
              </a:spcBef>
              <a:spcAft>
                <a:spcPts val="0"/>
              </a:spcAft>
              <a:buSzPts val="2300"/>
              <a:buFont typeface="Space Grotesk"/>
              <a:buChar char="➢"/>
            </a:pPr>
            <a:r>
              <a:rPr lang="fr-FR" sz="1200" b="1">
                <a:latin typeface="Space Grotesk"/>
                <a:ea typeface="Space Grotesk"/>
                <a:cs typeface="Space Grotesk"/>
                <a:sym typeface="Space Grotesk"/>
              </a:rPr>
              <a:t>Reflect on your own ideas and actions to see if you have prejudiced attitudes or act in discriminatory ways (either on purpose or unintentionally)</a:t>
            </a:r>
            <a:endParaRPr sz="12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200"/>
          </a:p>
          <a:p>
            <a:pPr marL="457200" lvl="0" indent="-228600" algn="l" rtl="0">
              <a:lnSpc>
                <a:spcPct val="115000"/>
              </a:lnSpc>
              <a:spcBef>
                <a:spcPts val="0"/>
              </a:spcBef>
              <a:spcAft>
                <a:spcPts val="0"/>
              </a:spcAft>
              <a:buSzPts val="2200"/>
              <a:buNone/>
            </a:pPr>
            <a:endParaRPr sz="1200"/>
          </a:p>
          <a:p>
            <a:pPr marL="457200" lvl="0" indent="-374650" algn="l" rtl="0">
              <a:lnSpc>
                <a:spcPct val="115000"/>
              </a:lnSpc>
              <a:spcBef>
                <a:spcPts val="0"/>
              </a:spcBef>
              <a:spcAft>
                <a:spcPts val="0"/>
              </a:spcAft>
              <a:buSzPts val="2300"/>
              <a:buFont typeface="Space Grotesk"/>
              <a:buChar char="➢"/>
            </a:pPr>
            <a:r>
              <a:rPr lang="fr-FR" sz="1200" b="1">
                <a:latin typeface="Space Grotesk"/>
                <a:ea typeface="Space Grotesk"/>
                <a:cs typeface="Space Grotesk"/>
                <a:sym typeface="Space Grotesk"/>
              </a:rPr>
              <a:t>Challenge peers/family who express prejudiced beliefs</a:t>
            </a:r>
            <a:endParaRPr sz="12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300"/>
              <a:buFont typeface="Space Grotesk"/>
              <a:buNone/>
            </a:pPr>
            <a:endParaRPr sz="1200"/>
          </a:p>
          <a:p>
            <a:pPr marL="457200" lvl="0" indent="-374650" algn="l" rtl="0">
              <a:lnSpc>
                <a:spcPct val="115000"/>
              </a:lnSpc>
              <a:spcBef>
                <a:spcPts val="0"/>
              </a:spcBef>
              <a:spcAft>
                <a:spcPts val="0"/>
              </a:spcAft>
              <a:buSzPts val="2300"/>
              <a:buFont typeface="Space Grotesk"/>
              <a:buChar char="➢"/>
            </a:pPr>
            <a:r>
              <a:rPr lang="fr-FR" sz="1200" b="1">
                <a:latin typeface="Space Grotesk"/>
                <a:ea typeface="Space Grotesk"/>
                <a:cs typeface="Space Grotesk"/>
                <a:sym typeface="Space Grotesk"/>
              </a:rPr>
              <a:t>Support organizations that help address the root causes and effects of stereotypes, prejudice and discrimination</a:t>
            </a:r>
            <a:endParaRPr sz="2300"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100"/>
          </a:p>
          <a:p>
            <a:pPr marL="457200" lvl="0" indent="-368300" algn="l" rtl="0">
              <a:lnSpc>
                <a:spcPct val="115000"/>
              </a:lnSpc>
              <a:spcBef>
                <a:spcPts val="0"/>
              </a:spcBef>
              <a:spcAft>
                <a:spcPts val="0"/>
              </a:spcAft>
              <a:buSzPts val="2200"/>
              <a:buNone/>
            </a:pPr>
            <a:endParaRPr/>
          </a:p>
        </p:txBody>
      </p:sp>
      <p:sp>
        <p:nvSpPr>
          <p:cNvPr id="1190" name="Google Shape;1190;p43"/>
          <p:cNvSpPr/>
          <p:nvPr/>
        </p:nvSpPr>
        <p:spPr>
          <a:xfrm>
            <a:off x="728913" y="2877050"/>
            <a:ext cx="1237200" cy="601200"/>
          </a:xfrm>
          <a:prstGeom prst="rightArrow">
            <a:avLst>
              <a:gd name="adj1" fmla="val 50000"/>
              <a:gd name="adj2" fmla="val 500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1" name="Google Shape;1191;p43"/>
          <p:cNvSpPr txBox="1"/>
          <p:nvPr/>
        </p:nvSpPr>
        <p:spPr>
          <a:xfrm>
            <a:off x="2286125" y="2762150"/>
            <a:ext cx="42003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700"/>
              <a:buFont typeface="Arial"/>
              <a:buNone/>
            </a:pPr>
            <a:r>
              <a:rPr lang="fr-FR" sz="1700" b="1" i="0" u="none" strike="noStrike" cap="none">
                <a:solidFill>
                  <a:schemeClr val="dk1"/>
                </a:solidFill>
                <a:latin typeface="Space Grotesk"/>
                <a:ea typeface="Space Grotesk"/>
                <a:cs typeface="Space Grotesk"/>
                <a:sym typeface="Space Grotesk"/>
              </a:rPr>
              <a:t>Develop an empathetic attitude</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192" name="Google Shape;1192;p43"/>
          <p:cNvSpPr/>
          <p:nvPr/>
        </p:nvSpPr>
        <p:spPr>
          <a:xfrm>
            <a:off x="6215074" y="2143122"/>
            <a:ext cx="2714644" cy="1857388"/>
          </a:xfrm>
          <a:prstGeom prst="horizontalScroll">
            <a:avLst>
              <a:gd name="adj" fmla="val 125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1" u="none" strike="noStrike" cap="none">
                <a:solidFill>
                  <a:schemeClr val="lt1"/>
                </a:solidFill>
                <a:latin typeface="Arial"/>
                <a:ea typeface="Arial"/>
                <a:cs typeface="Arial"/>
                <a:sym typeface="Arial"/>
              </a:rPr>
              <a:t>« Could a greater miracle take place than for us to look through each other’s eyes for an instant?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fr-FR" sz="1100" b="0" i="1" u="none" strike="noStrike" cap="none">
                <a:solidFill>
                  <a:schemeClr val="lt1"/>
                </a:solidFill>
                <a:latin typeface="Arial"/>
                <a:ea typeface="Arial"/>
                <a:cs typeface="Arial"/>
                <a:sym typeface="Arial"/>
              </a:rPr>
              <a:t>Henry David Thoreau</a:t>
            </a:r>
            <a:endParaRPr sz="1100" b="0" i="1"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9">
                                            <p:txEl>
                                              <p:pRg st="0" end="0"/>
                                            </p:txEl>
                                          </p:spTgt>
                                        </p:tgtEl>
                                        <p:attrNameLst>
                                          <p:attrName>style.visibility</p:attrName>
                                        </p:attrNameLst>
                                      </p:cBhvr>
                                      <p:to>
                                        <p:strVal val="visible"/>
                                      </p:to>
                                    </p:set>
                                    <p:animEffect transition="in" filter="fade">
                                      <p:cBhvr>
                                        <p:cTn id="7" dur="2000"/>
                                        <p:tgtEl>
                                          <p:spTgt spid="1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9">
                                            <p:txEl>
                                              <p:pRg st="1" end="1"/>
                                            </p:txEl>
                                          </p:spTgt>
                                        </p:tgtEl>
                                        <p:attrNameLst>
                                          <p:attrName>style.visibility</p:attrName>
                                        </p:attrNameLst>
                                      </p:cBhvr>
                                      <p:to>
                                        <p:strVal val="visible"/>
                                      </p:to>
                                    </p:set>
                                    <p:animEffect transition="in" filter="fade">
                                      <p:cBhvr>
                                        <p:cTn id="12" dur="2000"/>
                                        <p:tgtEl>
                                          <p:spTgt spid="1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9">
                                            <p:txEl>
                                              <p:pRg st="2" end="2"/>
                                            </p:txEl>
                                          </p:spTgt>
                                        </p:tgtEl>
                                        <p:attrNameLst>
                                          <p:attrName>style.visibility</p:attrName>
                                        </p:attrNameLst>
                                      </p:cBhvr>
                                      <p:to>
                                        <p:strVal val="visible"/>
                                      </p:to>
                                    </p:set>
                                    <p:animEffect transition="in" filter="fade">
                                      <p:cBhvr>
                                        <p:cTn id="17" dur="2000"/>
                                        <p:tgtEl>
                                          <p:spTgt spid="1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9">
                                            <p:txEl>
                                              <p:pRg st="3" end="3"/>
                                            </p:txEl>
                                          </p:spTgt>
                                        </p:tgtEl>
                                        <p:attrNameLst>
                                          <p:attrName>style.visibility</p:attrName>
                                        </p:attrNameLst>
                                      </p:cBhvr>
                                      <p:to>
                                        <p:strVal val="visible"/>
                                      </p:to>
                                    </p:set>
                                    <p:animEffect transition="in" filter="fade">
                                      <p:cBhvr>
                                        <p:cTn id="22" dur="2000"/>
                                        <p:tgtEl>
                                          <p:spTgt spid="11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9">
                                            <p:txEl>
                                              <p:pRg st="4" end="4"/>
                                            </p:txEl>
                                          </p:spTgt>
                                        </p:tgtEl>
                                        <p:attrNameLst>
                                          <p:attrName>style.visibility</p:attrName>
                                        </p:attrNameLst>
                                      </p:cBhvr>
                                      <p:to>
                                        <p:strVal val="visible"/>
                                      </p:to>
                                    </p:set>
                                    <p:animEffect transition="in" filter="fade">
                                      <p:cBhvr>
                                        <p:cTn id="27" dur="2000"/>
                                        <p:tgtEl>
                                          <p:spTgt spid="11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9">
                                            <p:txEl>
                                              <p:pRg st="5" end="5"/>
                                            </p:txEl>
                                          </p:spTgt>
                                        </p:tgtEl>
                                        <p:attrNameLst>
                                          <p:attrName>style.visibility</p:attrName>
                                        </p:attrNameLst>
                                      </p:cBhvr>
                                      <p:to>
                                        <p:strVal val="visible"/>
                                      </p:to>
                                    </p:set>
                                    <p:animEffect transition="in" filter="fade">
                                      <p:cBhvr>
                                        <p:cTn id="32" dur="2000"/>
                                        <p:tgtEl>
                                          <p:spTgt spid="11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9">
                                            <p:txEl>
                                              <p:pRg st="6" end="6"/>
                                            </p:txEl>
                                          </p:spTgt>
                                        </p:tgtEl>
                                        <p:attrNameLst>
                                          <p:attrName>style.visibility</p:attrName>
                                        </p:attrNameLst>
                                      </p:cBhvr>
                                      <p:to>
                                        <p:strVal val="visible"/>
                                      </p:to>
                                    </p:set>
                                    <p:animEffect transition="in" filter="fade">
                                      <p:cBhvr>
                                        <p:cTn id="37" dur="2000"/>
                                        <p:tgtEl>
                                          <p:spTgt spid="11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9">
                                            <p:txEl>
                                              <p:pRg st="7" end="7"/>
                                            </p:txEl>
                                          </p:spTgt>
                                        </p:tgtEl>
                                        <p:attrNameLst>
                                          <p:attrName>style.visibility</p:attrName>
                                        </p:attrNameLst>
                                      </p:cBhvr>
                                      <p:to>
                                        <p:strVal val="visible"/>
                                      </p:to>
                                    </p:set>
                                    <p:animEffect transition="in" filter="fade">
                                      <p:cBhvr>
                                        <p:cTn id="42" dur="2000"/>
                                        <p:tgtEl>
                                          <p:spTgt spid="118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90"/>
                                        </p:tgtEl>
                                        <p:attrNameLst>
                                          <p:attrName>style.visibility</p:attrName>
                                        </p:attrNameLst>
                                      </p:cBhvr>
                                      <p:to>
                                        <p:strVal val="visible"/>
                                      </p:to>
                                    </p:set>
                                    <p:animEffect transition="in" filter="fade">
                                      <p:cBhvr>
                                        <p:cTn id="47" dur="2000"/>
                                        <p:tgtEl>
                                          <p:spTgt spid="119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191">
                                            <p:txEl>
                                              <p:pRg st="0" end="0"/>
                                            </p:txEl>
                                          </p:spTgt>
                                        </p:tgtEl>
                                        <p:attrNameLst>
                                          <p:attrName>style.visibility</p:attrName>
                                        </p:attrNameLst>
                                      </p:cBhvr>
                                      <p:to>
                                        <p:strVal val="visible"/>
                                      </p:to>
                                    </p:set>
                                    <p:anim calcmode="lin" valueType="num">
                                      <p:cBhvr additive="base">
                                        <p:cTn id="52" dur="500"/>
                                        <p:tgtEl>
                                          <p:spTgt spid="11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91">
                                            <p:txEl>
                                              <p:pRg st="1" end="1"/>
                                            </p:txEl>
                                          </p:spTgt>
                                        </p:tgtEl>
                                        <p:attrNameLst>
                                          <p:attrName>style.visibility</p:attrName>
                                        </p:attrNameLst>
                                      </p:cBhvr>
                                      <p:to>
                                        <p:strVal val="visible"/>
                                      </p:to>
                                    </p:set>
                                    <p:anim calcmode="lin" valueType="num">
                                      <p:cBhvr additive="base">
                                        <p:cTn id="57" dur="500"/>
                                        <p:tgtEl>
                                          <p:spTgt spid="11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91">
                                            <p:txEl>
                                              <p:pRg st="2" end="2"/>
                                            </p:txEl>
                                          </p:spTgt>
                                        </p:tgtEl>
                                        <p:attrNameLst>
                                          <p:attrName>style.visibility</p:attrName>
                                        </p:attrNameLst>
                                      </p:cBhvr>
                                      <p:to>
                                        <p:strVal val="visible"/>
                                      </p:to>
                                    </p:set>
                                    <p:anim calcmode="lin" valueType="num">
                                      <p:cBhvr additive="base">
                                        <p:cTn id="62" dur="500"/>
                                        <p:tgtEl>
                                          <p:spTgt spid="11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92">
                                            <p:txEl>
                                              <p:pRg st="0" end="0"/>
                                            </p:txEl>
                                          </p:spTgt>
                                        </p:tgtEl>
                                        <p:attrNameLst>
                                          <p:attrName>style.visibility</p:attrName>
                                        </p:attrNameLst>
                                      </p:cBhvr>
                                      <p:to>
                                        <p:strVal val="visible"/>
                                      </p:to>
                                    </p:set>
                                    <p:anim calcmode="lin" valueType="num">
                                      <p:cBhvr additive="base">
                                        <p:cTn id="67" dur="500"/>
                                        <p:tgtEl>
                                          <p:spTgt spid="11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192">
                                            <p:txEl>
                                              <p:pRg st="1" end="1"/>
                                            </p:txEl>
                                          </p:spTgt>
                                        </p:tgtEl>
                                        <p:attrNameLst>
                                          <p:attrName>style.visibility</p:attrName>
                                        </p:attrNameLst>
                                      </p:cBhvr>
                                      <p:to>
                                        <p:strVal val="visible"/>
                                      </p:to>
                                    </p:set>
                                    <p:anim calcmode="lin" valueType="num">
                                      <p:cBhvr additive="base">
                                        <p:cTn id="72" dur="500"/>
                                        <p:tgtEl>
                                          <p:spTgt spid="11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192">
                                            <p:txEl>
                                              <p:pRg st="2" end="2"/>
                                            </p:txEl>
                                          </p:spTgt>
                                        </p:tgtEl>
                                        <p:attrNameLst>
                                          <p:attrName>style.visibility</p:attrName>
                                        </p:attrNameLst>
                                      </p:cBhvr>
                                      <p:to>
                                        <p:strVal val="visible"/>
                                      </p:to>
                                    </p:set>
                                    <p:anim calcmode="lin" valueType="num">
                                      <p:cBhvr additive="base">
                                        <p:cTn id="77" dur="500"/>
                                        <p:tgtEl>
                                          <p:spTgt spid="119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44"/>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t>Breaking the cycle of prejudice</a:t>
            </a:r>
            <a:endParaRPr/>
          </a:p>
        </p:txBody>
      </p:sp>
      <p:sp>
        <p:nvSpPr>
          <p:cNvPr id="1198" name="Google Shape;1198;p44"/>
          <p:cNvSpPr/>
          <p:nvPr/>
        </p:nvSpPr>
        <p:spPr>
          <a:xfrm>
            <a:off x="3500430" y="3714758"/>
            <a:ext cx="2071702" cy="114300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9" name="Google Shape;1199;p44"/>
          <p:cNvSpPr txBox="1"/>
          <p:nvPr/>
        </p:nvSpPr>
        <p:spPr>
          <a:xfrm>
            <a:off x="1714480" y="2928940"/>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Stereotypes</a:t>
            </a:r>
            <a:endParaRPr sz="1600" b="0" i="0" u="none" strike="noStrike" cap="none">
              <a:solidFill>
                <a:srgbClr val="000000"/>
              </a:solidFill>
              <a:latin typeface="Batang"/>
              <a:ea typeface="Batang"/>
              <a:cs typeface="Batang"/>
              <a:sym typeface="Batang"/>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They are </a:t>
            </a:r>
            <a:endParaRPr sz="1600" b="0" i="0" u="none" strike="noStrike" cap="none">
              <a:solidFill>
                <a:srgbClr val="000000"/>
              </a:solidFill>
              <a:latin typeface="Batang"/>
              <a:ea typeface="Batang"/>
              <a:cs typeface="Batang"/>
              <a:sym typeface="Batang"/>
            </a:endParaRPr>
          </a:p>
        </p:txBody>
      </p:sp>
      <p:sp>
        <p:nvSpPr>
          <p:cNvPr id="1200" name="Google Shape;1200;p44"/>
          <p:cNvSpPr/>
          <p:nvPr/>
        </p:nvSpPr>
        <p:spPr>
          <a:xfrm>
            <a:off x="1714480" y="2500312"/>
            <a:ext cx="1785950" cy="1419236"/>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1" name="Google Shape;1201;p44"/>
          <p:cNvSpPr txBox="1"/>
          <p:nvPr/>
        </p:nvSpPr>
        <p:spPr>
          <a:xfrm>
            <a:off x="3714744" y="1643056"/>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Prejudice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They can’t </a:t>
            </a:r>
            <a:endParaRPr sz="1600" b="0" i="0" u="none" strike="noStrike" cap="none">
              <a:solidFill>
                <a:srgbClr val="000000"/>
              </a:solidFill>
              <a:latin typeface="Batang"/>
              <a:ea typeface="Batang"/>
              <a:cs typeface="Batang"/>
              <a:sym typeface="Batang"/>
            </a:endParaRPr>
          </a:p>
        </p:txBody>
      </p:sp>
      <p:sp>
        <p:nvSpPr>
          <p:cNvPr id="1202" name="Google Shape;1202;p44"/>
          <p:cNvSpPr/>
          <p:nvPr/>
        </p:nvSpPr>
        <p:spPr>
          <a:xfrm>
            <a:off x="3652830" y="1295390"/>
            <a:ext cx="1847864" cy="134779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3" name="Google Shape;1203;p44"/>
          <p:cNvSpPr txBox="1"/>
          <p:nvPr/>
        </p:nvSpPr>
        <p:spPr>
          <a:xfrm>
            <a:off x="5572132" y="2714626"/>
            <a:ext cx="171451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Discrimination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We won’t</a:t>
            </a:r>
            <a:endParaRPr sz="1600" b="0" i="0" u="none" strike="noStrike" cap="none">
              <a:solidFill>
                <a:srgbClr val="000000"/>
              </a:solidFill>
              <a:latin typeface="Batang"/>
              <a:ea typeface="Batang"/>
              <a:cs typeface="Batang"/>
              <a:sym typeface="Batang"/>
            </a:endParaRPr>
          </a:p>
        </p:txBody>
      </p:sp>
      <p:sp>
        <p:nvSpPr>
          <p:cNvPr id="1204" name="Google Shape;1204;p44"/>
          <p:cNvSpPr/>
          <p:nvPr/>
        </p:nvSpPr>
        <p:spPr>
          <a:xfrm>
            <a:off x="5286380" y="2500312"/>
            <a:ext cx="2071702" cy="1143008"/>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5" name="Google Shape;1205;p44"/>
          <p:cNvSpPr txBox="1"/>
          <p:nvPr/>
        </p:nvSpPr>
        <p:spPr>
          <a:xfrm>
            <a:off x="3714744" y="3929072"/>
            <a:ext cx="171451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Reaction</a:t>
            </a:r>
            <a:endParaRPr sz="1600" b="0" i="0" u="none" strike="noStrike" cap="none">
              <a:solidFill>
                <a:srgbClr val="000000"/>
              </a:solidFill>
              <a:latin typeface="Batang"/>
              <a:ea typeface="Batang"/>
              <a:cs typeface="Batang"/>
              <a:sym typeface="Batang"/>
            </a:endParaRPr>
          </a:p>
        </p:txBody>
      </p:sp>
      <p:cxnSp>
        <p:nvCxnSpPr>
          <p:cNvPr id="1206" name="Google Shape;1206;p44"/>
          <p:cNvCxnSpPr/>
          <p:nvPr/>
        </p:nvCxnSpPr>
        <p:spPr>
          <a:xfrm>
            <a:off x="5572132" y="1928808"/>
            <a:ext cx="642900" cy="500100"/>
          </a:xfrm>
          <a:prstGeom prst="curvedConnector3">
            <a:avLst>
              <a:gd name="adj1" fmla="val 50003"/>
            </a:avLst>
          </a:prstGeom>
          <a:noFill/>
          <a:ln w="9525" cap="flat" cmpd="sng">
            <a:solidFill>
              <a:srgbClr val="5582C5"/>
            </a:solidFill>
            <a:prstDash val="solid"/>
            <a:round/>
            <a:headEnd type="none" w="sm" len="sm"/>
            <a:tailEnd type="stealth" w="med" len="med"/>
          </a:ln>
        </p:spPr>
      </p:cxnSp>
      <p:cxnSp>
        <p:nvCxnSpPr>
          <p:cNvPr id="1207" name="Google Shape;1207;p44"/>
          <p:cNvCxnSpPr/>
          <p:nvPr/>
        </p:nvCxnSpPr>
        <p:spPr>
          <a:xfrm flipH="1">
            <a:off x="5500660" y="3714758"/>
            <a:ext cx="500100" cy="357300"/>
          </a:xfrm>
          <a:prstGeom prst="curvedConnector3">
            <a:avLst>
              <a:gd name="adj1" fmla="val 49997"/>
            </a:avLst>
          </a:prstGeom>
          <a:noFill/>
          <a:ln w="9525" cap="flat" cmpd="sng">
            <a:solidFill>
              <a:srgbClr val="5582C5"/>
            </a:solidFill>
            <a:prstDash val="solid"/>
            <a:round/>
            <a:headEnd type="none" w="sm" len="sm"/>
            <a:tailEnd type="stealth" w="med" len="med"/>
          </a:ln>
        </p:spPr>
      </p:cxnSp>
      <p:cxnSp>
        <p:nvCxnSpPr>
          <p:cNvPr id="1208" name="Google Shape;1208;p44"/>
          <p:cNvCxnSpPr>
            <a:stCxn id="1198" idx="2"/>
          </p:cNvCxnSpPr>
          <p:nvPr/>
        </p:nvCxnSpPr>
        <p:spPr>
          <a:xfrm rot="10800000">
            <a:off x="3071730" y="3857562"/>
            <a:ext cx="428700" cy="428700"/>
          </a:xfrm>
          <a:prstGeom prst="curvedConnector2">
            <a:avLst/>
          </a:prstGeom>
          <a:noFill/>
          <a:ln w="9525" cap="flat" cmpd="sng">
            <a:solidFill>
              <a:srgbClr val="5582C5"/>
            </a:solidFill>
            <a:prstDash val="solid"/>
            <a:round/>
            <a:headEnd type="none" w="sm" len="sm"/>
            <a:tailEnd type="stealth" w="med" len="med"/>
          </a:ln>
        </p:spPr>
      </p:cxnSp>
      <p:cxnSp>
        <p:nvCxnSpPr>
          <p:cNvPr id="1209" name="Google Shape;1209;p44"/>
          <p:cNvCxnSpPr/>
          <p:nvPr/>
        </p:nvCxnSpPr>
        <p:spPr>
          <a:xfrm rot="10800000" flipH="1">
            <a:off x="2786050" y="1786012"/>
            <a:ext cx="857400" cy="714300"/>
          </a:xfrm>
          <a:prstGeom prst="curvedConnector3">
            <a:avLst>
              <a:gd name="adj1" fmla="val 49992"/>
            </a:avLst>
          </a:prstGeom>
          <a:noFill/>
          <a:ln w="9525" cap="flat" cmpd="sng">
            <a:solidFill>
              <a:srgbClr val="5582C5"/>
            </a:solidFill>
            <a:prstDash val="solid"/>
            <a:round/>
            <a:headEnd type="none" w="sm" len="sm"/>
            <a:tailEnd type="stealth" w="med" len="med"/>
          </a:ln>
        </p:spPr>
      </p:cxnSp>
      <p:sp>
        <p:nvSpPr>
          <p:cNvPr id="1210" name="Google Shape;1210;p44"/>
          <p:cNvSpPr txBox="1"/>
          <p:nvPr/>
        </p:nvSpPr>
        <p:spPr>
          <a:xfrm>
            <a:off x="6143636" y="4143386"/>
            <a:ext cx="121444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Offender</a:t>
            </a:r>
            <a:endParaRPr sz="1600" b="0" i="0" u="none" strike="noStrike" cap="none">
              <a:solidFill>
                <a:srgbClr val="000000"/>
              </a:solidFill>
              <a:latin typeface="Batang"/>
              <a:ea typeface="Batang"/>
              <a:cs typeface="Batang"/>
              <a:sym typeface="Batang"/>
            </a:endParaRPr>
          </a:p>
        </p:txBody>
      </p:sp>
      <p:sp>
        <p:nvSpPr>
          <p:cNvPr id="1211" name="Google Shape;1211;p44"/>
          <p:cNvSpPr txBox="1"/>
          <p:nvPr/>
        </p:nvSpPr>
        <p:spPr>
          <a:xfrm>
            <a:off x="1643042" y="4214824"/>
            <a:ext cx="142876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000000"/>
                </a:solidFill>
                <a:latin typeface="Batang"/>
                <a:ea typeface="Batang"/>
                <a:cs typeface="Batang"/>
                <a:sym typeface="Batang"/>
              </a:rPr>
              <a:t>Victim </a:t>
            </a:r>
            <a:endParaRPr sz="1400" b="0" i="0" u="none" strike="noStrike" cap="none">
              <a:solidFill>
                <a:srgbClr val="000000"/>
              </a:solidFill>
              <a:latin typeface="Arial"/>
              <a:ea typeface="Arial"/>
              <a:cs typeface="Arial"/>
              <a:sym typeface="Arial"/>
            </a:endParaRPr>
          </a:p>
        </p:txBody>
      </p:sp>
      <p:sp>
        <p:nvSpPr>
          <p:cNvPr id="1212" name="Google Shape;1212;p44"/>
          <p:cNvSpPr/>
          <p:nvPr/>
        </p:nvSpPr>
        <p:spPr>
          <a:xfrm>
            <a:off x="1928794" y="1643056"/>
            <a:ext cx="571504" cy="714380"/>
          </a:xfrm>
          <a:custGeom>
            <a:avLst/>
            <a:gdLst/>
            <a:ahLst/>
            <a:cxnLst/>
            <a:rect l="l" t="t" r="r" b="b"/>
            <a:pathLst>
              <a:path w="120000" h="120000" extrusionOk="0">
                <a:moveTo>
                  <a:pt x="0" y="0"/>
                </a:moveTo>
                <a:lnTo>
                  <a:pt x="120000" y="0"/>
                </a:lnTo>
                <a:lnTo>
                  <a:pt x="120000" y="120000"/>
                </a:lnTo>
                <a:lnTo>
                  <a:pt x="0" y="120000"/>
                </a:lnTo>
                <a:close/>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darken" extrusionOk="0">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none" extrusionOk="0">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none" extrusionOk="0">
                <a:moveTo>
                  <a:pt x="0" y="0"/>
                </a:moveTo>
                <a:lnTo>
                  <a:pt x="120000" y="0"/>
                </a:lnTo>
                <a:lnTo>
                  <a:pt x="120000" y="120000"/>
                </a:lnTo>
                <a:lnTo>
                  <a:pt x="0" y="120000"/>
                </a:lnTo>
                <a:close/>
              </a:path>
            </a:pathLst>
          </a:cu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3" name="Google Shape;1213;p44"/>
          <p:cNvSpPr txBox="1"/>
          <p:nvPr/>
        </p:nvSpPr>
        <p:spPr>
          <a:xfrm>
            <a:off x="285720" y="1857370"/>
            <a:ext cx="157163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000000"/>
                </a:solidFill>
                <a:latin typeface="Batang"/>
                <a:ea typeface="Batang"/>
                <a:cs typeface="Batang"/>
                <a:sym typeface="Batang"/>
              </a:rPr>
              <a:t>Question assumptions</a:t>
            </a:r>
            <a:endParaRPr sz="1200" b="0" i="0" u="none" strike="noStrike" cap="none">
              <a:solidFill>
                <a:srgbClr val="000000"/>
              </a:solidFill>
              <a:latin typeface="Batang"/>
              <a:ea typeface="Batang"/>
              <a:cs typeface="Batang"/>
              <a:sym typeface="Batang"/>
            </a:endParaRPr>
          </a:p>
        </p:txBody>
      </p:sp>
      <p:sp>
        <p:nvSpPr>
          <p:cNvPr id="1214" name="Google Shape;1214;p44"/>
          <p:cNvSpPr/>
          <p:nvPr/>
        </p:nvSpPr>
        <p:spPr>
          <a:xfrm>
            <a:off x="5786446" y="1142990"/>
            <a:ext cx="571504" cy="714380"/>
          </a:xfrm>
          <a:custGeom>
            <a:avLst/>
            <a:gdLst/>
            <a:ahLst/>
            <a:cxnLst/>
            <a:rect l="l" t="t" r="r" b="b"/>
            <a:pathLst>
              <a:path w="120000" h="120000" extrusionOk="0">
                <a:moveTo>
                  <a:pt x="0" y="0"/>
                </a:moveTo>
                <a:lnTo>
                  <a:pt x="120000" y="0"/>
                </a:lnTo>
                <a:lnTo>
                  <a:pt x="120000" y="120000"/>
                </a:lnTo>
                <a:lnTo>
                  <a:pt x="0" y="120000"/>
                </a:lnTo>
                <a:close/>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darken" extrusionOk="0">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none" extrusionOk="0">
                <a:moveTo>
                  <a:pt x="34286" y="44571"/>
                </a:moveTo>
                <a:cubicBezTo>
                  <a:pt x="34286" y="33210"/>
                  <a:pt x="45798" y="24000"/>
                  <a:pt x="60000" y="24000"/>
                </a:cubicBezTo>
                <a:cubicBezTo>
                  <a:pt x="74202" y="24000"/>
                  <a:pt x="85714" y="33210"/>
                  <a:pt x="85714" y="44571"/>
                </a:cubicBezTo>
                <a:lnTo>
                  <a:pt x="85714" y="44571"/>
                </a:lnTo>
                <a:cubicBezTo>
                  <a:pt x="85714" y="53092"/>
                  <a:pt x="79958" y="60000"/>
                  <a:pt x="72857" y="60000"/>
                </a:cubicBezTo>
                <a:cubicBezTo>
                  <a:pt x="69307" y="60000"/>
                  <a:pt x="66429" y="63454"/>
                  <a:pt x="66429" y="67714"/>
                </a:cubicBezTo>
                <a:lnTo>
                  <a:pt x="66429" y="78000"/>
                </a:lnTo>
                <a:lnTo>
                  <a:pt x="53571" y="78000"/>
                </a:lnTo>
                <a:lnTo>
                  <a:pt x="53571" y="67714"/>
                </a:lnTo>
                <a:lnTo>
                  <a:pt x="53571" y="67714"/>
                </a:lnTo>
                <a:cubicBezTo>
                  <a:pt x="53571" y="59193"/>
                  <a:pt x="59328" y="52286"/>
                  <a:pt x="66429" y="52286"/>
                </a:cubicBezTo>
                <a:cubicBezTo>
                  <a:pt x="69979" y="52286"/>
                  <a:pt x="72857" y="48832"/>
                  <a:pt x="72857" y="44571"/>
                </a:cubicBezTo>
                <a:cubicBezTo>
                  <a:pt x="72857" y="38891"/>
                  <a:pt x="67101" y="34286"/>
                  <a:pt x="60000" y="34286"/>
                </a:cubicBezTo>
                <a:cubicBezTo>
                  <a:pt x="52899" y="34286"/>
                  <a:pt x="47143" y="38891"/>
                  <a:pt x="47143" y="44571"/>
                </a:cubicBezTo>
                <a:close/>
                <a:moveTo>
                  <a:pt x="60000" y="80571"/>
                </a:moveTo>
                <a:lnTo>
                  <a:pt x="60000" y="80571"/>
                </a:lnTo>
                <a:cubicBezTo>
                  <a:pt x="65326" y="80571"/>
                  <a:pt x="69643" y="84025"/>
                  <a:pt x="69643" y="88286"/>
                </a:cubicBezTo>
                <a:cubicBezTo>
                  <a:pt x="69643" y="92546"/>
                  <a:pt x="65326" y="96000"/>
                  <a:pt x="60000" y="96000"/>
                </a:cubicBezTo>
                <a:cubicBezTo>
                  <a:pt x="54674" y="96000"/>
                  <a:pt x="50357" y="92546"/>
                  <a:pt x="50357" y="88286"/>
                </a:cubicBezTo>
                <a:cubicBezTo>
                  <a:pt x="50357" y="84025"/>
                  <a:pt x="54674" y="80571"/>
                  <a:pt x="60000" y="80571"/>
                </a:cubicBezTo>
                <a:close/>
              </a:path>
              <a:path w="120000" h="120000" fill="none" extrusionOk="0">
                <a:moveTo>
                  <a:pt x="0" y="0"/>
                </a:moveTo>
                <a:lnTo>
                  <a:pt x="120000" y="0"/>
                </a:lnTo>
                <a:lnTo>
                  <a:pt x="120000" y="120000"/>
                </a:lnTo>
                <a:lnTo>
                  <a:pt x="0" y="120000"/>
                </a:lnTo>
                <a:close/>
              </a:path>
            </a:pathLst>
          </a:cu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5" name="Google Shape;1215;p44"/>
          <p:cNvSpPr txBox="1"/>
          <p:nvPr/>
        </p:nvSpPr>
        <p:spPr>
          <a:xfrm>
            <a:off x="6715140" y="1571618"/>
            <a:ext cx="150019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000000"/>
                </a:solidFill>
                <a:latin typeface="Batang"/>
                <a:ea typeface="Batang"/>
                <a:cs typeface="Batang"/>
                <a:sym typeface="Batang"/>
              </a:rPr>
              <a:t>Question values on which policies they are based on </a:t>
            </a:r>
            <a:endParaRPr sz="1400" b="0" i="0" u="none" strike="noStrike" cap="none">
              <a:solidFill>
                <a:srgbClr val="000000"/>
              </a:solidFill>
              <a:latin typeface="Arial"/>
              <a:ea typeface="Arial"/>
              <a:cs typeface="Arial"/>
              <a:sym typeface="Arial"/>
            </a:endParaRPr>
          </a:p>
        </p:txBody>
      </p:sp>
      <p:sp>
        <p:nvSpPr>
          <p:cNvPr id="1216" name="Google Shape;1216;p44"/>
          <p:cNvSpPr txBox="1"/>
          <p:nvPr/>
        </p:nvSpPr>
        <p:spPr>
          <a:xfrm>
            <a:off x="7286644" y="3857634"/>
            <a:ext cx="150019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000000"/>
                </a:solidFill>
                <a:latin typeface="Batang"/>
                <a:ea typeface="Batang"/>
                <a:cs typeface="Batang"/>
                <a:sym typeface="Batang"/>
              </a:rPr>
              <a:t>Reacting to situations one cannot control </a:t>
            </a:r>
            <a:endParaRPr sz="1400" b="0" i="0" u="none" strike="noStrike" cap="none">
              <a:solidFill>
                <a:srgbClr val="000000"/>
              </a:solidFill>
              <a:latin typeface="Arial"/>
              <a:ea typeface="Arial"/>
              <a:cs typeface="Arial"/>
              <a:sym typeface="Arial"/>
            </a:endParaRPr>
          </a:p>
        </p:txBody>
      </p:sp>
      <p:sp>
        <p:nvSpPr>
          <p:cNvPr id="1217" name="Google Shape;1217;p44"/>
          <p:cNvSpPr txBox="1"/>
          <p:nvPr/>
        </p:nvSpPr>
        <p:spPr>
          <a:xfrm>
            <a:off x="285720" y="3929072"/>
            <a:ext cx="142876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000000"/>
                </a:solidFill>
                <a:latin typeface="Batang"/>
                <a:ea typeface="Batang"/>
                <a:cs typeface="Batang"/>
                <a:sym typeface="Batang"/>
              </a:rPr>
              <a:t>Act contrary to  expected stereotype</a:t>
            </a:r>
            <a:endParaRPr sz="1200" b="0" i="0" u="none" strike="noStrike" cap="none">
              <a:solidFill>
                <a:srgbClr val="000000"/>
              </a:solidFill>
              <a:latin typeface="Batang"/>
              <a:ea typeface="Batang"/>
              <a:cs typeface="Batang"/>
              <a:sym typeface="Batang"/>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7"/>
                                        </p:tgtEl>
                                        <p:attrNameLst>
                                          <p:attrName>style.visibility</p:attrName>
                                        </p:attrNameLst>
                                      </p:cBhvr>
                                      <p:to>
                                        <p:strVal val="visible"/>
                                      </p:to>
                                    </p:set>
                                    <p:animEffect transition="in" filter="fade">
                                      <p:cBhvr>
                                        <p:cTn id="7" dur="2000"/>
                                        <p:tgtEl>
                                          <p:spTgt spid="1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0"/>
                                        </p:tgtEl>
                                        <p:attrNameLst>
                                          <p:attrName>style.visibility</p:attrName>
                                        </p:attrNameLst>
                                      </p:cBhvr>
                                      <p:to>
                                        <p:strVal val="visible"/>
                                      </p:to>
                                    </p:set>
                                    <p:animEffect transition="in" filter="fade">
                                      <p:cBhvr>
                                        <p:cTn id="12" dur="2000"/>
                                        <p:tgtEl>
                                          <p:spTgt spid="1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2"/>
                                        </p:tgtEl>
                                        <p:attrNameLst>
                                          <p:attrName>style.visibility</p:attrName>
                                        </p:attrNameLst>
                                      </p:cBhvr>
                                      <p:to>
                                        <p:strVal val="visible"/>
                                      </p:to>
                                    </p:set>
                                    <p:animEffect transition="in" filter="fade">
                                      <p:cBhvr>
                                        <p:cTn id="17" dur="500"/>
                                        <p:tgtEl>
                                          <p:spTgt spid="12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3"/>
                                        </p:tgtEl>
                                        <p:attrNameLst>
                                          <p:attrName>style.visibility</p:attrName>
                                        </p:attrNameLst>
                                      </p:cBhvr>
                                      <p:to>
                                        <p:strVal val="visible"/>
                                      </p:to>
                                    </p:set>
                                    <p:animEffect transition="in" filter="fade">
                                      <p:cBhvr>
                                        <p:cTn id="22" dur="2000"/>
                                        <p:tgtEl>
                                          <p:spTgt spid="12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9"/>
                                        </p:tgtEl>
                                        <p:attrNameLst>
                                          <p:attrName>style.visibility</p:attrName>
                                        </p:attrNameLst>
                                      </p:cBhvr>
                                      <p:to>
                                        <p:strVal val="visible"/>
                                      </p:to>
                                    </p:set>
                                    <p:animEffect transition="in" filter="fade">
                                      <p:cBhvr>
                                        <p:cTn id="27" dur="500"/>
                                        <p:tgtEl>
                                          <p:spTgt spid="120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2"/>
                                        </p:tgtEl>
                                        <p:attrNameLst>
                                          <p:attrName>style.visibility</p:attrName>
                                        </p:attrNameLst>
                                      </p:cBhvr>
                                      <p:to>
                                        <p:strVal val="visible"/>
                                      </p:to>
                                    </p:set>
                                    <p:animEffect transition="in" filter="fade">
                                      <p:cBhvr>
                                        <p:cTn id="32" dur="2000"/>
                                        <p:tgtEl>
                                          <p:spTgt spid="120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4"/>
                                        </p:tgtEl>
                                        <p:attrNameLst>
                                          <p:attrName>style.visibility</p:attrName>
                                        </p:attrNameLst>
                                      </p:cBhvr>
                                      <p:to>
                                        <p:strVal val="visible"/>
                                      </p:to>
                                    </p:set>
                                    <p:animEffect transition="in" filter="fade">
                                      <p:cBhvr>
                                        <p:cTn id="37" dur="500"/>
                                        <p:tgtEl>
                                          <p:spTgt spid="12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5"/>
                                        </p:tgtEl>
                                        <p:attrNameLst>
                                          <p:attrName>style.visibility</p:attrName>
                                        </p:attrNameLst>
                                      </p:cBhvr>
                                      <p:to>
                                        <p:strVal val="visible"/>
                                      </p:to>
                                    </p:set>
                                    <p:animEffect transition="in" filter="fade">
                                      <p:cBhvr>
                                        <p:cTn id="42" dur="2000"/>
                                        <p:tgtEl>
                                          <p:spTgt spid="12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06"/>
                                        </p:tgtEl>
                                        <p:attrNameLst>
                                          <p:attrName>style.visibility</p:attrName>
                                        </p:attrNameLst>
                                      </p:cBhvr>
                                      <p:to>
                                        <p:strVal val="visible"/>
                                      </p:to>
                                    </p:set>
                                    <p:animEffect transition="in" filter="fade">
                                      <p:cBhvr>
                                        <p:cTn id="47" dur="500"/>
                                        <p:tgtEl>
                                          <p:spTgt spid="12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04"/>
                                        </p:tgtEl>
                                        <p:attrNameLst>
                                          <p:attrName>style.visibility</p:attrName>
                                        </p:attrNameLst>
                                      </p:cBhvr>
                                      <p:to>
                                        <p:strVal val="visible"/>
                                      </p:to>
                                    </p:set>
                                    <p:animEffect transition="in" filter="fade">
                                      <p:cBhvr>
                                        <p:cTn id="52" dur="2000"/>
                                        <p:tgtEl>
                                          <p:spTgt spid="120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07"/>
                                        </p:tgtEl>
                                        <p:attrNameLst>
                                          <p:attrName>style.visibility</p:attrName>
                                        </p:attrNameLst>
                                      </p:cBhvr>
                                      <p:to>
                                        <p:strVal val="visible"/>
                                      </p:to>
                                    </p:set>
                                    <p:animEffect transition="in" filter="fade">
                                      <p:cBhvr>
                                        <p:cTn id="57" dur="500"/>
                                        <p:tgtEl>
                                          <p:spTgt spid="120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98"/>
                                        </p:tgtEl>
                                        <p:attrNameLst>
                                          <p:attrName>style.visibility</p:attrName>
                                        </p:attrNameLst>
                                      </p:cBhvr>
                                      <p:to>
                                        <p:strVal val="visible"/>
                                      </p:to>
                                    </p:set>
                                    <p:animEffect transition="in" filter="fade">
                                      <p:cBhvr>
                                        <p:cTn id="62" dur="2000"/>
                                        <p:tgtEl>
                                          <p:spTgt spid="119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16"/>
                                        </p:tgtEl>
                                        <p:attrNameLst>
                                          <p:attrName>style.visibility</p:attrName>
                                        </p:attrNameLst>
                                      </p:cBhvr>
                                      <p:to>
                                        <p:strVal val="visible"/>
                                      </p:to>
                                    </p:set>
                                    <p:animEffect transition="in" filter="fade">
                                      <p:cBhvr>
                                        <p:cTn id="72" dur="500"/>
                                        <p:tgtEl>
                                          <p:spTgt spid="12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08"/>
                                        </p:tgtEl>
                                        <p:attrNameLst>
                                          <p:attrName>style.visibility</p:attrName>
                                        </p:attrNameLst>
                                      </p:cBhvr>
                                      <p:to>
                                        <p:strVal val="visible"/>
                                      </p:to>
                                    </p:set>
                                    <p:animEffect transition="in" filter="fade">
                                      <p:cBhvr>
                                        <p:cTn id="77" dur="500"/>
                                        <p:tgtEl>
                                          <p:spTgt spid="1208"/>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1211"/>
                                        </p:tgtEl>
                                        <p:attrNameLst>
                                          <p:attrName>style.visibility</p:attrName>
                                        </p:attrNameLst>
                                      </p:cBhvr>
                                      <p:to>
                                        <p:strVal val="visible"/>
                                      </p:to>
                                    </p:set>
                                    <p:anim calcmode="lin" valueType="num">
                                      <p:cBhvr additive="base">
                                        <p:cTn id="82" dur="500"/>
                                        <p:tgtEl>
                                          <p:spTgt spid="12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17"/>
                                        </p:tgtEl>
                                        <p:attrNameLst>
                                          <p:attrName>style.visibility</p:attrName>
                                        </p:attrNameLst>
                                      </p:cBhvr>
                                      <p:to>
                                        <p:strVal val="visible"/>
                                      </p:to>
                                    </p:set>
                                    <p:animEffect transition="in" filter="fade">
                                      <p:cBhvr>
                                        <p:cTn id="87" dur="500"/>
                                        <p:tgtEl>
                                          <p:spTgt spid="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5"/>
          <p:cNvSpPr txBox="1">
            <a:spLocks noGrp="1"/>
          </p:cNvSpPr>
          <p:nvPr>
            <p:ph type="title"/>
          </p:nvPr>
        </p:nvSpPr>
        <p:spPr>
          <a:xfrm>
            <a:off x="855300" y="0"/>
            <a:ext cx="6240900" cy="71436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sz="3300">
                <a:latin typeface="Lato"/>
                <a:ea typeface="Lato"/>
                <a:cs typeface="Lato"/>
                <a:sym typeface="Lato"/>
              </a:rPr>
              <a:t>To wrap up</a:t>
            </a:r>
            <a:endParaRPr sz="3300">
              <a:latin typeface="Lato"/>
              <a:ea typeface="Lato"/>
              <a:cs typeface="Lato"/>
              <a:sym typeface="Lato"/>
            </a:endParaRPr>
          </a:p>
        </p:txBody>
      </p:sp>
      <p:sp>
        <p:nvSpPr>
          <p:cNvPr id="1223" name="Google Shape;1223;p45"/>
          <p:cNvSpPr txBox="1">
            <a:spLocks noGrp="1"/>
          </p:cNvSpPr>
          <p:nvPr>
            <p:ph type="body" idx="1"/>
          </p:nvPr>
        </p:nvSpPr>
        <p:spPr>
          <a:xfrm>
            <a:off x="428596" y="785800"/>
            <a:ext cx="8072494" cy="3602125"/>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Oswald"/>
              <a:buChar char="➢"/>
            </a:pPr>
            <a:r>
              <a:rPr lang="fr-FR" b="1">
                <a:latin typeface="Oswald"/>
                <a:ea typeface="Oswald"/>
                <a:cs typeface="Oswald"/>
                <a:sym typeface="Oswald"/>
              </a:rPr>
              <a:t>Prejudice</a:t>
            </a:r>
            <a:endParaRPr b="1">
              <a:latin typeface="Oswald"/>
              <a:ea typeface="Oswald"/>
              <a:cs typeface="Oswald"/>
              <a:sym typeface="Oswald"/>
            </a:endParaRPr>
          </a:p>
          <a:p>
            <a:pPr marL="457200" lvl="0" indent="-368300" algn="l" rtl="0">
              <a:lnSpc>
                <a:spcPct val="115000"/>
              </a:lnSpc>
              <a:spcBef>
                <a:spcPts val="0"/>
              </a:spcBef>
              <a:spcAft>
                <a:spcPts val="0"/>
              </a:spcAft>
              <a:buSzPts val="2200"/>
              <a:buNone/>
            </a:pPr>
            <a:r>
              <a:rPr lang="fr-FR" sz="1400" b="1">
                <a:latin typeface="Arial"/>
                <a:ea typeface="Arial"/>
                <a:cs typeface="Arial"/>
                <a:sym typeface="Arial"/>
              </a:rPr>
              <a:t>Unreasonable feelings, opinions, or attitudes, especially of a hostile nature, regarding an ethnic, racial, social, or religious group.</a:t>
            </a:r>
            <a:endParaRPr b="1">
              <a:latin typeface="Arial"/>
              <a:ea typeface="Arial"/>
              <a:cs typeface="Arial"/>
              <a:sym typeface="Arial"/>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p:txBody>
      </p:sp>
      <p:sp>
        <p:nvSpPr>
          <p:cNvPr id="1224" name="Google Shape;1224;p45"/>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46</a:t>
            </a:fld>
            <a:endParaRPr/>
          </a:p>
        </p:txBody>
      </p:sp>
      <p:sp>
        <p:nvSpPr>
          <p:cNvPr id="1225" name="Google Shape;1225;p45" descr="C:\Users\user\Desktop\CCCA3 2021 2022\Breaking prejudice\modal-verbs-speculation-and-deduction-16-638 (1).webp"/>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5"/>
          <p:cNvSpPr txBox="1"/>
          <p:nvPr/>
        </p:nvSpPr>
        <p:spPr>
          <a:xfrm>
            <a:off x="4572000" y="2285998"/>
            <a:ext cx="30717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chemeClr val="dk1"/>
                </a:solidFill>
                <a:latin typeface="Space Grotesk Light"/>
                <a:ea typeface="Space Grotesk Light"/>
                <a:cs typeface="Space Grotesk Light"/>
                <a:sym typeface="Space Grotesk Light"/>
              </a:rPr>
              <a:t>He </a:t>
            </a:r>
            <a:r>
              <a:rPr lang="fr-FR" sz="1400" b="1" i="0" u="none" strike="noStrike" cap="none">
                <a:solidFill>
                  <a:srgbClr val="FF0000"/>
                </a:solidFill>
                <a:latin typeface="Space Grotesk"/>
                <a:ea typeface="Space Grotesk"/>
                <a:cs typeface="Space Grotesk"/>
                <a:sym typeface="Space Grotesk"/>
              </a:rPr>
              <a:t>can’t</a:t>
            </a:r>
            <a:r>
              <a:rPr lang="fr-FR" sz="1400" b="0" i="0" u="none" strike="noStrike" cap="none">
                <a:solidFill>
                  <a:schemeClr val="dk1"/>
                </a:solidFill>
                <a:latin typeface="Space Grotesk Light"/>
                <a:ea typeface="Space Grotesk Light"/>
                <a:cs typeface="Space Grotesk Light"/>
                <a:sym typeface="Space Grotesk Light"/>
              </a:rPr>
              <a:t> be a doctor.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chemeClr val="dk1"/>
                </a:solidFill>
                <a:latin typeface="Space Grotesk Light"/>
                <a:ea typeface="Space Grotesk Light"/>
                <a:cs typeface="Space Grotesk Light"/>
                <a:sym typeface="Space Grotesk Light"/>
              </a:rPr>
              <a:t>He </a:t>
            </a:r>
            <a:r>
              <a:rPr lang="fr-FR" sz="1400" b="1" i="0" u="none" strike="noStrike" cap="none">
                <a:solidFill>
                  <a:srgbClr val="FF0000"/>
                </a:solidFill>
                <a:latin typeface="Space Grotesk"/>
                <a:ea typeface="Space Grotesk"/>
                <a:cs typeface="Space Grotesk"/>
                <a:sym typeface="Space Grotesk"/>
              </a:rPr>
              <a:t>must</a:t>
            </a:r>
            <a:r>
              <a:rPr lang="fr-FR" sz="1400" b="0" i="0" u="none" strike="noStrike" cap="none">
                <a:solidFill>
                  <a:schemeClr val="dk1"/>
                </a:solidFill>
                <a:latin typeface="Space Grotesk Light"/>
                <a:ea typeface="Space Grotesk Light"/>
                <a:cs typeface="Space Grotesk Light"/>
                <a:sym typeface="Space Grotesk Light"/>
              </a:rPr>
              <a:t> be inferior.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chemeClr val="dk1"/>
                </a:solidFill>
                <a:latin typeface="Space Grotesk Light"/>
                <a:ea typeface="Space Grotesk Light"/>
                <a:cs typeface="Space Grotesk Light"/>
                <a:sym typeface="Space Grotesk Light"/>
              </a:rPr>
              <a:t>He</a:t>
            </a:r>
            <a:r>
              <a:rPr lang="fr-FR" sz="1400" b="0" i="0" u="none" strike="noStrike" cap="none">
                <a:solidFill>
                  <a:srgbClr val="FF0000"/>
                </a:solidFill>
                <a:latin typeface="Space Grotesk Light"/>
                <a:ea typeface="Space Grotesk Light"/>
                <a:cs typeface="Space Grotesk Light"/>
                <a:sym typeface="Space Grotesk Light"/>
              </a:rPr>
              <a:t> </a:t>
            </a:r>
            <a:r>
              <a:rPr lang="fr-FR" sz="1400" b="1" i="0" u="none" strike="noStrike" cap="none">
                <a:solidFill>
                  <a:srgbClr val="FF0000"/>
                </a:solidFill>
                <a:latin typeface="Space Grotesk"/>
                <a:ea typeface="Space Grotesk"/>
                <a:cs typeface="Space Grotesk"/>
                <a:sym typeface="Space Grotesk"/>
              </a:rPr>
              <a:t>might</a:t>
            </a:r>
            <a:r>
              <a:rPr lang="fr-FR" sz="1400" b="0" i="0" u="none" strike="noStrike" cap="none">
                <a:solidFill>
                  <a:srgbClr val="FF0000"/>
                </a:solidFill>
                <a:latin typeface="Space Grotesk Light"/>
                <a:ea typeface="Space Grotesk Light"/>
                <a:cs typeface="Space Grotesk Light"/>
                <a:sym typeface="Space Grotesk Light"/>
              </a:rPr>
              <a:t> </a:t>
            </a:r>
            <a:r>
              <a:rPr lang="fr-FR" sz="1400" b="0" i="0" u="none" strike="noStrike" cap="none">
                <a:solidFill>
                  <a:schemeClr val="dk1"/>
                </a:solidFill>
                <a:latin typeface="Space Grotesk Light"/>
                <a:ea typeface="Space Grotesk Light"/>
                <a:cs typeface="Space Grotesk Light"/>
                <a:sym typeface="Space Grotesk Light"/>
              </a:rPr>
              <a:t>be a psychopath</a:t>
            </a:r>
            <a:r>
              <a:rPr lang="fr-FR"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1227" name="Google Shape;1227;p45" descr="phsychopath-sociopath-Freaky-Smiling-Psycho-Man.jpg"/>
          <p:cNvPicPr preferRelativeResize="0"/>
          <p:nvPr/>
        </p:nvPicPr>
        <p:blipFill rotWithShape="1">
          <a:blip r:embed="rId3">
            <a:alphaModFix/>
          </a:blip>
          <a:srcRect/>
          <a:stretch/>
        </p:blipFill>
        <p:spPr>
          <a:xfrm>
            <a:off x="214282" y="1785932"/>
            <a:ext cx="3856420" cy="2928940"/>
          </a:xfrm>
          <a:prstGeom prst="rect">
            <a:avLst/>
          </a:prstGeom>
          <a:noFill/>
          <a:ln>
            <a:noFill/>
          </a:ln>
        </p:spPr>
      </p:pic>
      <p:sp>
        <p:nvSpPr>
          <p:cNvPr id="1228" name="Google Shape;1228;p45"/>
          <p:cNvSpPr/>
          <p:nvPr/>
        </p:nvSpPr>
        <p:spPr>
          <a:xfrm>
            <a:off x="5572132" y="3143254"/>
            <a:ext cx="2714644" cy="1643074"/>
          </a:xfrm>
          <a:prstGeom prst="ellipse">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9" name="Google Shape;1229;p45"/>
          <p:cNvSpPr txBox="1"/>
          <p:nvPr/>
        </p:nvSpPr>
        <p:spPr>
          <a:xfrm>
            <a:off x="5786446" y="3643320"/>
            <a:ext cx="2214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1" i="1" u="none" strike="noStrike" cap="none">
                <a:solidFill>
                  <a:schemeClr val="dk1"/>
                </a:solidFill>
                <a:latin typeface="Oswald"/>
                <a:ea typeface="Oswald"/>
                <a:cs typeface="Oswald"/>
                <a:sym typeface="Oswald"/>
              </a:rPr>
              <a:t>Modals of deduction in the present</a:t>
            </a:r>
            <a:endParaRPr sz="1600" b="1" i="1" u="none" strike="noStrike" cap="none">
              <a:solidFill>
                <a:schemeClr val="dk1"/>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2"/>
                                        </p:tgtEl>
                                        <p:attrNameLst>
                                          <p:attrName>style.visibility</p:attrName>
                                        </p:attrNameLst>
                                      </p:cBhvr>
                                      <p:to>
                                        <p:strVal val="visible"/>
                                      </p:to>
                                    </p:set>
                                    <p:animEffect transition="in" filter="fade">
                                      <p:cBhvr>
                                        <p:cTn id="7" dur="2000"/>
                                        <p:tgtEl>
                                          <p:spTgt spid="1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3">
                                            <p:txEl>
                                              <p:pRg st="0" end="0"/>
                                            </p:txEl>
                                          </p:spTgt>
                                        </p:tgtEl>
                                        <p:attrNameLst>
                                          <p:attrName>style.visibility</p:attrName>
                                        </p:attrNameLst>
                                      </p:cBhvr>
                                      <p:to>
                                        <p:strVal val="visible"/>
                                      </p:to>
                                    </p:set>
                                    <p:animEffect transition="in" filter="fade">
                                      <p:cBhvr>
                                        <p:cTn id="12" dur="2000"/>
                                        <p:tgtEl>
                                          <p:spTgt spid="12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3">
                                            <p:txEl>
                                              <p:pRg st="1" end="1"/>
                                            </p:txEl>
                                          </p:spTgt>
                                        </p:tgtEl>
                                        <p:attrNameLst>
                                          <p:attrName>style.visibility</p:attrName>
                                        </p:attrNameLst>
                                      </p:cBhvr>
                                      <p:to>
                                        <p:strVal val="visible"/>
                                      </p:to>
                                    </p:set>
                                    <p:animEffect transition="in" filter="fade">
                                      <p:cBhvr>
                                        <p:cTn id="17" dur="2000"/>
                                        <p:tgtEl>
                                          <p:spTgt spid="12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3">
                                            <p:txEl>
                                              <p:pRg st="2" end="2"/>
                                            </p:txEl>
                                          </p:spTgt>
                                        </p:tgtEl>
                                        <p:attrNameLst>
                                          <p:attrName>style.visibility</p:attrName>
                                        </p:attrNameLst>
                                      </p:cBhvr>
                                      <p:to>
                                        <p:strVal val="visible"/>
                                      </p:to>
                                    </p:set>
                                    <p:animEffect transition="in" filter="fade">
                                      <p:cBhvr>
                                        <p:cTn id="22" dur="2000"/>
                                        <p:tgtEl>
                                          <p:spTgt spid="12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3">
                                            <p:txEl>
                                              <p:pRg st="3" end="3"/>
                                            </p:txEl>
                                          </p:spTgt>
                                        </p:tgtEl>
                                        <p:attrNameLst>
                                          <p:attrName>style.visibility</p:attrName>
                                        </p:attrNameLst>
                                      </p:cBhvr>
                                      <p:to>
                                        <p:strVal val="visible"/>
                                      </p:to>
                                    </p:set>
                                    <p:animEffect transition="in" filter="fade">
                                      <p:cBhvr>
                                        <p:cTn id="27" dur="2000"/>
                                        <p:tgtEl>
                                          <p:spTgt spid="12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7"/>
                                        </p:tgtEl>
                                        <p:attrNameLst>
                                          <p:attrName>style.visibility</p:attrName>
                                        </p:attrNameLst>
                                      </p:cBhvr>
                                      <p:to>
                                        <p:strVal val="visible"/>
                                      </p:to>
                                    </p:set>
                                    <p:animEffect transition="in" filter="fade">
                                      <p:cBhvr>
                                        <p:cTn id="32" dur="2000"/>
                                        <p:tgtEl>
                                          <p:spTgt spid="12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6"/>
                                        </p:tgtEl>
                                        <p:attrNameLst>
                                          <p:attrName>style.visibility</p:attrName>
                                        </p:attrNameLst>
                                      </p:cBhvr>
                                      <p:to>
                                        <p:strVal val="visible"/>
                                      </p:to>
                                    </p:set>
                                    <p:animEffect transition="in" filter="fade">
                                      <p:cBhvr>
                                        <p:cTn id="37" dur="500"/>
                                        <p:tgtEl>
                                          <p:spTgt spid="12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29"/>
                                        </p:tgtEl>
                                        <p:attrNameLst>
                                          <p:attrName>style.visibility</p:attrName>
                                        </p:attrNameLst>
                                      </p:cBhvr>
                                      <p:to>
                                        <p:strVal val="visible"/>
                                      </p:to>
                                    </p:set>
                                    <p:animEffect transition="in" filter="fade">
                                      <p:cBhvr>
                                        <p:cTn id="42" dur="500"/>
                                        <p:tgtEl>
                                          <p:spTgt spid="12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8"/>
                                        </p:tgtEl>
                                        <p:attrNameLst>
                                          <p:attrName>style.visibility</p:attrName>
                                        </p:attrNameLst>
                                      </p:cBhvr>
                                      <p:to>
                                        <p:strVal val="visible"/>
                                      </p:to>
                                    </p:set>
                                    <p:animEffect transition="in" filter="fade">
                                      <p:cBhvr>
                                        <p:cTn id="4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6"/>
          <p:cNvSpPr txBox="1">
            <a:spLocks noGrp="1"/>
          </p:cNvSpPr>
          <p:nvPr>
            <p:ph type="title"/>
          </p:nvPr>
        </p:nvSpPr>
        <p:spPr>
          <a:xfrm>
            <a:off x="0" y="0"/>
            <a:ext cx="2214546" cy="571486"/>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fr-FR" b="1">
                <a:latin typeface="Lato"/>
                <a:ea typeface="Lato"/>
                <a:cs typeface="Lato"/>
                <a:sym typeface="Lato"/>
              </a:rPr>
              <a:t>Grammar </a:t>
            </a:r>
            <a:endParaRPr b="1">
              <a:latin typeface="Lato"/>
              <a:ea typeface="Lato"/>
              <a:cs typeface="Lato"/>
              <a:sym typeface="Lato"/>
            </a:endParaRPr>
          </a:p>
        </p:txBody>
      </p:sp>
      <p:sp>
        <p:nvSpPr>
          <p:cNvPr id="1235" name="Google Shape;1235;p46"/>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47</a:t>
            </a:fld>
            <a:endParaRPr/>
          </a:p>
        </p:txBody>
      </p:sp>
      <p:pic>
        <p:nvPicPr>
          <p:cNvPr id="1236" name="Google Shape;1236;p46" descr="http://calibermag.org/wp-content/uploads/2012/10/Hippie-340x281.jpg"/>
          <p:cNvPicPr preferRelativeResize="0"/>
          <p:nvPr/>
        </p:nvPicPr>
        <p:blipFill rotWithShape="1">
          <a:blip r:embed="rId3">
            <a:alphaModFix/>
          </a:blip>
          <a:srcRect/>
          <a:stretch/>
        </p:blipFill>
        <p:spPr>
          <a:xfrm>
            <a:off x="6772275" y="0"/>
            <a:ext cx="2371725" cy="1960161"/>
          </a:xfrm>
          <a:prstGeom prst="rect">
            <a:avLst/>
          </a:prstGeom>
          <a:noFill/>
          <a:ln>
            <a:noFill/>
          </a:ln>
        </p:spPr>
      </p:pic>
      <p:pic>
        <p:nvPicPr>
          <p:cNvPr id="1237" name="Google Shape;1237;p46" descr="https://encrypted-tbn1.gstatic.com/images?q=tbn:ANd9GcSG7xB-QEe4XU0HjuJ4cjYQclg4wiSxak4DDNLbMs9NV6qLbpxBlQ"/>
          <p:cNvPicPr preferRelativeResize="0"/>
          <p:nvPr/>
        </p:nvPicPr>
        <p:blipFill rotWithShape="1">
          <a:blip r:embed="rId4">
            <a:alphaModFix/>
          </a:blip>
          <a:srcRect/>
          <a:stretch/>
        </p:blipFill>
        <p:spPr>
          <a:xfrm>
            <a:off x="6524625" y="3400425"/>
            <a:ext cx="2619375" cy="1743075"/>
          </a:xfrm>
          <a:prstGeom prst="rect">
            <a:avLst/>
          </a:prstGeom>
          <a:noFill/>
          <a:ln>
            <a:noFill/>
          </a:ln>
        </p:spPr>
      </p:pic>
      <p:pic>
        <p:nvPicPr>
          <p:cNvPr id="1238" name="Google Shape;1238;p46" descr="http://i.ytimg.com/vi/ZooNIKu57Rs/maxresdefault.jpg"/>
          <p:cNvPicPr preferRelativeResize="0"/>
          <p:nvPr/>
        </p:nvPicPr>
        <p:blipFill rotWithShape="1">
          <a:blip r:embed="rId5">
            <a:alphaModFix/>
          </a:blip>
          <a:srcRect/>
          <a:stretch/>
        </p:blipFill>
        <p:spPr>
          <a:xfrm flipH="1">
            <a:off x="6429388" y="2000246"/>
            <a:ext cx="2486025" cy="1398388"/>
          </a:xfrm>
          <a:prstGeom prst="rect">
            <a:avLst/>
          </a:prstGeom>
          <a:noFill/>
          <a:ln>
            <a:noFill/>
          </a:ln>
        </p:spPr>
      </p:pic>
      <p:pic>
        <p:nvPicPr>
          <p:cNvPr id="1239" name="Google Shape;1239;p46" descr="http://www.caribjournal.com/wp-content/uploads/2013/12/ville.jpg"/>
          <p:cNvPicPr preferRelativeResize="0"/>
          <p:nvPr/>
        </p:nvPicPr>
        <p:blipFill rotWithShape="1">
          <a:blip r:embed="rId6">
            <a:alphaModFix/>
          </a:blip>
          <a:srcRect/>
          <a:stretch/>
        </p:blipFill>
        <p:spPr>
          <a:xfrm>
            <a:off x="3571868" y="3000378"/>
            <a:ext cx="2635308" cy="1638300"/>
          </a:xfrm>
          <a:prstGeom prst="rect">
            <a:avLst/>
          </a:prstGeom>
          <a:noFill/>
          <a:ln>
            <a:noFill/>
          </a:ln>
        </p:spPr>
      </p:pic>
      <p:pic>
        <p:nvPicPr>
          <p:cNvPr id="1240" name="Google Shape;1240;p46" descr="https://haroldleemiller.files.wordpress.com/2011/08/lrtommy-roberson_0898.jpg"/>
          <p:cNvPicPr preferRelativeResize="0"/>
          <p:nvPr/>
        </p:nvPicPr>
        <p:blipFill rotWithShape="1">
          <a:blip r:embed="rId7">
            <a:alphaModFix/>
          </a:blip>
          <a:srcRect/>
          <a:stretch/>
        </p:blipFill>
        <p:spPr>
          <a:xfrm>
            <a:off x="4214810" y="285734"/>
            <a:ext cx="2400300" cy="1867433"/>
          </a:xfrm>
          <a:prstGeom prst="rect">
            <a:avLst/>
          </a:prstGeom>
          <a:noFill/>
          <a:ln>
            <a:noFill/>
          </a:ln>
        </p:spPr>
      </p:pic>
      <p:pic>
        <p:nvPicPr>
          <p:cNvPr id="1241" name="Google Shape;1241;p46" descr="http://www.gannett-cdn.com/-mm-/7c80399fa81184107b5d7eeeb840ea5e24d856a3/c=17-0-1662-2193&amp;r=537&amp;c=0-0-534-712/local/-/media/2015/03/11/Indianapolis/Indianapolis/635616911877058754-464805244.jpg"/>
          <p:cNvPicPr preferRelativeResize="0"/>
          <p:nvPr/>
        </p:nvPicPr>
        <p:blipFill rotWithShape="1">
          <a:blip r:embed="rId8">
            <a:alphaModFix/>
          </a:blip>
          <a:srcRect/>
          <a:stretch/>
        </p:blipFill>
        <p:spPr>
          <a:xfrm>
            <a:off x="1500166" y="2928940"/>
            <a:ext cx="1809750" cy="1928808"/>
          </a:xfrm>
          <a:prstGeom prst="rect">
            <a:avLst/>
          </a:prstGeom>
          <a:noFill/>
          <a:ln>
            <a:noFill/>
          </a:ln>
        </p:spPr>
      </p:pic>
      <p:sp>
        <p:nvSpPr>
          <p:cNvPr id="1242" name="Google Shape;1242;p46"/>
          <p:cNvSpPr txBox="1"/>
          <p:nvPr/>
        </p:nvSpPr>
        <p:spPr>
          <a:xfrm>
            <a:off x="0" y="500049"/>
            <a:ext cx="4143372"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1" u="sng"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Space Grotesk"/>
                <a:ea typeface="Space Grotesk"/>
                <a:cs typeface="Space Grotesk"/>
                <a:sym typeface="Space Grotesk"/>
              </a:rPr>
              <a:t>Make speculations about these people. Decide which person has which job.</a:t>
            </a:r>
            <a:endParaRPr sz="1400" b="0" i="0" u="none" strike="noStrike" cap="none">
              <a:solidFill>
                <a:srgbClr val="000000"/>
              </a:solidFill>
              <a:latin typeface="Space Grotesk"/>
              <a:ea typeface="Space Grotesk"/>
              <a:cs typeface="Space Grotesk"/>
              <a:sym typeface="Space Grotesk"/>
            </a:endParaRPr>
          </a:p>
        </p:txBody>
      </p:sp>
      <p:sp>
        <p:nvSpPr>
          <p:cNvPr id="1243" name="Google Shape;1243;p46"/>
          <p:cNvSpPr/>
          <p:nvPr/>
        </p:nvSpPr>
        <p:spPr>
          <a:xfrm>
            <a:off x="0" y="1214428"/>
            <a:ext cx="3357586" cy="1500198"/>
          </a:xfrm>
          <a:prstGeom prst="ellipse">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44" name="Google Shape;1244;p46"/>
          <p:cNvSpPr txBox="1"/>
          <p:nvPr/>
        </p:nvSpPr>
        <p:spPr>
          <a:xfrm>
            <a:off x="500034" y="1500180"/>
            <a:ext cx="2928900" cy="89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fr-FR" sz="1300" b="0" i="0" u="none" strike="noStrike" cap="none">
                <a:solidFill>
                  <a:srgbClr val="000000"/>
                </a:solidFill>
                <a:latin typeface="Oswald"/>
                <a:ea typeface="Oswald"/>
                <a:cs typeface="Oswald"/>
                <a:sym typeface="Oswald"/>
              </a:rPr>
              <a:t>A lawyer/ A police officer</a:t>
            </a:r>
            <a:endParaRPr sz="1600" b="0" i="0" u="none" strike="noStrike" cap="none">
              <a:solidFill>
                <a:srgbClr val="000000"/>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300"/>
              <a:buFont typeface="Arial"/>
              <a:buNone/>
            </a:pPr>
            <a:r>
              <a:rPr lang="fr-FR" sz="1300" b="0" i="0" u="none" strike="noStrike" cap="none">
                <a:solidFill>
                  <a:srgbClr val="000000"/>
                </a:solidFill>
                <a:latin typeface="Oswald"/>
                <a:ea typeface="Oswald"/>
                <a:cs typeface="Oswald"/>
                <a:sym typeface="Oswald"/>
              </a:rPr>
              <a:t>A serial-killer /A billionaire</a:t>
            </a:r>
            <a:endParaRPr sz="1600" b="0" i="0" u="none" strike="noStrike" cap="none">
              <a:solidFill>
                <a:srgbClr val="000000"/>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300"/>
              <a:buFont typeface="Arial"/>
              <a:buNone/>
            </a:pPr>
            <a:r>
              <a:rPr lang="fr-FR" sz="1300" b="0" i="0" u="none" strike="noStrike" cap="none">
                <a:solidFill>
                  <a:srgbClr val="000000"/>
                </a:solidFill>
                <a:latin typeface="Oswald"/>
                <a:ea typeface="Oswald"/>
                <a:cs typeface="Oswald"/>
                <a:sym typeface="Oswald"/>
              </a:rPr>
              <a:t>A rock star / A bank robber</a:t>
            </a:r>
            <a:endParaRPr sz="1600" b="0" i="0" u="none" strike="noStrike" cap="none">
              <a:solidFill>
                <a:srgbClr val="000000"/>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300"/>
              <a:buFont typeface="Arial"/>
              <a:buNone/>
            </a:pPr>
            <a:r>
              <a:rPr lang="fr-FR" sz="1300" b="0" i="0" u="none" strike="noStrike" cap="none">
                <a:solidFill>
                  <a:srgbClr val="000000"/>
                </a:solidFill>
                <a:latin typeface="Oswald"/>
                <a:ea typeface="Oswald"/>
                <a:cs typeface="Oswald"/>
                <a:sym typeface="Oswald"/>
              </a:rPr>
              <a:t>A chef /A professional sports-person</a:t>
            </a:r>
            <a:endParaRPr sz="1300" b="0" i="0" u="none" strike="noStrike" cap="none">
              <a:solidFill>
                <a:srgbClr val="000000"/>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4"/>
                                        </p:tgtEl>
                                        <p:attrNameLst>
                                          <p:attrName>style.visibility</p:attrName>
                                        </p:attrNameLst>
                                      </p:cBhvr>
                                      <p:to>
                                        <p:strVal val="visible"/>
                                      </p:to>
                                    </p:set>
                                    <p:animEffect transition="in" filter="fade">
                                      <p:cBhvr>
                                        <p:cTn id="7" dur="2000"/>
                                        <p:tgtEl>
                                          <p:spTgt spid="1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0"/>
                                        </p:tgtEl>
                                        <p:attrNameLst>
                                          <p:attrName>style.visibility</p:attrName>
                                        </p:attrNameLst>
                                      </p:cBhvr>
                                      <p:to>
                                        <p:strVal val="visible"/>
                                      </p:to>
                                    </p:set>
                                    <p:animEffect transition="in" filter="fade">
                                      <p:cBhvr>
                                        <p:cTn id="12" dur="2000"/>
                                        <p:tgtEl>
                                          <p:spTgt spid="12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6"/>
                                        </p:tgtEl>
                                        <p:attrNameLst>
                                          <p:attrName>style.visibility</p:attrName>
                                        </p:attrNameLst>
                                      </p:cBhvr>
                                      <p:to>
                                        <p:strVal val="visible"/>
                                      </p:to>
                                    </p:set>
                                    <p:animEffect transition="in" filter="fade">
                                      <p:cBhvr>
                                        <p:cTn id="17" dur="2000"/>
                                        <p:tgtEl>
                                          <p:spTgt spid="12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8"/>
                                        </p:tgtEl>
                                        <p:attrNameLst>
                                          <p:attrName>style.visibility</p:attrName>
                                        </p:attrNameLst>
                                      </p:cBhvr>
                                      <p:to>
                                        <p:strVal val="visible"/>
                                      </p:to>
                                    </p:set>
                                    <p:animEffect transition="in" filter="fade">
                                      <p:cBhvr>
                                        <p:cTn id="22" dur="20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1"/>
                                        </p:tgtEl>
                                        <p:attrNameLst>
                                          <p:attrName>style.visibility</p:attrName>
                                        </p:attrNameLst>
                                      </p:cBhvr>
                                      <p:to>
                                        <p:strVal val="visible"/>
                                      </p:to>
                                    </p:set>
                                    <p:animEffect transition="in" filter="fade">
                                      <p:cBhvr>
                                        <p:cTn id="27" dur="500"/>
                                        <p:tgtEl>
                                          <p:spTgt spid="12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9"/>
                                        </p:tgtEl>
                                        <p:attrNameLst>
                                          <p:attrName>style.visibility</p:attrName>
                                        </p:attrNameLst>
                                      </p:cBhvr>
                                      <p:to>
                                        <p:strVal val="visible"/>
                                      </p:to>
                                    </p:set>
                                    <p:animEffect transition="in" filter="fade">
                                      <p:cBhvr>
                                        <p:cTn id="32" dur="2000"/>
                                        <p:tgtEl>
                                          <p:spTgt spid="12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7"/>
                                        </p:tgtEl>
                                        <p:attrNameLst>
                                          <p:attrName>style.visibility</p:attrName>
                                        </p:attrNameLst>
                                      </p:cBhvr>
                                      <p:to>
                                        <p:strVal val="visible"/>
                                      </p:to>
                                    </p:set>
                                    <p:animEffect transition="in" filter="fade">
                                      <p:cBhvr>
                                        <p:cTn id="37" dur="2000"/>
                                        <p:tgtEl>
                                          <p:spTgt spid="12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44">
                                            <p:txEl>
                                              <p:pRg st="0" end="0"/>
                                            </p:txEl>
                                          </p:spTgt>
                                        </p:tgtEl>
                                        <p:attrNameLst>
                                          <p:attrName>style.visibility</p:attrName>
                                        </p:attrNameLst>
                                      </p:cBhvr>
                                      <p:to>
                                        <p:strVal val="visible"/>
                                      </p:to>
                                    </p:set>
                                    <p:animEffect transition="in" filter="fade">
                                      <p:cBhvr>
                                        <p:cTn id="42" dur="2000"/>
                                        <p:tgtEl>
                                          <p:spTgt spid="124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44">
                                            <p:txEl>
                                              <p:pRg st="1" end="1"/>
                                            </p:txEl>
                                          </p:spTgt>
                                        </p:tgtEl>
                                        <p:attrNameLst>
                                          <p:attrName>style.visibility</p:attrName>
                                        </p:attrNameLst>
                                      </p:cBhvr>
                                      <p:to>
                                        <p:strVal val="visible"/>
                                      </p:to>
                                    </p:set>
                                    <p:animEffect transition="in" filter="fade">
                                      <p:cBhvr>
                                        <p:cTn id="47" dur="2000"/>
                                        <p:tgtEl>
                                          <p:spTgt spid="124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44">
                                            <p:txEl>
                                              <p:pRg st="2" end="2"/>
                                            </p:txEl>
                                          </p:spTgt>
                                        </p:tgtEl>
                                        <p:attrNameLst>
                                          <p:attrName>style.visibility</p:attrName>
                                        </p:attrNameLst>
                                      </p:cBhvr>
                                      <p:to>
                                        <p:strVal val="visible"/>
                                      </p:to>
                                    </p:set>
                                    <p:animEffect transition="in" filter="fade">
                                      <p:cBhvr>
                                        <p:cTn id="52" dur="2000"/>
                                        <p:tgtEl>
                                          <p:spTgt spid="124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44">
                                            <p:txEl>
                                              <p:pRg st="3" end="3"/>
                                            </p:txEl>
                                          </p:spTgt>
                                        </p:tgtEl>
                                        <p:attrNameLst>
                                          <p:attrName>style.visibility</p:attrName>
                                        </p:attrNameLst>
                                      </p:cBhvr>
                                      <p:to>
                                        <p:strVal val="visible"/>
                                      </p:to>
                                    </p:set>
                                    <p:animEffect transition="in" filter="fade">
                                      <p:cBhvr>
                                        <p:cTn id="57" dur="2000"/>
                                        <p:tgtEl>
                                          <p:spTgt spid="124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243"/>
                                        </p:tgtEl>
                                        <p:attrNameLst>
                                          <p:attrName>style.visibility</p:attrName>
                                        </p:attrNameLst>
                                      </p:cBhvr>
                                      <p:to>
                                        <p:strVal val="visible"/>
                                      </p:to>
                                    </p:set>
                                    <p:anim calcmode="lin" valueType="num">
                                      <p:cBhvr additive="base">
                                        <p:cTn id="62" dur="500"/>
                                        <p:tgtEl>
                                          <p:spTgt spid="1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47"/>
          <p:cNvSpPr txBox="1">
            <a:spLocks noGrp="1"/>
          </p:cNvSpPr>
          <p:nvPr>
            <p:ph type="title"/>
          </p:nvPr>
        </p:nvSpPr>
        <p:spPr>
          <a:xfrm>
            <a:off x="0" y="142858"/>
            <a:ext cx="7096200" cy="428628"/>
          </a:xfrm>
          <a:prstGeom prst="rect">
            <a:avLst/>
          </a:prstGeom>
          <a:noFill/>
          <a:ln>
            <a:noFill/>
          </a:ln>
        </p:spPr>
        <p:txBody>
          <a:bodyPr spcFirstLastPara="1" wrap="square" lIns="0" tIns="0" rIns="0" bIns="0" anchor="b" anchorCtr="0">
            <a:noAutofit/>
          </a:bodyPr>
          <a:lstStyle/>
          <a:p>
            <a:pPr marL="0" lvl="0" indent="457200" algn="l" rtl="0">
              <a:lnSpc>
                <a:spcPct val="90000"/>
              </a:lnSpc>
              <a:spcBef>
                <a:spcPts val="0"/>
              </a:spcBef>
              <a:spcAft>
                <a:spcPts val="0"/>
              </a:spcAft>
              <a:buSzPts val="3200"/>
              <a:buNone/>
            </a:pPr>
            <a:r>
              <a:rPr lang="fr-FR">
                <a:latin typeface="Oswald"/>
                <a:ea typeface="Oswald"/>
                <a:cs typeface="Oswald"/>
                <a:sym typeface="Oswald"/>
              </a:rPr>
              <a:t>Possible answers</a:t>
            </a:r>
            <a:endParaRPr/>
          </a:p>
        </p:txBody>
      </p:sp>
      <p:sp>
        <p:nvSpPr>
          <p:cNvPr id="1250" name="Google Shape;1250;p47"/>
          <p:cNvSpPr txBox="1">
            <a:spLocks noGrp="1"/>
          </p:cNvSpPr>
          <p:nvPr>
            <p:ph type="body" idx="1"/>
          </p:nvPr>
        </p:nvSpPr>
        <p:spPr>
          <a:xfrm>
            <a:off x="357158" y="928676"/>
            <a:ext cx="8072494" cy="3530687"/>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He/she …                             a  rockstar (possible)</a:t>
            </a:r>
            <a:endParaRPr>
              <a:latin typeface="Oswald"/>
              <a:ea typeface="Oswald"/>
              <a:cs typeface="Oswald"/>
              <a:sym typeface="Oswald"/>
            </a:endParaRPr>
          </a:p>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There’s a chance that he’s… (possible)</a:t>
            </a:r>
            <a:endParaRPr>
              <a:latin typeface="Oswald"/>
              <a:ea typeface="Oswald"/>
              <a:cs typeface="Oswald"/>
              <a:sym typeface="Oswald"/>
            </a:endParaRPr>
          </a:p>
          <a:p>
            <a:pPr marL="457200" lvl="0" indent="-228600" algn="l" rtl="0">
              <a:lnSpc>
                <a:spcPct val="115000"/>
              </a:lnSpc>
              <a:spcBef>
                <a:spcPts val="0"/>
              </a:spcBef>
              <a:spcAft>
                <a:spcPts val="0"/>
              </a:spcAft>
              <a:buSzPts val="2200"/>
              <a:buNone/>
            </a:pPr>
            <a:endParaRPr>
              <a:latin typeface="Oswald"/>
              <a:ea typeface="Oswald"/>
              <a:cs typeface="Oswald"/>
              <a:sym typeface="Oswald"/>
            </a:endParaRPr>
          </a:p>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He/she …                   a police officer (impossible)</a:t>
            </a:r>
            <a:endParaRPr>
              <a:latin typeface="Oswald"/>
              <a:ea typeface="Oswald"/>
              <a:cs typeface="Oswald"/>
              <a:sym typeface="Oswald"/>
            </a:endParaRPr>
          </a:p>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There’s no way he’s… (impossible)</a:t>
            </a:r>
            <a:endParaRPr>
              <a:latin typeface="Oswald"/>
              <a:ea typeface="Oswald"/>
              <a:cs typeface="Oswald"/>
              <a:sym typeface="Oswald"/>
            </a:endParaRPr>
          </a:p>
          <a:p>
            <a:pPr marL="457200" lvl="0" indent="-228600" algn="l" rtl="0">
              <a:lnSpc>
                <a:spcPct val="115000"/>
              </a:lnSpc>
              <a:spcBef>
                <a:spcPts val="0"/>
              </a:spcBef>
              <a:spcAft>
                <a:spcPts val="0"/>
              </a:spcAft>
              <a:buSzPts val="2200"/>
              <a:buNone/>
            </a:pPr>
            <a:endParaRPr>
              <a:latin typeface="Oswald"/>
              <a:ea typeface="Oswald"/>
              <a:cs typeface="Oswald"/>
              <a:sym typeface="Oswald"/>
            </a:endParaRPr>
          </a:p>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He/she                be a lawyer… (almost certain) </a:t>
            </a:r>
            <a:endParaRPr>
              <a:latin typeface="Oswald"/>
              <a:ea typeface="Oswald"/>
              <a:cs typeface="Oswald"/>
              <a:sym typeface="Oswald"/>
            </a:endParaRPr>
          </a:p>
          <a:p>
            <a:pPr marL="457200" lvl="0" indent="-368300" algn="l" rtl="0">
              <a:lnSpc>
                <a:spcPct val="115000"/>
              </a:lnSpc>
              <a:spcBef>
                <a:spcPts val="0"/>
              </a:spcBef>
              <a:spcAft>
                <a:spcPts val="0"/>
              </a:spcAft>
              <a:buSzPts val="2200"/>
              <a:buFont typeface="Oswald"/>
              <a:buChar char="➢"/>
            </a:pPr>
            <a:r>
              <a:rPr lang="fr-FR">
                <a:latin typeface="Oswald"/>
                <a:ea typeface="Oswald"/>
                <a:cs typeface="Oswald"/>
                <a:sym typeface="Oswald"/>
              </a:rPr>
              <a:t>I’m pretty sure he’s… (quite certain)</a:t>
            </a:r>
            <a:endParaRPr>
              <a:latin typeface="Oswald"/>
              <a:ea typeface="Oswald"/>
              <a:cs typeface="Oswald"/>
              <a:sym typeface="Oswald"/>
            </a:endParaRPr>
          </a:p>
          <a:p>
            <a:pPr marL="457200" lvl="0" indent="-228600" algn="l" rtl="0">
              <a:lnSpc>
                <a:spcPct val="115000"/>
              </a:lnSpc>
              <a:spcBef>
                <a:spcPts val="0"/>
              </a:spcBef>
              <a:spcAft>
                <a:spcPts val="0"/>
              </a:spcAft>
              <a:buSzPts val="2200"/>
              <a:buNone/>
            </a:pPr>
            <a:endParaRPr/>
          </a:p>
        </p:txBody>
      </p:sp>
      <p:sp>
        <p:nvSpPr>
          <p:cNvPr id="1251" name="Google Shape;1251;p47"/>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48</a:t>
            </a:fld>
            <a:endParaRPr/>
          </a:p>
        </p:txBody>
      </p:sp>
      <p:sp>
        <p:nvSpPr>
          <p:cNvPr id="1252" name="Google Shape;1252;p47"/>
          <p:cNvSpPr txBox="1"/>
          <p:nvPr/>
        </p:nvSpPr>
        <p:spPr>
          <a:xfrm>
            <a:off x="1785918" y="857238"/>
            <a:ext cx="18573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fr-FR" sz="1500" b="1" i="0" u="sng" strike="noStrike" cap="none">
                <a:solidFill>
                  <a:srgbClr val="FF00FF"/>
                </a:solidFill>
                <a:latin typeface="Oswald"/>
                <a:ea typeface="Oswald"/>
                <a:cs typeface="Oswald"/>
                <a:sym typeface="Oswald"/>
              </a:rPr>
              <a:t>might/may/could be</a:t>
            </a:r>
            <a:endParaRPr sz="1500" b="0" i="0" u="none" strike="noStrike" cap="none">
              <a:solidFill>
                <a:srgbClr val="FF00FF"/>
              </a:solidFill>
              <a:latin typeface="Oswald"/>
              <a:ea typeface="Oswald"/>
              <a:cs typeface="Oswald"/>
              <a:sym typeface="Oswald"/>
            </a:endParaRPr>
          </a:p>
        </p:txBody>
      </p:sp>
      <p:sp>
        <p:nvSpPr>
          <p:cNvPr id="1253" name="Google Shape;1253;p47"/>
          <p:cNvSpPr txBox="1"/>
          <p:nvPr/>
        </p:nvSpPr>
        <p:spPr>
          <a:xfrm>
            <a:off x="3357554" y="1714494"/>
            <a:ext cx="6429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7"/>
          <p:cNvSpPr txBox="1"/>
          <p:nvPr/>
        </p:nvSpPr>
        <p:spPr>
          <a:xfrm>
            <a:off x="1785918" y="1071552"/>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7"/>
          <p:cNvSpPr txBox="1"/>
          <p:nvPr/>
        </p:nvSpPr>
        <p:spPr>
          <a:xfrm>
            <a:off x="1928794" y="2143122"/>
            <a:ext cx="1071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fr-FR" sz="1500" b="1" u="sng">
                <a:solidFill>
                  <a:srgbClr val="FF00FF"/>
                </a:solidFill>
                <a:latin typeface="Oswald"/>
                <a:ea typeface="Oswald"/>
                <a:cs typeface="Oswald"/>
                <a:sym typeface="Oswald"/>
              </a:rPr>
              <a:t>can’t</a:t>
            </a:r>
            <a:r>
              <a:rPr lang="fr-FR" sz="1500" b="1" i="0" u="sng" strike="noStrike" cap="none">
                <a:solidFill>
                  <a:srgbClr val="FF0000"/>
                </a:solidFill>
                <a:latin typeface="Oswald"/>
                <a:ea typeface="Oswald"/>
                <a:cs typeface="Oswald"/>
                <a:sym typeface="Oswald"/>
              </a:rPr>
              <a:t> </a:t>
            </a:r>
            <a:r>
              <a:rPr lang="fr-FR" sz="1500" b="1" u="sng">
                <a:solidFill>
                  <a:srgbClr val="FF00FF"/>
                </a:solidFill>
                <a:latin typeface="Oswald"/>
                <a:ea typeface="Oswald"/>
                <a:cs typeface="Oswald"/>
                <a:sym typeface="Oswald"/>
              </a:rPr>
              <a:t>be</a:t>
            </a:r>
            <a:r>
              <a:rPr lang="fr-FR" sz="1500" b="1" i="0" u="sng" strike="noStrike" cap="none">
                <a:solidFill>
                  <a:srgbClr val="FF0000"/>
                </a:solidFill>
                <a:latin typeface="Oswald"/>
                <a:ea typeface="Oswald"/>
                <a:cs typeface="Oswald"/>
                <a:sym typeface="Oswald"/>
              </a:rPr>
              <a:t> </a:t>
            </a:r>
            <a:endParaRPr sz="1500" b="1" i="0" u="none" strike="noStrike" cap="none">
              <a:solidFill>
                <a:srgbClr val="000000"/>
              </a:solidFill>
              <a:latin typeface="Oswald"/>
              <a:ea typeface="Oswald"/>
              <a:cs typeface="Oswald"/>
              <a:sym typeface="Oswald"/>
            </a:endParaRPr>
          </a:p>
        </p:txBody>
      </p:sp>
      <p:sp>
        <p:nvSpPr>
          <p:cNvPr id="1256" name="Google Shape;1256;p47"/>
          <p:cNvSpPr txBox="1"/>
          <p:nvPr/>
        </p:nvSpPr>
        <p:spPr>
          <a:xfrm>
            <a:off x="1938318" y="1223952"/>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7"/>
          <p:cNvSpPr txBox="1"/>
          <p:nvPr/>
        </p:nvSpPr>
        <p:spPr>
          <a:xfrm>
            <a:off x="1928794" y="3286130"/>
            <a:ext cx="7143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fr-FR" sz="1500" b="1" u="sng">
                <a:solidFill>
                  <a:srgbClr val="FF00FF"/>
                </a:solidFill>
                <a:latin typeface="Oswald"/>
                <a:ea typeface="Oswald"/>
                <a:cs typeface="Oswald"/>
                <a:sym typeface="Oswald"/>
              </a:rPr>
              <a:t>must</a:t>
            </a:r>
            <a:endParaRPr sz="1500" b="0" i="0" u="none" strike="noStrike" cap="none">
              <a:solidFill>
                <a:srgbClr val="000000"/>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9"/>
                                        </p:tgtEl>
                                        <p:attrNameLst>
                                          <p:attrName>style.visibility</p:attrName>
                                        </p:attrNameLst>
                                      </p:cBhvr>
                                      <p:to>
                                        <p:strVal val="visible"/>
                                      </p:to>
                                    </p:set>
                                    <p:animEffect transition="in" filter="fade">
                                      <p:cBhvr>
                                        <p:cTn id="7" dur="2000"/>
                                        <p:tgtEl>
                                          <p:spTgt spid="1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0">
                                            <p:txEl>
                                              <p:pRg st="0" end="0"/>
                                            </p:txEl>
                                          </p:spTgt>
                                        </p:tgtEl>
                                        <p:attrNameLst>
                                          <p:attrName>style.visibility</p:attrName>
                                        </p:attrNameLst>
                                      </p:cBhvr>
                                      <p:to>
                                        <p:strVal val="visible"/>
                                      </p:to>
                                    </p:set>
                                    <p:animEffect transition="in" filter="fade">
                                      <p:cBhvr>
                                        <p:cTn id="12" dur="2000"/>
                                        <p:tgtEl>
                                          <p:spTgt spid="12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0">
                                            <p:txEl>
                                              <p:pRg st="1" end="1"/>
                                            </p:txEl>
                                          </p:spTgt>
                                        </p:tgtEl>
                                        <p:attrNameLst>
                                          <p:attrName>style.visibility</p:attrName>
                                        </p:attrNameLst>
                                      </p:cBhvr>
                                      <p:to>
                                        <p:strVal val="visible"/>
                                      </p:to>
                                    </p:set>
                                    <p:animEffect transition="in" filter="fade">
                                      <p:cBhvr>
                                        <p:cTn id="17" dur="2000"/>
                                        <p:tgtEl>
                                          <p:spTgt spid="12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0">
                                            <p:txEl>
                                              <p:pRg st="2" end="2"/>
                                            </p:txEl>
                                          </p:spTgt>
                                        </p:tgtEl>
                                        <p:attrNameLst>
                                          <p:attrName>style.visibility</p:attrName>
                                        </p:attrNameLst>
                                      </p:cBhvr>
                                      <p:to>
                                        <p:strVal val="visible"/>
                                      </p:to>
                                    </p:set>
                                    <p:animEffect transition="in" filter="fade">
                                      <p:cBhvr>
                                        <p:cTn id="22" dur="2000"/>
                                        <p:tgtEl>
                                          <p:spTgt spid="12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0">
                                            <p:txEl>
                                              <p:pRg st="3" end="3"/>
                                            </p:txEl>
                                          </p:spTgt>
                                        </p:tgtEl>
                                        <p:attrNameLst>
                                          <p:attrName>style.visibility</p:attrName>
                                        </p:attrNameLst>
                                      </p:cBhvr>
                                      <p:to>
                                        <p:strVal val="visible"/>
                                      </p:to>
                                    </p:set>
                                    <p:animEffect transition="in" filter="fade">
                                      <p:cBhvr>
                                        <p:cTn id="27" dur="2000"/>
                                        <p:tgtEl>
                                          <p:spTgt spid="12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0">
                                            <p:txEl>
                                              <p:pRg st="4" end="4"/>
                                            </p:txEl>
                                          </p:spTgt>
                                        </p:tgtEl>
                                        <p:attrNameLst>
                                          <p:attrName>style.visibility</p:attrName>
                                        </p:attrNameLst>
                                      </p:cBhvr>
                                      <p:to>
                                        <p:strVal val="visible"/>
                                      </p:to>
                                    </p:set>
                                    <p:animEffect transition="in" filter="fade">
                                      <p:cBhvr>
                                        <p:cTn id="32" dur="2000"/>
                                        <p:tgtEl>
                                          <p:spTgt spid="12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0">
                                            <p:txEl>
                                              <p:pRg st="5" end="5"/>
                                            </p:txEl>
                                          </p:spTgt>
                                        </p:tgtEl>
                                        <p:attrNameLst>
                                          <p:attrName>style.visibility</p:attrName>
                                        </p:attrNameLst>
                                      </p:cBhvr>
                                      <p:to>
                                        <p:strVal val="visible"/>
                                      </p:to>
                                    </p:set>
                                    <p:animEffect transition="in" filter="fade">
                                      <p:cBhvr>
                                        <p:cTn id="37" dur="2000"/>
                                        <p:tgtEl>
                                          <p:spTgt spid="125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0">
                                            <p:txEl>
                                              <p:pRg st="6" end="6"/>
                                            </p:txEl>
                                          </p:spTgt>
                                        </p:tgtEl>
                                        <p:attrNameLst>
                                          <p:attrName>style.visibility</p:attrName>
                                        </p:attrNameLst>
                                      </p:cBhvr>
                                      <p:to>
                                        <p:strVal val="visible"/>
                                      </p:to>
                                    </p:set>
                                    <p:animEffect transition="in" filter="fade">
                                      <p:cBhvr>
                                        <p:cTn id="42" dur="2000"/>
                                        <p:tgtEl>
                                          <p:spTgt spid="125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0">
                                            <p:txEl>
                                              <p:pRg st="7" end="7"/>
                                            </p:txEl>
                                          </p:spTgt>
                                        </p:tgtEl>
                                        <p:attrNameLst>
                                          <p:attrName>style.visibility</p:attrName>
                                        </p:attrNameLst>
                                      </p:cBhvr>
                                      <p:to>
                                        <p:strVal val="visible"/>
                                      </p:to>
                                    </p:set>
                                    <p:animEffect transition="in" filter="fade">
                                      <p:cBhvr>
                                        <p:cTn id="47" dur="2000"/>
                                        <p:tgtEl>
                                          <p:spTgt spid="125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0">
                                            <p:txEl>
                                              <p:pRg st="8" end="8"/>
                                            </p:txEl>
                                          </p:spTgt>
                                        </p:tgtEl>
                                        <p:attrNameLst>
                                          <p:attrName>style.visibility</p:attrName>
                                        </p:attrNameLst>
                                      </p:cBhvr>
                                      <p:to>
                                        <p:strVal val="visible"/>
                                      </p:to>
                                    </p:set>
                                    <p:animEffect transition="in" filter="fade">
                                      <p:cBhvr>
                                        <p:cTn id="52" dur="2000"/>
                                        <p:tgtEl>
                                          <p:spTgt spid="125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52">
                                            <p:txEl>
                                              <p:pRg st="0" end="0"/>
                                            </p:txEl>
                                          </p:spTgt>
                                        </p:tgtEl>
                                        <p:attrNameLst>
                                          <p:attrName>style.visibility</p:attrName>
                                        </p:attrNameLst>
                                      </p:cBhvr>
                                      <p:to>
                                        <p:strVal val="visible"/>
                                      </p:to>
                                    </p:set>
                                    <p:animEffect transition="in" filter="fade">
                                      <p:cBhvr>
                                        <p:cTn id="57" dur="2000"/>
                                        <p:tgtEl>
                                          <p:spTgt spid="125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55">
                                            <p:txEl>
                                              <p:pRg st="0" end="0"/>
                                            </p:txEl>
                                          </p:spTgt>
                                        </p:tgtEl>
                                        <p:attrNameLst>
                                          <p:attrName>style.visibility</p:attrName>
                                        </p:attrNameLst>
                                      </p:cBhvr>
                                      <p:to>
                                        <p:strVal val="visible"/>
                                      </p:to>
                                    </p:set>
                                    <p:animEffect transition="in" filter="fade">
                                      <p:cBhvr>
                                        <p:cTn id="62" dur="2000"/>
                                        <p:tgtEl>
                                          <p:spTgt spid="125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57">
                                            <p:txEl>
                                              <p:pRg st="0" end="0"/>
                                            </p:txEl>
                                          </p:spTgt>
                                        </p:tgtEl>
                                        <p:attrNameLst>
                                          <p:attrName>style.visibility</p:attrName>
                                        </p:attrNameLst>
                                      </p:cBhvr>
                                      <p:to>
                                        <p:strVal val="visible"/>
                                      </p:to>
                                    </p:set>
                                    <p:animEffect transition="in" filter="fade">
                                      <p:cBhvr>
                                        <p:cTn id="67" dur="2000"/>
                                        <p:tgtEl>
                                          <p:spTgt spid="12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48"/>
          <p:cNvSpPr txBox="1">
            <a:spLocks noGrp="1"/>
          </p:cNvSpPr>
          <p:nvPr>
            <p:ph type="title"/>
          </p:nvPr>
        </p:nvSpPr>
        <p:spPr>
          <a:xfrm>
            <a:off x="428596" y="0"/>
            <a:ext cx="6667604" cy="571486"/>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fr-FR" sz="2700" b="1">
                <a:latin typeface="Oswald"/>
                <a:ea typeface="Oswald"/>
                <a:cs typeface="Oswald"/>
                <a:sym typeface="Oswald"/>
              </a:rPr>
              <a:t>Modals of deduction</a:t>
            </a:r>
            <a:endParaRPr sz="2700" b="1">
              <a:latin typeface="Oswald"/>
              <a:ea typeface="Oswald"/>
              <a:cs typeface="Oswald"/>
              <a:sym typeface="Oswald"/>
            </a:endParaRPr>
          </a:p>
        </p:txBody>
      </p:sp>
      <p:sp>
        <p:nvSpPr>
          <p:cNvPr id="1263" name="Google Shape;1263;p48"/>
          <p:cNvSpPr txBox="1">
            <a:spLocks noGrp="1"/>
          </p:cNvSpPr>
          <p:nvPr>
            <p:ph type="body" idx="1"/>
          </p:nvPr>
        </p:nvSpPr>
        <p:spPr>
          <a:xfrm>
            <a:off x="142850" y="642925"/>
            <a:ext cx="8908500" cy="4500600"/>
          </a:xfrm>
          <a:prstGeom prst="rect">
            <a:avLst/>
          </a:prstGeom>
          <a:noFill/>
          <a:ln>
            <a:noFill/>
          </a:ln>
        </p:spPr>
        <p:txBody>
          <a:bodyPr spcFirstLastPara="1" wrap="square" lIns="0" tIns="0" rIns="0" bIns="0" anchor="t" anchorCtr="0">
            <a:noAutofit/>
          </a:bodyPr>
          <a:lstStyle/>
          <a:p>
            <a:pPr marL="457200" lvl="0" indent="-374650" algn="l" rtl="0">
              <a:lnSpc>
                <a:spcPct val="115000"/>
              </a:lnSpc>
              <a:spcBef>
                <a:spcPts val="0"/>
              </a:spcBef>
              <a:spcAft>
                <a:spcPts val="0"/>
              </a:spcAft>
              <a:buSzPts val="2300"/>
              <a:buFont typeface="Arial"/>
              <a:buChar char="➢"/>
            </a:pPr>
            <a:r>
              <a:rPr lang="fr-FR" sz="1500">
                <a:latin typeface="Arial"/>
                <a:ea typeface="Arial"/>
                <a:cs typeface="Arial"/>
                <a:sym typeface="Arial"/>
              </a:rPr>
              <a:t>Deductions: guesses based on known facts.</a:t>
            </a:r>
            <a:endParaRPr sz="2300">
              <a:latin typeface="Arial"/>
              <a:ea typeface="Arial"/>
              <a:cs typeface="Arial"/>
              <a:sym typeface="Arial"/>
            </a:endParaRPr>
          </a:p>
          <a:p>
            <a:pPr marL="457200" lvl="0" indent="-228600" algn="l" rtl="0">
              <a:lnSpc>
                <a:spcPct val="115000"/>
              </a:lnSpc>
              <a:spcBef>
                <a:spcPts val="0"/>
              </a:spcBef>
              <a:spcAft>
                <a:spcPts val="0"/>
              </a:spcAft>
              <a:buSzPts val="2200"/>
              <a:buNone/>
            </a:pPr>
            <a:endParaRPr/>
          </a:p>
          <a:p>
            <a:pPr marL="457200" lvl="0" indent="-374650" algn="l" rtl="0">
              <a:lnSpc>
                <a:spcPct val="115000"/>
              </a:lnSpc>
              <a:spcBef>
                <a:spcPts val="0"/>
              </a:spcBef>
              <a:spcAft>
                <a:spcPts val="0"/>
              </a:spcAft>
              <a:buSzPts val="2300"/>
              <a:buFont typeface="Arial"/>
              <a:buChar char="➢"/>
            </a:pPr>
            <a:r>
              <a:rPr lang="fr-FR" sz="1500">
                <a:latin typeface="Arial"/>
                <a:ea typeface="Arial"/>
                <a:cs typeface="Arial"/>
                <a:sym typeface="Arial"/>
              </a:rPr>
              <a:t>Must be = very sure it’s possible 99 %</a:t>
            </a:r>
            <a:endParaRPr sz="2300">
              <a:latin typeface="Arial"/>
              <a:ea typeface="Arial"/>
              <a:cs typeface="Arial"/>
              <a:sym typeface="Arial"/>
            </a:endParaRPr>
          </a:p>
          <a:p>
            <a:pPr marL="457200" lvl="0" indent="-374650" algn="l" rtl="0">
              <a:lnSpc>
                <a:spcPct val="115000"/>
              </a:lnSpc>
              <a:spcBef>
                <a:spcPts val="0"/>
              </a:spcBef>
              <a:spcAft>
                <a:spcPts val="0"/>
              </a:spcAft>
              <a:buSzPts val="2300"/>
              <a:buFont typeface="Arial"/>
              <a:buChar char="➢"/>
            </a:pPr>
            <a:r>
              <a:rPr lang="fr-FR" sz="1500">
                <a:latin typeface="Arial"/>
                <a:ea typeface="Arial"/>
                <a:cs typeface="Arial"/>
                <a:sym typeface="Arial"/>
              </a:rPr>
              <a:t>Can’t be = very sure it’s impossible 99%</a:t>
            </a:r>
            <a:endParaRPr sz="2300">
              <a:latin typeface="Arial"/>
              <a:ea typeface="Arial"/>
              <a:cs typeface="Arial"/>
              <a:sym typeface="Arial"/>
            </a:endParaRPr>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368300" algn="l" rtl="0">
              <a:lnSpc>
                <a:spcPct val="115000"/>
              </a:lnSpc>
              <a:spcBef>
                <a:spcPts val="0"/>
              </a:spcBef>
              <a:spcAft>
                <a:spcPts val="0"/>
              </a:spcAft>
              <a:buSzPts val="2200"/>
              <a:buChar char="➢"/>
            </a:pPr>
            <a:r>
              <a:rPr lang="fr-FR" sz="1400"/>
              <a:t>                                 </a:t>
            </a:r>
            <a:r>
              <a:rPr lang="fr-FR" sz="1500">
                <a:latin typeface="Arial"/>
                <a:ea typeface="Arial"/>
                <a:cs typeface="Arial"/>
                <a:sym typeface="Arial"/>
              </a:rPr>
              <a:t>He can’ be a vegetarian.</a:t>
            </a:r>
            <a:endParaRPr sz="1500">
              <a:latin typeface="Arial"/>
              <a:ea typeface="Arial"/>
              <a:cs typeface="Arial"/>
              <a:sym typeface="Arial"/>
            </a:endParaRPr>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228600" algn="l" rtl="0">
              <a:lnSpc>
                <a:spcPct val="115000"/>
              </a:lnSpc>
              <a:spcBef>
                <a:spcPts val="0"/>
              </a:spcBef>
              <a:spcAft>
                <a:spcPts val="0"/>
              </a:spcAft>
              <a:buSzPts val="2200"/>
              <a:buNone/>
            </a:pPr>
            <a:endParaRPr sz="1400"/>
          </a:p>
          <a:p>
            <a:pPr marL="457200" lvl="0" indent="-374650" algn="l" rtl="0">
              <a:lnSpc>
                <a:spcPct val="115000"/>
              </a:lnSpc>
              <a:spcBef>
                <a:spcPts val="0"/>
              </a:spcBef>
              <a:spcAft>
                <a:spcPts val="0"/>
              </a:spcAft>
              <a:buSzPts val="2300"/>
              <a:buFont typeface="Arial"/>
              <a:buChar char="➢"/>
            </a:pPr>
            <a:r>
              <a:rPr lang="fr-FR" sz="1500">
                <a:latin typeface="Arial"/>
                <a:ea typeface="Arial"/>
                <a:cs typeface="Arial"/>
                <a:sym typeface="Arial"/>
              </a:rPr>
              <a:t>May (Not) /Might (Not)/Could be =We think it’ possible 50%</a:t>
            </a:r>
            <a:endParaRPr sz="2300">
              <a:latin typeface="Arial"/>
              <a:ea typeface="Arial"/>
              <a:cs typeface="Arial"/>
              <a:sym typeface="Arial"/>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a:p>
            <a:pPr marL="457200" lvl="0" indent="-228600" algn="l" rtl="0">
              <a:lnSpc>
                <a:spcPct val="115000"/>
              </a:lnSpc>
              <a:spcBef>
                <a:spcPts val="0"/>
              </a:spcBef>
              <a:spcAft>
                <a:spcPts val="0"/>
              </a:spcAft>
              <a:buSzPts val="2200"/>
              <a:buNone/>
            </a:pPr>
            <a:endParaRPr/>
          </a:p>
        </p:txBody>
      </p:sp>
      <p:sp>
        <p:nvSpPr>
          <p:cNvPr id="1264" name="Google Shape;1264;p48"/>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49</a:t>
            </a:fld>
            <a:endParaRPr/>
          </a:p>
        </p:txBody>
      </p:sp>
      <p:sp>
        <p:nvSpPr>
          <p:cNvPr id="1265" name="Google Shape;1265;p48"/>
          <p:cNvSpPr/>
          <p:nvPr/>
        </p:nvSpPr>
        <p:spPr>
          <a:xfrm>
            <a:off x="4071934" y="1285866"/>
            <a:ext cx="428628" cy="571504"/>
          </a:xfrm>
          <a:prstGeom prst="rightBrace">
            <a:avLst>
              <a:gd name="adj1" fmla="val 8333"/>
              <a:gd name="adj2" fmla="val 50000"/>
            </a:avLst>
          </a:prstGeom>
          <a:noFill/>
          <a:ln w="9525" cap="flat" cmpd="sng">
            <a:solidFill>
              <a:srgbClr val="5582C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66" name="Google Shape;1266;p48"/>
          <p:cNvSpPr/>
          <p:nvPr/>
        </p:nvSpPr>
        <p:spPr>
          <a:xfrm>
            <a:off x="4572000" y="1285866"/>
            <a:ext cx="2357454" cy="785818"/>
          </a:xfrm>
          <a:prstGeom prst="wedgeRectCallout">
            <a:avLst>
              <a:gd name="adj1" fmla="val -20833"/>
              <a:gd name="adj2" fmla="val 625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7" name="Google Shape;1267;p48"/>
          <p:cNvSpPr txBox="1"/>
          <p:nvPr/>
        </p:nvSpPr>
        <p:spPr>
          <a:xfrm>
            <a:off x="4786314" y="1357304"/>
            <a:ext cx="20718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Oswald"/>
                <a:ea typeface="Oswald"/>
                <a:cs typeface="Oswald"/>
                <a:sym typeface="Oswald"/>
              </a:rPr>
              <a:t>Certainty in the present</a:t>
            </a:r>
            <a:endParaRPr sz="1800" b="0" i="0" u="none" strike="noStrike" cap="none">
              <a:solidFill>
                <a:srgbClr val="000000"/>
              </a:solidFill>
              <a:latin typeface="Oswald"/>
              <a:ea typeface="Oswald"/>
              <a:cs typeface="Oswald"/>
              <a:sym typeface="Oswald"/>
            </a:endParaRPr>
          </a:p>
        </p:txBody>
      </p:sp>
      <p:pic>
        <p:nvPicPr>
          <p:cNvPr id="1268" name="Google Shape;1268;p48" descr="modal-verbs-in-english-3.jpg"/>
          <p:cNvPicPr preferRelativeResize="0"/>
          <p:nvPr/>
        </p:nvPicPr>
        <p:blipFill rotWithShape="1">
          <a:blip r:embed="rId3">
            <a:alphaModFix/>
          </a:blip>
          <a:srcRect/>
          <a:stretch/>
        </p:blipFill>
        <p:spPr>
          <a:xfrm>
            <a:off x="254552" y="2277424"/>
            <a:ext cx="1643100" cy="966520"/>
          </a:xfrm>
          <a:prstGeom prst="rect">
            <a:avLst/>
          </a:prstGeom>
          <a:noFill/>
          <a:ln>
            <a:noFill/>
          </a:ln>
        </p:spPr>
      </p:pic>
      <p:sp>
        <p:nvSpPr>
          <p:cNvPr id="1269" name="Google Shape;1269;p48"/>
          <p:cNvSpPr/>
          <p:nvPr/>
        </p:nvSpPr>
        <p:spPr>
          <a:xfrm>
            <a:off x="5822234" y="2358330"/>
            <a:ext cx="1857300" cy="714300"/>
          </a:xfrm>
          <a:prstGeom prst="wedgeRectCallout">
            <a:avLst>
              <a:gd name="adj1" fmla="val -20833"/>
              <a:gd name="adj2" fmla="val 625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Oswald"/>
                <a:ea typeface="Oswald"/>
                <a:cs typeface="Oswald"/>
                <a:sym typeface="Oswald"/>
              </a:rPr>
              <a:t>Possibility in present / future</a:t>
            </a:r>
            <a:endParaRPr sz="1800" b="0" i="0" u="none" strike="noStrike" cap="none">
              <a:solidFill>
                <a:schemeClr val="dk1"/>
              </a:solidFill>
              <a:latin typeface="Oswald"/>
              <a:ea typeface="Oswald"/>
              <a:cs typeface="Oswald"/>
              <a:sym typeface="Oswald"/>
            </a:endParaRPr>
          </a:p>
        </p:txBody>
      </p:sp>
      <p:sp>
        <p:nvSpPr>
          <p:cNvPr id="1270" name="Google Shape;1270;p48"/>
          <p:cNvSpPr txBox="1"/>
          <p:nvPr/>
        </p:nvSpPr>
        <p:spPr>
          <a:xfrm>
            <a:off x="5929322" y="3500444"/>
            <a:ext cx="16431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Oswald"/>
                <a:ea typeface="Oswald"/>
                <a:cs typeface="Oswald"/>
                <a:sym typeface="Oswald"/>
              </a:rPr>
              <a:t>Possibility in the present/future</a:t>
            </a:r>
            <a:endParaRPr sz="1800" b="0" i="0" u="none" strike="noStrike" cap="none">
              <a:solidFill>
                <a:srgbClr val="000000"/>
              </a:solidFill>
              <a:latin typeface="Oswald"/>
              <a:ea typeface="Oswald"/>
              <a:cs typeface="Oswald"/>
              <a:sym typeface="Oswald"/>
            </a:endParaRPr>
          </a:p>
        </p:txBody>
      </p:sp>
      <p:sp>
        <p:nvSpPr>
          <p:cNvPr id="1271" name="Google Shape;1271;p48"/>
          <p:cNvSpPr/>
          <p:nvPr/>
        </p:nvSpPr>
        <p:spPr>
          <a:xfrm>
            <a:off x="643036" y="3359299"/>
            <a:ext cx="7000800" cy="928800"/>
          </a:xfrm>
          <a:prstGeom prst="horizontalScroll">
            <a:avLst>
              <a:gd name="adj" fmla="val 12500"/>
            </a:avLst>
          </a:prstGeom>
          <a:solidFill>
            <a:schemeClr val="accent1"/>
          </a:solid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2" name="Google Shape;1272;p48"/>
          <p:cNvSpPr txBox="1"/>
          <p:nvPr/>
        </p:nvSpPr>
        <p:spPr>
          <a:xfrm>
            <a:off x="653849" y="3244377"/>
            <a:ext cx="7375965"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rgbClr val="000000"/>
                </a:solidFill>
                <a:latin typeface="Space Grotesk"/>
                <a:ea typeface="Space Grotesk"/>
                <a:cs typeface="Space Grotesk"/>
                <a:sym typeface="Space Grotesk"/>
              </a:rPr>
              <a:t>We can only use could in the positive form, not the negative form, for talking about possibility:</a:t>
            </a:r>
            <a:endParaRPr sz="1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rgbClr val="000000"/>
                </a:solidFill>
                <a:latin typeface="Space Grotesk"/>
                <a:ea typeface="Space Grotesk"/>
                <a:cs typeface="Space Grotesk"/>
                <a:sym typeface="Space Grotesk"/>
              </a:rPr>
              <a:t>Are you sure that’s a good idea?</a:t>
            </a:r>
            <a:br>
              <a:rPr lang="fr-FR" sz="1200" b="1" i="0" u="none" strike="noStrike" cap="none">
                <a:solidFill>
                  <a:srgbClr val="000000"/>
                </a:solidFill>
                <a:latin typeface="Space Grotesk"/>
                <a:ea typeface="Space Grotesk"/>
                <a:cs typeface="Space Grotesk"/>
                <a:sym typeface="Space Grotesk"/>
              </a:rPr>
            </a:br>
            <a:r>
              <a:rPr lang="fr-FR" sz="1200" b="1" i="0" u="none" strike="noStrike" cap="none">
                <a:solidFill>
                  <a:srgbClr val="000000"/>
                </a:solidFill>
                <a:latin typeface="Space Grotesk"/>
                <a:ea typeface="Space Grotesk"/>
                <a:cs typeface="Space Grotesk"/>
                <a:sym typeface="Space Grotesk"/>
              </a:rPr>
              <a:t>The boss may not / might not like it when he finds out.</a:t>
            </a:r>
            <a:br>
              <a:rPr lang="fr-FR" sz="1200" b="1" i="0" u="none" strike="noStrike" cap="none">
                <a:solidFill>
                  <a:srgbClr val="000000"/>
                </a:solidFill>
                <a:latin typeface="Space Grotesk"/>
                <a:ea typeface="Space Grotesk"/>
                <a:cs typeface="Space Grotesk"/>
                <a:sym typeface="Space Grotesk"/>
              </a:rPr>
            </a:br>
            <a:r>
              <a:rPr lang="fr-FR" sz="1200" b="1" i="0" u="none" strike="sngStrike" cap="none">
                <a:solidFill>
                  <a:srgbClr val="000000"/>
                </a:solidFill>
                <a:latin typeface="Space Grotesk"/>
                <a:ea typeface="Space Grotesk"/>
                <a:cs typeface="Space Grotesk"/>
                <a:sym typeface="Space Grotesk"/>
              </a:rPr>
              <a:t>The boss could not like it when he finds out.</a:t>
            </a:r>
            <a:endParaRPr sz="1200" b="1" i="0" u="none" strike="noStrike" cap="none">
              <a:solidFill>
                <a:srgbClr val="000000"/>
              </a:solidFill>
              <a:latin typeface="Space Grotesk"/>
              <a:ea typeface="Space Grotesk"/>
              <a:cs typeface="Space Grotesk"/>
              <a:sym typeface="Space Grotesk"/>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2"/>
                                        </p:tgtEl>
                                        <p:attrNameLst>
                                          <p:attrName>style.visibility</p:attrName>
                                        </p:attrNameLst>
                                      </p:cBhvr>
                                      <p:to>
                                        <p:strVal val="visible"/>
                                      </p:to>
                                    </p:set>
                                    <p:animEffect transition="in" filter="fade">
                                      <p:cBhvr>
                                        <p:cTn id="7" dur="2000"/>
                                        <p:tgtEl>
                                          <p:spTgt spid="1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3">
                                            <p:txEl>
                                              <p:pRg st="0" end="0"/>
                                            </p:txEl>
                                          </p:spTgt>
                                        </p:tgtEl>
                                        <p:attrNameLst>
                                          <p:attrName>style.visibility</p:attrName>
                                        </p:attrNameLst>
                                      </p:cBhvr>
                                      <p:to>
                                        <p:strVal val="visible"/>
                                      </p:to>
                                    </p:set>
                                    <p:animEffect transition="in" filter="fade">
                                      <p:cBhvr>
                                        <p:cTn id="12" dur="2000"/>
                                        <p:tgtEl>
                                          <p:spTgt spid="12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3">
                                            <p:txEl>
                                              <p:pRg st="1" end="1"/>
                                            </p:txEl>
                                          </p:spTgt>
                                        </p:tgtEl>
                                        <p:attrNameLst>
                                          <p:attrName>style.visibility</p:attrName>
                                        </p:attrNameLst>
                                      </p:cBhvr>
                                      <p:to>
                                        <p:strVal val="visible"/>
                                      </p:to>
                                    </p:set>
                                    <p:animEffect transition="in" filter="fade">
                                      <p:cBhvr>
                                        <p:cTn id="17" dur="2000"/>
                                        <p:tgtEl>
                                          <p:spTgt spid="12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3">
                                            <p:txEl>
                                              <p:pRg st="2" end="2"/>
                                            </p:txEl>
                                          </p:spTgt>
                                        </p:tgtEl>
                                        <p:attrNameLst>
                                          <p:attrName>style.visibility</p:attrName>
                                        </p:attrNameLst>
                                      </p:cBhvr>
                                      <p:to>
                                        <p:strVal val="visible"/>
                                      </p:to>
                                    </p:set>
                                    <p:animEffect transition="in" filter="fade">
                                      <p:cBhvr>
                                        <p:cTn id="22" dur="2000"/>
                                        <p:tgtEl>
                                          <p:spTgt spid="12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3">
                                            <p:txEl>
                                              <p:pRg st="3" end="3"/>
                                            </p:txEl>
                                          </p:spTgt>
                                        </p:tgtEl>
                                        <p:attrNameLst>
                                          <p:attrName>style.visibility</p:attrName>
                                        </p:attrNameLst>
                                      </p:cBhvr>
                                      <p:to>
                                        <p:strVal val="visible"/>
                                      </p:to>
                                    </p:set>
                                    <p:animEffect transition="in" filter="fade">
                                      <p:cBhvr>
                                        <p:cTn id="27" dur="2000"/>
                                        <p:tgtEl>
                                          <p:spTgt spid="12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3">
                                            <p:txEl>
                                              <p:pRg st="4" end="4"/>
                                            </p:txEl>
                                          </p:spTgt>
                                        </p:tgtEl>
                                        <p:attrNameLst>
                                          <p:attrName>style.visibility</p:attrName>
                                        </p:attrNameLst>
                                      </p:cBhvr>
                                      <p:to>
                                        <p:strVal val="visible"/>
                                      </p:to>
                                    </p:set>
                                    <p:animEffect transition="in" filter="fade">
                                      <p:cBhvr>
                                        <p:cTn id="32" dur="2000"/>
                                        <p:tgtEl>
                                          <p:spTgt spid="12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63">
                                            <p:txEl>
                                              <p:pRg st="5" end="5"/>
                                            </p:txEl>
                                          </p:spTgt>
                                        </p:tgtEl>
                                        <p:attrNameLst>
                                          <p:attrName>style.visibility</p:attrName>
                                        </p:attrNameLst>
                                      </p:cBhvr>
                                      <p:to>
                                        <p:strVal val="visible"/>
                                      </p:to>
                                    </p:set>
                                    <p:animEffect transition="in" filter="fade">
                                      <p:cBhvr>
                                        <p:cTn id="37" dur="2000"/>
                                        <p:tgtEl>
                                          <p:spTgt spid="12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63">
                                            <p:txEl>
                                              <p:pRg st="6" end="6"/>
                                            </p:txEl>
                                          </p:spTgt>
                                        </p:tgtEl>
                                        <p:attrNameLst>
                                          <p:attrName>style.visibility</p:attrName>
                                        </p:attrNameLst>
                                      </p:cBhvr>
                                      <p:to>
                                        <p:strVal val="visible"/>
                                      </p:to>
                                    </p:set>
                                    <p:animEffect transition="in" filter="fade">
                                      <p:cBhvr>
                                        <p:cTn id="42" dur="2000"/>
                                        <p:tgtEl>
                                          <p:spTgt spid="12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63">
                                            <p:txEl>
                                              <p:pRg st="7" end="7"/>
                                            </p:txEl>
                                          </p:spTgt>
                                        </p:tgtEl>
                                        <p:attrNameLst>
                                          <p:attrName>style.visibility</p:attrName>
                                        </p:attrNameLst>
                                      </p:cBhvr>
                                      <p:to>
                                        <p:strVal val="visible"/>
                                      </p:to>
                                    </p:set>
                                    <p:animEffect transition="in" filter="fade">
                                      <p:cBhvr>
                                        <p:cTn id="47" dur="2000"/>
                                        <p:tgtEl>
                                          <p:spTgt spid="12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63">
                                            <p:txEl>
                                              <p:pRg st="8" end="8"/>
                                            </p:txEl>
                                          </p:spTgt>
                                        </p:tgtEl>
                                        <p:attrNameLst>
                                          <p:attrName>style.visibility</p:attrName>
                                        </p:attrNameLst>
                                      </p:cBhvr>
                                      <p:to>
                                        <p:strVal val="visible"/>
                                      </p:to>
                                    </p:set>
                                    <p:animEffect transition="in" filter="fade">
                                      <p:cBhvr>
                                        <p:cTn id="52" dur="2000"/>
                                        <p:tgtEl>
                                          <p:spTgt spid="12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63">
                                            <p:txEl>
                                              <p:pRg st="9" end="9"/>
                                            </p:txEl>
                                          </p:spTgt>
                                        </p:tgtEl>
                                        <p:attrNameLst>
                                          <p:attrName>style.visibility</p:attrName>
                                        </p:attrNameLst>
                                      </p:cBhvr>
                                      <p:to>
                                        <p:strVal val="visible"/>
                                      </p:to>
                                    </p:set>
                                    <p:animEffect transition="in" filter="fade">
                                      <p:cBhvr>
                                        <p:cTn id="57" dur="2000"/>
                                        <p:tgtEl>
                                          <p:spTgt spid="12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63">
                                            <p:txEl>
                                              <p:pRg st="10" end="10"/>
                                            </p:txEl>
                                          </p:spTgt>
                                        </p:tgtEl>
                                        <p:attrNameLst>
                                          <p:attrName>style.visibility</p:attrName>
                                        </p:attrNameLst>
                                      </p:cBhvr>
                                      <p:to>
                                        <p:strVal val="visible"/>
                                      </p:to>
                                    </p:set>
                                    <p:animEffect transition="in" filter="fade">
                                      <p:cBhvr>
                                        <p:cTn id="62" dur="2000"/>
                                        <p:tgtEl>
                                          <p:spTgt spid="126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63">
                                            <p:txEl>
                                              <p:pRg st="11" end="11"/>
                                            </p:txEl>
                                          </p:spTgt>
                                        </p:tgtEl>
                                        <p:attrNameLst>
                                          <p:attrName>style.visibility</p:attrName>
                                        </p:attrNameLst>
                                      </p:cBhvr>
                                      <p:to>
                                        <p:strVal val="visible"/>
                                      </p:to>
                                    </p:set>
                                    <p:animEffect transition="in" filter="fade">
                                      <p:cBhvr>
                                        <p:cTn id="67" dur="2000"/>
                                        <p:tgtEl>
                                          <p:spTgt spid="126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63">
                                            <p:txEl>
                                              <p:pRg st="12" end="12"/>
                                            </p:txEl>
                                          </p:spTgt>
                                        </p:tgtEl>
                                        <p:attrNameLst>
                                          <p:attrName>style.visibility</p:attrName>
                                        </p:attrNameLst>
                                      </p:cBhvr>
                                      <p:to>
                                        <p:strVal val="visible"/>
                                      </p:to>
                                    </p:set>
                                    <p:animEffect transition="in" filter="fade">
                                      <p:cBhvr>
                                        <p:cTn id="72" dur="2000"/>
                                        <p:tgtEl>
                                          <p:spTgt spid="126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63">
                                            <p:txEl>
                                              <p:pRg st="13" end="13"/>
                                            </p:txEl>
                                          </p:spTgt>
                                        </p:tgtEl>
                                        <p:attrNameLst>
                                          <p:attrName>style.visibility</p:attrName>
                                        </p:attrNameLst>
                                      </p:cBhvr>
                                      <p:to>
                                        <p:strVal val="visible"/>
                                      </p:to>
                                    </p:set>
                                    <p:animEffect transition="in" filter="fade">
                                      <p:cBhvr>
                                        <p:cTn id="77" dur="2000"/>
                                        <p:tgtEl>
                                          <p:spTgt spid="126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63">
                                            <p:txEl>
                                              <p:pRg st="14" end="14"/>
                                            </p:txEl>
                                          </p:spTgt>
                                        </p:tgtEl>
                                        <p:attrNameLst>
                                          <p:attrName>style.visibility</p:attrName>
                                        </p:attrNameLst>
                                      </p:cBhvr>
                                      <p:to>
                                        <p:strVal val="visible"/>
                                      </p:to>
                                    </p:set>
                                    <p:animEffect transition="in" filter="fade">
                                      <p:cBhvr>
                                        <p:cTn id="82" dur="2000"/>
                                        <p:tgtEl>
                                          <p:spTgt spid="126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63">
                                            <p:txEl>
                                              <p:pRg st="15" end="15"/>
                                            </p:txEl>
                                          </p:spTgt>
                                        </p:tgtEl>
                                        <p:attrNameLst>
                                          <p:attrName>style.visibility</p:attrName>
                                        </p:attrNameLst>
                                      </p:cBhvr>
                                      <p:to>
                                        <p:strVal val="visible"/>
                                      </p:to>
                                    </p:set>
                                    <p:animEffect transition="in" filter="fade">
                                      <p:cBhvr>
                                        <p:cTn id="87" dur="2000"/>
                                        <p:tgtEl>
                                          <p:spTgt spid="126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63">
                                            <p:txEl>
                                              <p:pRg st="16" end="16"/>
                                            </p:txEl>
                                          </p:spTgt>
                                        </p:tgtEl>
                                        <p:attrNameLst>
                                          <p:attrName>style.visibility</p:attrName>
                                        </p:attrNameLst>
                                      </p:cBhvr>
                                      <p:to>
                                        <p:strVal val="visible"/>
                                      </p:to>
                                    </p:set>
                                    <p:animEffect transition="in" filter="fade">
                                      <p:cBhvr>
                                        <p:cTn id="92" dur="2000"/>
                                        <p:tgtEl>
                                          <p:spTgt spid="126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263">
                                            <p:txEl>
                                              <p:pRg st="17" end="17"/>
                                            </p:txEl>
                                          </p:spTgt>
                                        </p:tgtEl>
                                        <p:attrNameLst>
                                          <p:attrName>style.visibility</p:attrName>
                                        </p:attrNameLst>
                                      </p:cBhvr>
                                      <p:to>
                                        <p:strVal val="visible"/>
                                      </p:to>
                                    </p:set>
                                    <p:animEffect transition="in" filter="fade">
                                      <p:cBhvr>
                                        <p:cTn id="97" dur="2000"/>
                                        <p:tgtEl>
                                          <p:spTgt spid="126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263">
                                            <p:txEl>
                                              <p:pRg st="18" end="18"/>
                                            </p:txEl>
                                          </p:spTgt>
                                        </p:tgtEl>
                                        <p:attrNameLst>
                                          <p:attrName>style.visibility</p:attrName>
                                        </p:attrNameLst>
                                      </p:cBhvr>
                                      <p:to>
                                        <p:strVal val="visible"/>
                                      </p:to>
                                    </p:set>
                                    <p:animEffect transition="in" filter="fade">
                                      <p:cBhvr>
                                        <p:cTn id="102" dur="2000"/>
                                        <p:tgtEl>
                                          <p:spTgt spid="126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263">
                                            <p:txEl>
                                              <p:pRg st="19" end="19"/>
                                            </p:txEl>
                                          </p:spTgt>
                                        </p:tgtEl>
                                        <p:attrNameLst>
                                          <p:attrName>style.visibility</p:attrName>
                                        </p:attrNameLst>
                                      </p:cBhvr>
                                      <p:to>
                                        <p:strVal val="visible"/>
                                      </p:to>
                                    </p:set>
                                    <p:animEffect transition="in" filter="fade">
                                      <p:cBhvr>
                                        <p:cTn id="107" dur="2000"/>
                                        <p:tgtEl>
                                          <p:spTgt spid="126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263">
                                            <p:txEl>
                                              <p:pRg st="20" end="20"/>
                                            </p:txEl>
                                          </p:spTgt>
                                        </p:tgtEl>
                                        <p:attrNameLst>
                                          <p:attrName>style.visibility</p:attrName>
                                        </p:attrNameLst>
                                      </p:cBhvr>
                                      <p:to>
                                        <p:strVal val="visible"/>
                                      </p:to>
                                    </p:set>
                                    <p:animEffect transition="in" filter="fade">
                                      <p:cBhvr>
                                        <p:cTn id="112" dur="2000"/>
                                        <p:tgtEl>
                                          <p:spTgt spid="126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263">
                                            <p:txEl>
                                              <p:pRg st="21" end="21"/>
                                            </p:txEl>
                                          </p:spTgt>
                                        </p:tgtEl>
                                        <p:attrNameLst>
                                          <p:attrName>style.visibility</p:attrName>
                                        </p:attrNameLst>
                                      </p:cBhvr>
                                      <p:to>
                                        <p:strVal val="visible"/>
                                      </p:to>
                                    </p:set>
                                    <p:animEffect transition="in" filter="fade">
                                      <p:cBhvr>
                                        <p:cTn id="117" dur="2000"/>
                                        <p:tgtEl>
                                          <p:spTgt spid="1263">
                                            <p:txEl>
                                              <p:pRg st="21" end="2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265"/>
                                        </p:tgtEl>
                                        <p:attrNameLst>
                                          <p:attrName>style.visibility</p:attrName>
                                        </p:attrNameLst>
                                      </p:cBhvr>
                                      <p:to>
                                        <p:strVal val="visible"/>
                                      </p:to>
                                    </p:set>
                                    <p:animEffect transition="in" filter="fade">
                                      <p:cBhvr>
                                        <p:cTn id="122" dur="2000"/>
                                        <p:tgtEl>
                                          <p:spTgt spid="126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267">
                                            <p:txEl>
                                              <p:pRg st="0" end="0"/>
                                            </p:txEl>
                                          </p:spTgt>
                                        </p:tgtEl>
                                        <p:attrNameLst>
                                          <p:attrName>style.visibility</p:attrName>
                                        </p:attrNameLst>
                                      </p:cBhvr>
                                      <p:to>
                                        <p:strVal val="visible"/>
                                      </p:to>
                                    </p:set>
                                    <p:animEffect transition="in" filter="fade">
                                      <p:cBhvr>
                                        <p:cTn id="127" dur="2000"/>
                                        <p:tgtEl>
                                          <p:spTgt spid="1267">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266"/>
                                        </p:tgtEl>
                                        <p:attrNameLst>
                                          <p:attrName>style.visibility</p:attrName>
                                        </p:attrNameLst>
                                      </p:cBhvr>
                                      <p:to>
                                        <p:strVal val="visible"/>
                                      </p:to>
                                    </p:set>
                                    <p:animEffect transition="in" filter="fade">
                                      <p:cBhvr>
                                        <p:cTn id="132" dur="2000"/>
                                        <p:tgtEl>
                                          <p:spTgt spid="126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268"/>
                                        </p:tgtEl>
                                        <p:attrNameLst>
                                          <p:attrName>style.visibility</p:attrName>
                                        </p:attrNameLst>
                                      </p:cBhvr>
                                      <p:to>
                                        <p:strVal val="visible"/>
                                      </p:to>
                                    </p:set>
                                    <p:animEffect transition="in" filter="fade">
                                      <p:cBhvr>
                                        <p:cTn id="137" dur="2000"/>
                                        <p:tgtEl>
                                          <p:spTgt spid="126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270">
                                            <p:txEl>
                                              <p:pRg st="0" end="0"/>
                                            </p:txEl>
                                          </p:spTgt>
                                        </p:tgtEl>
                                        <p:attrNameLst>
                                          <p:attrName>style.visibility</p:attrName>
                                        </p:attrNameLst>
                                      </p:cBhvr>
                                      <p:to>
                                        <p:strVal val="visible"/>
                                      </p:to>
                                    </p:set>
                                    <p:animEffect transition="in" filter="fade">
                                      <p:cBhvr>
                                        <p:cTn id="142" dur="2000"/>
                                        <p:tgtEl>
                                          <p:spTgt spid="1270">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269"/>
                                        </p:tgtEl>
                                        <p:attrNameLst>
                                          <p:attrName>style.visibility</p:attrName>
                                        </p:attrNameLst>
                                      </p:cBhvr>
                                      <p:to>
                                        <p:strVal val="visible"/>
                                      </p:to>
                                    </p:set>
                                    <p:animEffect transition="in" filter="fade">
                                      <p:cBhvr>
                                        <p:cTn id="147" dur="2000"/>
                                        <p:tgtEl>
                                          <p:spTgt spid="126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271"/>
                                        </p:tgtEl>
                                        <p:attrNameLst>
                                          <p:attrName>style.visibility</p:attrName>
                                        </p:attrNameLst>
                                      </p:cBhvr>
                                      <p:to>
                                        <p:strVal val="visible"/>
                                      </p:to>
                                    </p:set>
                                    <p:animEffect transition="in" filter="fade">
                                      <p:cBhvr>
                                        <p:cTn id="152" dur="2000"/>
                                        <p:tgtEl>
                                          <p:spTgt spid="127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272"/>
                                        </p:tgtEl>
                                        <p:attrNameLst>
                                          <p:attrName>style.visibility</p:attrName>
                                        </p:attrNameLst>
                                      </p:cBhvr>
                                      <p:to>
                                        <p:strVal val="visible"/>
                                      </p:to>
                                    </p:set>
                                    <p:animEffect transition="in" filter="fade">
                                      <p:cBhvr>
                                        <p:cTn id="157" dur="500"/>
                                        <p:tgtEl>
                                          <p:spTgt spid="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
          <p:cNvSpPr txBox="1">
            <a:spLocks noGrp="1"/>
          </p:cNvSpPr>
          <p:nvPr>
            <p:ph type="body" idx="1"/>
          </p:nvPr>
        </p:nvSpPr>
        <p:spPr>
          <a:xfrm>
            <a:off x="285720" y="928676"/>
            <a:ext cx="8286808" cy="3459249"/>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Space Grotesk"/>
              <a:buChar char="➢"/>
            </a:pPr>
            <a:r>
              <a:rPr lang="fr-FR" sz="1600" b="1">
                <a:latin typeface="Space Grotesk"/>
                <a:ea typeface="Space Grotesk"/>
                <a:cs typeface="Space Grotesk"/>
                <a:sym typeface="Space Grotesk"/>
              </a:rPr>
              <a:t>Almost everybody selects the table on the left despite the correct answer being they are both the same length.</a:t>
            </a:r>
            <a:endParaRPr b="1">
              <a:latin typeface="Space Grotesk"/>
              <a:ea typeface="Space Grotesk"/>
              <a:cs typeface="Space Grotesk"/>
              <a:sym typeface="Space Grotesk"/>
            </a:endParaRPr>
          </a:p>
          <a:p>
            <a:pPr marL="0" lvl="0" indent="0" algn="l" rtl="0">
              <a:lnSpc>
                <a:spcPct val="115000"/>
              </a:lnSpc>
              <a:spcBef>
                <a:spcPts val="0"/>
              </a:spcBef>
              <a:spcAft>
                <a:spcPts val="0"/>
              </a:spcAft>
              <a:buSzPts val="2200"/>
              <a:buNone/>
            </a:pPr>
            <a:endParaRPr sz="1600" b="1">
              <a:latin typeface="Space Grotesk"/>
              <a:ea typeface="Space Grotesk"/>
              <a:cs typeface="Space Grotesk"/>
              <a:sym typeface="Space Grotesk"/>
            </a:endParaRPr>
          </a:p>
          <a:p>
            <a:pPr marL="457200" lvl="0" indent="-368300" algn="l" rtl="0">
              <a:lnSpc>
                <a:spcPct val="115000"/>
              </a:lnSpc>
              <a:spcBef>
                <a:spcPts val="0"/>
              </a:spcBef>
              <a:spcAft>
                <a:spcPts val="0"/>
              </a:spcAft>
              <a:buSzPts val="2200"/>
              <a:buFont typeface="Space Grotesk"/>
              <a:buChar char="➢"/>
            </a:pPr>
            <a:r>
              <a:rPr lang="fr-FR" sz="1600" b="1">
                <a:latin typeface="Space Grotesk"/>
                <a:ea typeface="Space Grotesk"/>
                <a:cs typeface="Space Grotesk"/>
                <a:sym typeface="Space Grotesk"/>
              </a:rPr>
              <a:t>Are we inherently biased?</a:t>
            </a:r>
            <a:endParaRPr b="1">
              <a:latin typeface="Space Grotesk"/>
              <a:ea typeface="Space Grotesk"/>
              <a:cs typeface="Space Grotesk"/>
              <a:sym typeface="Space Grotesk"/>
            </a:endParaRPr>
          </a:p>
          <a:p>
            <a:pPr marL="0" lvl="0" indent="0" algn="l" rtl="0">
              <a:lnSpc>
                <a:spcPct val="115000"/>
              </a:lnSpc>
              <a:spcBef>
                <a:spcPts val="0"/>
              </a:spcBef>
              <a:spcAft>
                <a:spcPts val="0"/>
              </a:spcAft>
              <a:buSzPts val="2200"/>
              <a:buNone/>
            </a:pPr>
            <a:endParaRPr sz="1600" b="1">
              <a:latin typeface="Space Grotesk"/>
              <a:ea typeface="Space Grotesk"/>
              <a:cs typeface="Space Grotesk"/>
              <a:sym typeface="Space Grotesk"/>
            </a:endParaRPr>
          </a:p>
          <a:p>
            <a:pPr marL="457200" lvl="0" indent="-368300" algn="l" rtl="0">
              <a:lnSpc>
                <a:spcPct val="115000"/>
              </a:lnSpc>
              <a:spcBef>
                <a:spcPts val="0"/>
              </a:spcBef>
              <a:spcAft>
                <a:spcPts val="0"/>
              </a:spcAft>
              <a:buSzPts val="2200"/>
              <a:buFont typeface="Space Grotesk"/>
              <a:buChar char="➢"/>
            </a:pPr>
            <a:r>
              <a:rPr lang="fr-FR" sz="1600" b="1">
                <a:latin typeface="Space Grotesk"/>
                <a:ea typeface="Space Grotesk"/>
                <a:cs typeface="Space Grotesk"/>
                <a:sym typeface="Space Grotesk"/>
              </a:rPr>
              <a:t>Unconscious biases influence our actions even when we don’t notice them. </a:t>
            </a:r>
            <a:endParaRPr b="1">
              <a:latin typeface="Space Grotesk"/>
              <a:ea typeface="Space Grotesk"/>
              <a:cs typeface="Space Grotesk"/>
              <a:sym typeface="Space Grotesk"/>
            </a:endParaRPr>
          </a:p>
          <a:p>
            <a:pPr marL="457200" lvl="0" indent="-228600" algn="l" rtl="0">
              <a:lnSpc>
                <a:spcPct val="115000"/>
              </a:lnSpc>
              <a:spcBef>
                <a:spcPts val="0"/>
              </a:spcBef>
              <a:spcAft>
                <a:spcPts val="0"/>
              </a:spcAft>
              <a:buSzPts val="2200"/>
              <a:buNone/>
            </a:pPr>
            <a:endParaRPr sz="1600" b="1">
              <a:latin typeface="Space Grotesk"/>
              <a:ea typeface="Space Grotesk"/>
              <a:cs typeface="Space Grotesk"/>
              <a:sym typeface="Space Grotesk"/>
            </a:endParaRPr>
          </a:p>
          <a:p>
            <a:pPr marL="457200" lvl="0" indent="-368300" algn="l" rtl="0">
              <a:lnSpc>
                <a:spcPct val="115000"/>
              </a:lnSpc>
              <a:spcBef>
                <a:spcPts val="0"/>
              </a:spcBef>
              <a:spcAft>
                <a:spcPts val="0"/>
              </a:spcAft>
              <a:buSzPts val="2200"/>
              <a:buFont typeface="Space Grotesk"/>
              <a:buChar char="➢"/>
            </a:pPr>
            <a:r>
              <a:rPr lang="fr-FR" sz="1600" b="1">
                <a:latin typeface="Space Grotesk"/>
                <a:ea typeface="Space Grotesk"/>
                <a:cs typeface="Space Grotesk"/>
                <a:sym typeface="Space Grotesk"/>
              </a:rPr>
              <a:t>Challenge your thinking, and recognize that you are inherently biased. </a:t>
            </a:r>
            <a:endParaRPr sz="1600" b="1">
              <a:latin typeface="Space Grotesk"/>
              <a:ea typeface="Space Grotesk"/>
              <a:cs typeface="Space Grotesk"/>
              <a:sym typeface="Space Grotesk"/>
            </a:endParaRPr>
          </a:p>
        </p:txBody>
      </p:sp>
      <p:sp>
        <p:nvSpPr>
          <p:cNvPr id="802" name="Google Shape;802;p5"/>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1">
                                            <p:txEl>
                                              <p:pRg st="0" end="0"/>
                                            </p:txEl>
                                          </p:spTgt>
                                        </p:tgtEl>
                                        <p:attrNameLst>
                                          <p:attrName>style.visibility</p:attrName>
                                        </p:attrNameLst>
                                      </p:cBhvr>
                                      <p:to>
                                        <p:strVal val="visible"/>
                                      </p:to>
                                    </p:set>
                                    <p:animEffect transition="in" filter="fade">
                                      <p:cBhvr>
                                        <p:cTn id="7" dur="2000"/>
                                        <p:tgtEl>
                                          <p:spTgt spid="8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1">
                                            <p:txEl>
                                              <p:pRg st="1" end="1"/>
                                            </p:txEl>
                                          </p:spTgt>
                                        </p:tgtEl>
                                        <p:attrNameLst>
                                          <p:attrName>style.visibility</p:attrName>
                                        </p:attrNameLst>
                                      </p:cBhvr>
                                      <p:to>
                                        <p:strVal val="visible"/>
                                      </p:to>
                                    </p:set>
                                    <p:animEffect transition="in" filter="fade">
                                      <p:cBhvr>
                                        <p:cTn id="12" dur="2000"/>
                                        <p:tgtEl>
                                          <p:spTgt spid="8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1">
                                            <p:txEl>
                                              <p:pRg st="2" end="2"/>
                                            </p:txEl>
                                          </p:spTgt>
                                        </p:tgtEl>
                                        <p:attrNameLst>
                                          <p:attrName>style.visibility</p:attrName>
                                        </p:attrNameLst>
                                      </p:cBhvr>
                                      <p:to>
                                        <p:strVal val="visible"/>
                                      </p:to>
                                    </p:set>
                                    <p:animEffect transition="in" filter="fade">
                                      <p:cBhvr>
                                        <p:cTn id="17" dur="2000"/>
                                        <p:tgtEl>
                                          <p:spTgt spid="8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1">
                                            <p:txEl>
                                              <p:pRg st="3" end="3"/>
                                            </p:txEl>
                                          </p:spTgt>
                                        </p:tgtEl>
                                        <p:attrNameLst>
                                          <p:attrName>style.visibility</p:attrName>
                                        </p:attrNameLst>
                                      </p:cBhvr>
                                      <p:to>
                                        <p:strVal val="visible"/>
                                      </p:to>
                                    </p:set>
                                    <p:animEffect transition="in" filter="fade">
                                      <p:cBhvr>
                                        <p:cTn id="22" dur="2000"/>
                                        <p:tgtEl>
                                          <p:spTgt spid="8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2000"/>
                                        <p:tgtEl>
                                          <p:spTgt spid="8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1">
                                            <p:txEl>
                                              <p:pRg st="5" end="5"/>
                                            </p:txEl>
                                          </p:spTgt>
                                        </p:tgtEl>
                                        <p:attrNameLst>
                                          <p:attrName>style.visibility</p:attrName>
                                        </p:attrNameLst>
                                      </p:cBhvr>
                                      <p:to>
                                        <p:strVal val="visible"/>
                                      </p:to>
                                    </p:set>
                                    <p:animEffect transition="in" filter="fade">
                                      <p:cBhvr>
                                        <p:cTn id="32" dur="2000"/>
                                        <p:tgtEl>
                                          <p:spTgt spid="8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1">
                                            <p:txEl>
                                              <p:pRg st="6" end="6"/>
                                            </p:txEl>
                                          </p:spTgt>
                                        </p:tgtEl>
                                        <p:attrNameLst>
                                          <p:attrName>style.visibility</p:attrName>
                                        </p:attrNameLst>
                                      </p:cBhvr>
                                      <p:to>
                                        <p:strVal val="visible"/>
                                      </p:to>
                                    </p:set>
                                    <p:animEffect transition="in" filter="fade">
                                      <p:cBhvr>
                                        <p:cTn id="37" dur="2000"/>
                                        <p:tgtEl>
                                          <p:spTgt spid="8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49"/>
          <p:cNvSpPr txBox="1">
            <a:spLocks noGrp="1"/>
          </p:cNvSpPr>
          <p:nvPr>
            <p:ph type="title"/>
          </p:nvPr>
        </p:nvSpPr>
        <p:spPr>
          <a:xfrm>
            <a:off x="285720" y="285734"/>
            <a:ext cx="6810480" cy="428628"/>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3200"/>
              <a:buNone/>
            </a:pPr>
            <a:r>
              <a:rPr lang="fr-FR" sz="2000"/>
              <a:t>Let’s practice: how many deductions can you make?</a:t>
            </a:r>
            <a:endParaRPr sz="2000"/>
          </a:p>
        </p:txBody>
      </p:sp>
      <p:sp>
        <p:nvSpPr>
          <p:cNvPr id="1278" name="Google Shape;1278;p49"/>
          <p:cNvSpPr txBox="1">
            <a:spLocks noGrp="1"/>
          </p:cNvSpPr>
          <p:nvPr>
            <p:ph type="body" idx="1"/>
          </p:nvPr>
        </p:nvSpPr>
        <p:spPr>
          <a:xfrm>
            <a:off x="3143240" y="928675"/>
            <a:ext cx="3952960" cy="1000133"/>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Char char="➢"/>
            </a:pPr>
            <a:r>
              <a:rPr lang="fr-FR" sz="1400"/>
              <a:t>He must be a chef.</a:t>
            </a:r>
            <a:endParaRPr/>
          </a:p>
          <a:p>
            <a:pPr marL="457200" lvl="0" indent="-368300" algn="l" rtl="0">
              <a:lnSpc>
                <a:spcPct val="115000"/>
              </a:lnSpc>
              <a:spcBef>
                <a:spcPts val="0"/>
              </a:spcBef>
              <a:spcAft>
                <a:spcPts val="0"/>
              </a:spcAft>
              <a:buSzPts val="2200"/>
              <a:buChar char="➢"/>
            </a:pPr>
            <a:r>
              <a:rPr lang="fr-FR" sz="1400"/>
              <a:t>He can’t be a policeman.</a:t>
            </a:r>
            <a:endParaRPr/>
          </a:p>
          <a:p>
            <a:pPr marL="457200" lvl="0" indent="-368300" algn="l" rtl="0">
              <a:lnSpc>
                <a:spcPct val="115000"/>
              </a:lnSpc>
              <a:spcBef>
                <a:spcPts val="0"/>
              </a:spcBef>
              <a:spcAft>
                <a:spcPts val="0"/>
              </a:spcAft>
              <a:buSzPts val="2200"/>
              <a:buChar char="➢"/>
            </a:pPr>
            <a:r>
              <a:rPr lang="fr-FR" sz="1400"/>
              <a:t>He may/might/could be famous.</a:t>
            </a:r>
            <a:endParaRPr sz="1400"/>
          </a:p>
        </p:txBody>
      </p:sp>
      <p:sp>
        <p:nvSpPr>
          <p:cNvPr id="1279" name="Google Shape;1279;p4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50</a:t>
            </a:fld>
            <a:endParaRPr/>
          </a:p>
        </p:txBody>
      </p:sp>
      <p:pic>
        <p:nvPicPr>
          <p:cNvPr id="1280" name="Google Shape;1280;p49" descr="téléchargement (2).jpg"/>
          <p:cNvPicPr preferRelativeResize="0"/>
          <p:nvPr/>
        </p:nvPicPr>
        <p:blipFill rotWithShape="1">
          <a:blip r:embed="rId3">
            <a:alphaModFix/>
          </a:blip>
          <a:srcRect/>
          <a:stretch/>
        </p:blipFill>
        <p:spPr>
          <a:xfrm>
            <a:off x="0" y="857238"/>
            <a:ext cx="2857500" cy="1214446"/>
          </a:xfrm>
          <a:prstGeom prst="rect">
            <a:avLst/>
          </a:prstGeom>
          <a:noFill/>
          <a:ln>
            <a:noFill/>
          </a:ln>
        </p:spPr>
      </p:pic>
      <p:pic>
        <p:nvPicPr>
          <p:cNvPr id="1281" name="Google Shape;1281;p49" descr="téléchargement (3).jpg"/>
          <p:cNvPicPr preferRelativeResize="0"/>
          <p:nvPr/>
        </p:nvPicPr>
        <p:blipFill rotWithShape="1">
          <a:blip r:embed="rId4">
            <a:alphaModFix/>
          </a:blip>
          <a:srcRect/>
          <a:stretch/>
        </p:blipFill>
        <p:spPr>
          <a:xfrm>
            <a:off x="0" y="2357436"/>
            <a:ext cx="2928926" cy="1143008"/>
          </a:xfrm>
          <a:prstGeom prst="rect">
            <a:avLst/>
          </a:prstGeom>
          <a:noFill/>
          <a:ln>
            <a:noFill/>
          </a:ln>
        </p:spPr>
      </p:pic>
      <p:sp>
        <p:nvSpPr>
          <p:cNvPr id="1282" name="Google Shape;1282;p49"/>
          <p:cNvSpPr txBox="1"/>
          <p:nvPr/>
        </p:nvSpPr>
        <p:spPr>
          <a:xfrm>
            <a:off x="3643306" y="2214560"/>
            <a:ext cx="2857520" cy="1083374"/>
          </a:xfrm>
          <a:prstGeom prst="rect">
            <a:avLst/>
          </a:prstGeom>
          <a:noFill/>
          <a:ln>
            <a:noFill/>
          </a:ln>
        </p:spPr>
        <p:txBody>
          <a:bodyPr spcFirstLastPara="1" wrap="square" lIns="91425" tIns="45700" rIns="91425" bIns="45700" anchor="t" anchorCtr="0">
            <a:spAutoFit/>
          </a:bodyPr>
          <a:lstStyle/>
          <a:p>
            <a:pPr marL="457200" marR="0" lvl="0" indent="-368300" algn="l" rtl="0">
              <a:lnSpc>
                <a:spcPct val="115000"/>
              </a:lnSpc>
              <a:spcBef>
                <a:spcPts val="0"/>
              </a:spcBef>
              <a:spcAft>
                <a:spcPts val="0"/>
              </a:spcAft>
              <a:buClr>
                <a:schemeClr val="accent1"/>
              </a:buClr>
              <a:buSzPts val="2200"/>
              <a:buFont typeface="Space Grotesk Light"/>
              <a:buChar char="➢"/>
            </a:pPr>
            <a:r>
              <a:rPr lang="fr-FR" sz="1400" b="0" i="0" u="none" strike="noStrike" cap="none">
                <a:solidFill>
                  <a:schemeClr val="dk1"/>
                </a:solidFill>
                <a:latin typeface="Space Grotesk Light"/>
                <a:ea typeface="Space Grotesk Light"/>
                <a:cs typeface="Space Grotesk Light"/>
                <a:sym typeface="Space Grotesk Light"/>
              </a:rPr>
              <a:t>They must be friends.</a:t>
            </a:r>
            <a:endParaRPr sz="1400" b="0" i="0" u="none" strike="noStrike" cap="none">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chemeClr val="accent1"/>
              </a:buClr>
              <a:buSzPts val="2200"/>
              <a:buFont typeface="Space Grotesk Light"/>
              <a:buChar char="➢"/>
            </a:pPr>
            <a:r>
              <a:rPr lang="fr-FR" sz="1400" b="0" i="0" u="none" strike="noStrike" cap="none">
                <a:solidFill>
                  <a:schemeClr val="dk1"/>
                </a:solidFill>
                <a:latin typeface="Space Grotesk Light"/>
                <a:ea typeface="Space Grotesk Light"/>
                <a:cs typeface="Space Grotesk Light"/>
                <a:sym typeface="Space Grotesk Light"/>
              </a:rPr>
              <a:t>They can’t be working.</a:t>
            </a:r>
            <a:endParaRPr sz="1400" b="0" i="0" u="none" strike="noStrike" cap="none">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chemeClr val="accent1"/>
              </a:buClr>
              <a:buSzPts val="2200"/>
              <a:buFont typeface="Space Grotesk Light"/>
              <a:buChar char="➢"/>
            </a:pPr>
            <a:r>
              <a:rPr lang="fr-FR" sz="1400" b="0" i="0" u="none" strike="noStrike" cap="none">
                <a:solidFill>
                  <a:schemeClr val="dk1"/>
                </a:solidFill>
                <a:latin typeface="Space Grotesk Light"/>
                <a:ea typeface="Space Grotesk Light"/>
                <a:cs typeface="Space Grotesk Light"/>
                <a:sym typeface="Space Grotesk Light"/>
              </a:rPr>
              <a:t>They may/might/could be married.</a:t>
            </a:r>
            <a:endParaRPr sz="1400" b="0" i="0" u="none" strike="noStrike" cap="none">
              <a:solidFill>
                <a:srgbClr val="000000"/>
              </a:solidFill>
              <a:latin typeface="Arial"/>
              <a:ea typeface="Arial"/>
              <a:cs typeface="Arial"/>
              <a:sym typeface="Arial"/>
            </a:endParaRPr>
          </a:p>
        </p:txBody>
      </p:sp>
      <p:pic>
        <p:nvPicPr>
          <p:cNvPr id="1283" name="Google Shape;1283;p49" descr="images.jpg"/>
          <p:cNvPicPr preferRelativeResize="0"/>
          <p:nvPr/>
        </p:nvPicPr>
        <p:blipFill rotWithShape="1">
          <a:blip r:embed="rId5">
            <a:alphaModFix/>
          </a:blip>
          <a:srcRect/>
          <a:stretch/>
        </p:blipFill>
        <p:spPr>
          <a:xfrm>
            <a:off x="0" y="3571882"/>
            <a:ext cx="2847975" cy="1428742"/>
          </a:xfrm>
          <a:prstGeom prst="rect">
            <a:avLst/>
          </a:prstGeom>
          <a:noFill/>
          <a:ln>
            <a:noFill/>
          </a:ln>
        </p:spPr>
      </p:pic>
      <p:sp>
        <p:nvSpPr>
          <p:cNvPr id="1284" name="Google Shape;1284;p49"/>
          <p:cNvSpPr txBox="1"/>
          <p:nvPr/>
        </p:nvSpPr>
        <p:spPr>
          <a:xfrm>
            <a:off x="3643306" y="3929072"/>
            <a:ext cx="2714644" cy="835613"/>
          </a:xfrm>
          <a:prstGeom prst="rect">
            <a:avLst/>
          </a:prstGeom>
          <a:noFill/>
          <a:ln>
            <a:noFill/>
          </a:ln>
        </p:spPr>
        <p:txBody>
          <a:bodyPr spcFirstLastPara="1" wrap="square" lIns="91425" tIns="45700" rIns="91425" bIns="45700" anchor="t" anchorCtr="0">
            <a:spAutoFit/>
          </a:bodyPr>
          <a:lstStyle/>
          <a:p>
            <a:pPr marL="457200" marR="0" lvl="0" indent="-368300" algn="l" rtl="0">
              <a:lnSpc>
                <a:spcPct val="115000"/>
              </a:lnSpc>
              <a:spcBef>
                <a:spcPts val="0"/>
              </a:spcBef>
              <a:spcAft>
                <a:spcPts val="0"/>
              </a:spcAft>
              <a:buClr>
                <a:schemeClr val="accent1"/>
              </a:buClr>
              <a:buSzPts val="2200"/>
              <a:buFont typeface="Space Grotesk Light"/>
              <a:buChar char="➢"/>
            </a:pPr>
            <a:r>
              <a:rPr lang="fr-FR" sz="1400" b="0" i="0" u="none" strike="noStrike" cap="none">
                <a:solidFill>
                  <a:schemeClr val="dk1"/>
                </a:solidFill>
                <a:latin typeface="Space Grotesk Light"/>
                <a:ea typeface="Space Grotesk Light"/>
                <a:cs typeface="Space Grotesk Light"/>
                <a:sym typeface="Space Grotesk Light"/>
              </a:rPr>
              <a:t>She must be at home.</a:t>
            </a:r>
            <a:endParaRPr sz="1400" b="0" i="0" u="none" strike="noStrike" cap="none">
              <a:solidFill>
                <a:srgbClr val="000000"/>
              </a:solidFill>
              <a:latin typeface="Arial"/>
              <a:ea typeface="Arial"/>
              <a:cs typeface="Arial"/>
              <a:sym typeface="Arial"/>
            </a:endParaRPr>
          </a:p>
          <a:p>
            <a:pPr marL="457200" marR="0" lvl="0" indent="-368300" algn="l" rtl="0">
              <a:lnSpc>
                <a:spcPct val="115000"/>
              </a:lnSpc>
              <a:spcBef>
                <a:spcPts val="0"/>
              </a:spcBef>
              <a:spcAft>
                <a:spcPts val="0"/>
              </a:spcAft>
              <a:buClr>
                <a:schemeClr val="accent1"/>
              </a:buClr>
              <a:buSzPts val="2200"/>
              <a:buFont typeface="Space Grotesk Light"/>
              <a:buChar char="➢"/>
            </a:pPr>
            <a:r>
              <a:rPr lang="fr-FR" sz="1400" b="0" i="0" u="none" strike="noStrike" cap="none">
                <a:solidFill>
                  <a:schemeClr val="dk1"/>
                </a:solidFill>
                <a:latin typeface="Space Grotesk Light"/>
                <a:ea typeface="Space Grotesk Light"/>
                <a:cs typeface="Space Grotesk Light"/>
                <a:sym typeface="Space Grotesk Light"/>
              </a:rPr>
              <a:t>She may/might/could be working</a:t>
            </a:r>
            <a:endParaRPr sz="1400" b="0" i="0" u="none" strike="noStrike" cap="none">
              <a:solidFill>
                <a:schemeClr val="dk1"/>
              </a:solidFill>
              <a:latin typeface="Space Grotesk Light"/>
              <a:ea typeface="Space Grotesk Light"/>
              <a:cs typeface="Space Grotesk Light"/>
              <a:sym typeface="Space Grotesk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7"/>
                                        </p:tgtEl>
                                        <p:attrNameLst>
                                          <p:attrName>style.visibility</p:attrName>
                                        </p:attrNameLst>
                                      </p:cBhvr>
                                      <p:to>
                                        <p:strVal val="visible"/>
                                      </p:to>
                                    </p:set>
                                    <p:animEffect transition="in" filter="fade">
                                      <p:cBhvr>
                                        <p:cTn id="7" dur="2000"/>
                                        <p:tgtEl>
                                          <p:spTgt spid="1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0"/>
                                        </p:tgtEl>
                                        <p:attrNameLst>
                                          <p:attrName>style.visibility</p:attrName>
                                        </p:attrNameLst>
                                      </p:cBhvr>
                                      <p:to>
                                        <p:strVal val="visible"/>
                                      </p:to>
                                    </p:set>
                                    <p:animEffect transition="in" filter="fade">
                                      <p:cBhvr>
                                        <p:cTn id="12" dur="2000"/>
                                        <p:tgtEl>
                                          <p:spTgt spid="12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8">
                                            <p:txEl>
                                              <p:pRg st="0" end="0"/>
                                            </p:txEl>
                                          </p:spTgt>
                                        </p:tgtEl>
                                        <p:attrNameLst>
                                          <p:attrName>style.visibility</p:attrName>
                                        </p:attrNameLst>
                                      </p:cBhvr>
                                      <p:to>
                                        <p:strVal val="visible"/>
                                      </p:to>
                                    </p:set>
                                    <p:animEffect transition="in" filter="fade">
                                      <p:cBhvr>
                                        <p:cTn id="17" dur="2000"/>
                                        <p:tgtEl>
                                          <p:spTgt spid="127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8">
                                            <p:txEl>
                                              <p:pRg st="1" end="1"/>
                                            </p:txEl>
                                          </p:spTgt>
                                        </p:tgtEl>
                                        <p:attrNameLst>
                                          <p:attrName>style.visibility</p:attrName>
                                        </p:attrNameLst>
                                      </p:cBhvr>
                                      <p:to>
                                        <p:strVal val="visible"/>
                                      </p:to>
                                    </p:set>
                                    <p:animEffect transition="in" filter="fade">
                                      <p:cBhvr>
                                        <p:cTn id="22" dur="2000"/>
                                        <p:tgtEl>
                                          <p:spTgt spid="127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78">
                                            <p:txEl>
                                              <p:pRg st="2" end="2"/>
                                            </p:txEl>
                                          </p:spTgt>
                                        </p:tgtEl>
                                        <p:attrNameLst>
                                          <p:attrName>style.visibility</p:attrName>
                                        </p:attrNameLst>
                                      </p:cBhvr>
                                      <p:to>
                                        <p:strVal val="visible"/>
                                      </p:to>
                                    </p:set>
                                    <p:animEffect transition="in" filter="fade">
                                      <p:cBhvr>
                                        <p:cTn id="27" dur="2000"/>
                                        <p:tgtEl>
                                          <p:spTgt spid="127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1"/>
                                        </p:tgtEl>
                                        <p:attrNameLst>
                                          <p:attrName>style.visibility</p:attrName>
                                        </p:attrNameLst>
                                      </p:cBhvr>
                                      <p:to>
                                        <p:strVal val="visible"/>
                                      </p:to>
                                    </p:set>
                                    <p:animEffect transition="in" filter="fade">
                                      <p:cBhvr>
                                        <p:cTn id="32" dur="2000"/>
                                        <p:tgtEl>
                                          <p:spTgt spid="12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2">
                                            <p:txEl>
                                              <p:pRg st="0" end="0"/>
                                            </p:txEl>
                                          </p:spTgt>
                                        </p:tgtEl>
                                        <p:attrNameLst>
                                          <p:attrName>style.visibility</p:attrName>
                                        </p:attrNameLst>
                                      </p:cBhvr>
                                      <p:to>
                                        <p:strVal val="visible"/>
                                      </p:to>
                                    </p:set>
                                    <p:animEffect transition="in" filter="fade">
                                      <p:cBhvr>
                                        <p:cTn id="37" dur="2000"/>
                                        <p:tgtEl>
                                          <p:spTgt spid="128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82">
                                            <p:txEl>
                                              <p:pRg st="1" end="1"/>
                                            </p:txEl>
                                          </p:spTgt>
                                        </p:tgtEl>
                                        <p:attrNameLst>
                                          <p:attrName>style.visibility</p:attrName>
                                        </p:attrNameLst>
                                      </p:cBhvr>
                                      <p:to>
                                        <p:strVal val="visible"/>
                                      </p:to>
                                    </p:set>
                                    <p:animEffect transition="in" filter="fade">
                                      <p:cBhvr>
                                        <p:cTn id="42" dur="2000"/>
                                        <p:tgtEl>
                                          <p:spTgt spid="128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82">
                                            <p:txEl>
                                              <p:pRg st="2" end="2"/>
                                            </p:txEl>
                                          </p:spTgt>
                                        </p:tgtEl>
                                        <p:attrNameLst>
                                          <p:attrName>style.visibility</p:attrName>
                                        </p:attrNameLst>
                                      </p:cBhvr>
                                      <p:to>
                                        <p:strVal val="visible"/>
                                      </p:to>
                                    </p:set>
                                    <p:animEffect transition="in" filter="fade">
                                      <p:cBhvr>
                                        <p:cTn id="47" dur="2000"/>
                                        <p:tgtEl>
                                          <p:spTgt spid="128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83"/>
                                        </p:tgtEl>
                                        <p:attrNameLst>
                                          <p:attrName>style.visibility</p:attrName>
                                        </p:attrNameLst>
                                      </p:cBhvr>
                                      <p:to>
                                        <p:strVal val="visible"/>
                                      </p:to>
                                    </p:set>
                                    <p:animEffect transition="in" filter="fade">
                                      <p:cBhvr>
                                        <p:cTn id="52" dur="2000"/>
                                        <p:tgtEl>
                                          <p:spTgt spid="128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4">
                                            <p:txEl>
                                              <p:pRg st="0" end="0"/>
                                            </p:txEl>
                                          </p:spTgt>
                                        </p:tgtEl>
                                        <p:attrNameLst>
                                          <p:attrName>style.visibility</p:attrName>
                                        </p:attrNameLst>
                                      </p:cBhvr>
                                      <p:to>
                                        <p:strVal val="visible"/>
                                      </p:to>
                                    </p:set>
                                    <p:animEffect transition="in" filter="fade">
                                      <p:cBhvr>
                                        <p:cTn id="57" dur="2000"/>
                                        <p:tgtEl>
                                          <p:spTgt spid="128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4">
                                            <p:txEl>
                                              <p:pRg st="1" end="1"/>
                                            </p:txEl>
                                          </p:spTgt>
                                        </p:tgtEl>
                                        <p:attrNameLst>
                                          <p:attrName>style.visibility</p:attrName>
                                        </p:attrNameLst>
                                      </p:cBhvr>
                                      <p:to>
                                        <p:strVal val="visible"/>
                                      </p:to>
                                    </p:set>
                                    <p:animEffect transition="in" filter="fade">
                                      <p:cBhvr>
                                        <p:cTn id="62" dur="2000"/>
                                        <p:tgtEl>
                                          <p:spTgt spid="12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50"/>
          <p:cNvSpPr txBox="1">
            <a:spLocks noGrp="1"/>
          </p:cNvSpPr>
          <p:nvPr>
            <p:ph type="title"/>
          </p:nvPr>
        </p:nvSpPr>
        <p:spPr>
          <a:xfrm>
            <a:off x="214282" y="0"/>
            <a:ext cx="8572560" cy="100011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br>
              <a:rPr lang="fr-FR"/>
            </a:br>
            <a:endParaRPr/>
          </a:p>
        </p:txBody>
      </p:sp>
      <p:sp>
        <p:nvSpPr>
          <p:cNvPr id="1290" name="Google Shape;1290;p50"/>
          <p:cNvSpPr txBox="1">
            <a:spLocks noGrp="1"/>
          </p:cNvSpPr>
          <p:nvPr>
            <p:ph type="body" idx="1"/>
          </p:nvPr>
        </p:nvSpPr>
        <p:spPr>
          <a:xfrm>
            <a:off x="0" y="631100"/>
            <a:ext cx="9324600" cy="5537700"/>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None/>
            </a:pPr>
            <a:r>
              <a:rPr lang="fr-FR" sz="1200">
                <a:latin typeface="Lato"/>
                <a:ea typeface="Lato"/>
                <a:cs typeface="Lato"/>
                <a:sym typeface="Lato"/>
              </a:rPr>
              <a:t>1</a:t>
            </a:r>
            <a:r>
              <a:rPr lang="fr-FR" sz="1200" b="1">
                <a:latin typeface="Lato"/>
                <a:ea typeface="Lato"/>
                <a:cs typeface="Lato"/>
                <a:sym typeface="Lato"/>
              </a:rPr>
              <a:t>. 'Where's Kim?'</a:t>
            </a:r>
            <a:br>
              <a:rPr lang="fr-FR" sz="1200">
                <a:latin typeface="Lato"/>
                <a:ea typeface="Lato"/>
                <a:cs typeface="Lato"/>
                <a:sym typeface="Lato"/>
              </a:rPr>
            </a:br>
            <a:r>
              <a:rPr lang="fr-FR" sz="1200">
                <a:latin typeface="Lato"/>
                <a:ea typeface="Lato"/>
                <a:cs typeface="Lato"/>
                <a:sym typeface="Lato"/>
              </a:rPr>
              <a:t>I'm not sure. Try her office - she _____ be in there.'</a:t>
            </a:r>
            <a:endParaRPr>
              <a:latin typeface="Lato"/>
              <a:ea typeface="Lato"/>
              <a:cs typeface="Lato"/>
              <a:sym typeface="Lato"/>
            </a:endParaRPr>
          </a:p>
          <a:p>
            <a:pPr marL="457200" lvl="0" indent="-368300" algn="l" rtl="0">
              <a:lnSpc>
                <a:spcPct val="115000"/>
              </a:lnSpc>
              <a:spcBef>
                <a:spcPts val="0"/>
              </a:spcBef>
              <a:spcAft>
                <a:spcPts val="0"/>
              </a:spcAft>
              <a:buSzPts val="2200"/>
              <a:buChar char="➢"/>
            </a:pPr>
            <a:r>
              <a:rPr lang="fr-FR" sz="1200" b="1">
                <a:latin typeface="Space Grotesk"/>
                <a:ea typeface="Space Grotesk"/>
                <a:cs typeface="Space Grotesk"/>
                <a:sym typeface="Space Grotesk"/>
              </a:rPr>
              <a:t>  </a:t>
            </a:r>
            <a:r>
              <a:rPr lang="fr-FR" sz="1200">
                <a:latin typeface="Space Grotesk"/>
                <a:ea typeface="Space Grotesk"/>
                <a:cs typeface="Space Grotesk"/>
                <a:sym typeface="Space Grotesk"/>
              </a:rPr>
              <a:t>can</a:t>
            </a:r>
            <a:r>
              <a:rPr lang="fr-FR" sz="1200" b="1">
                <a:latin typeface="Space Grotesk"/>
                <a:ea typeface="Space Grotesk"/>
                <a:cs typeface="Space Grotesk"/>
                <a:sym typeface="Space Grotesk"/>
              </a:rPr>
              <a:t> </a:t>
            </a:r>
            <a:r>
              <a:rPr lang="fr-FR" sz="1200"/>
              <a:t>                            might                          </a:t>
            </a:r>
            <a:r>
              <a:rPr lang="fr-FR" sz="1200">
                <a:latin typeface="Space Grotesk"/>
                <a:ea typeface="Space Grotesk"/>
                <a:cs typeface="Space Grotesk"/>
                <a:sym typeface="Space Grotesk"/>
              </a:rPr>
              <a:t>must</a:t>
            </a:r>
            <a:endParaRPr>
              <a:latin typeface="Space Grotesk"/>
              <a:ea typeface="Space Grotesk"/>
              <a:cs typeface="Space Grotesk"/>
              <a:sym typeface="Space Grotesk"/>
            </a:endParaRPr>
          </a:p>
          <a:p>
            <a:pPr marL="457200" lvl="0" indent="-368300" algn="l" rtl="0">
              <a:lnSpc>
                <a:spcPct val="115000"/>
              </a:lnSpc>
              <a:spcBef>
                <a:spcPts val="0"/>
              </a:spcBef>
              <a:spcAft>
                <a:spcPts val="0"/>
              </a:spcAft>
              <a:buSzPts val="2200"/>
              <a:buNone/>
            </a:pPr>
            <a:r>
              <a:rPr lang="fr-FR" sz="1200" b="1"/>
              <a:t>2. 'I'm starving! What's for dinner, Mum?'</a:t>
            </a:r>
            <a:br>
              <a:rPr lang="fr-FR" sz="1200" b="1"/>
            </a:br>
            <a:r>
              <a:rPr lang="fr-FR" sz="1200" b="1"/>
              <a:t>'Fish.'</a:t>
            </a:r>
            <a:br>
              <a:rPr lang="fr-FR" sz="1200" b="1"/>
            </a:br>
            <a:r>
              <a:rPr lang="fr-FR" sz="1200" b="1"/>
              <a:t>'I hate fish! I'm not eating it.'</a:t>
            </a:r>
            <a:br>
              <a:rPr lang="fr-FR" sz="1200" b="1"/>
            </a:br>
            <a:r>
              <a:rPr lang="fr-FR" sz="1200" b="1"/>
              <a:t>'You ____________ be very hungry, then.'</a:t>
            </a:r>
            <a:endParaRPr/>
          </a:p>
          <a:p>
            <a:pPr marL="457200" lvl="0" indent="-368300" algn="l" rtl="0">
              <a:lnSpc>
                <a:spcPct val="115000"/>
              </a:lnSpc>
              <a:spcBef>
                <a:spcPts val="0"/>
              </a:spcBef>
              <a:spcAft>
                <a:spcPts val="0"/>
              </a:spcAft>
              <a:buSzPts val="2200"/>
              <a:buChar char="➢"/>
            </a:pPr>
            <a:r>
              <a:rPr lang="fr-FR" sz="1200"/>
              <a:t>   mustn't                                         couldn't</a:t>
            </a:r>
            <a:endParaRPr/>
          </a:p>
          <a:p>
            <a:pPr marL="457200" lvl="0" indent="-368300" algn="l" rtl="0">
              <a:lnSpc>
                <a:spcPct val="115000"/>
              </a:lnSpc>
              <a:spcBef>
                <a:spcPts val="0"/>
              </a:spcBef>
              <a:spcAft>
                <a:spcPts val="0"/>
              </a:spcAft>
              <a:buSzPts val="2200"/>
              <a:buNone/>
            </a:pPr>
            <a:r>
              <a:rPr lang="fr-FR" sz="1200" b="1"/>
              <a:t>3.  'Look. Simon's given me a present. What do you think it is?'</a:t>
            </a:r>
            <a:br>
              <a:rPr lang="fr-FR" sz="1200" b="1"/>
            </a:br>
            <a:r>
              <a:rPr lang="fr-FR" sz="1200" b="1"/>
              <a:t>'It ___________ be perfume, I suppose. It's about the right size.'</a:t>
            </a:r>
            <a:endParaRPr/>
          </a:p>
          <a:p>
            <a:pPr marL="457200" lvl="0" indent="-368300" algn="l" rtl="0">
              <a:lnSpc>
                <a:spcPct val="115000"/>
              </a:lnSpc>
              <a:spcBef>
                <a:spcPts val="0"/>
              </a:spcBef>
              <a:spcAft>
                <a:spcPts val="0"/>
              </a:spcAft>
              <a:buSzPts val="2200"/>
              <a:buChar char="➢"/>
            </a:pPr>
            <a:r>
              <a:rPr lang="fr-FR" sz="1200"/>
              <a:t>    must                                     can                         could</a:t>
            </a:r>
            <a:endParaRPr/>
          </a:p>
          <a:p>
            <a:pPr marL="457200" lvl="0" indent="-368300" algn="l" rtl="0">
              <a:lnSpc>
                <a:spcPct val="115000"/>
              </a:lnSpc>
              <a:spcBef>
                <a:spcPts val="0"/>
              </a:spcBef>
              <a:spcAft>
                <a:spcPts val="0"/>
              </a:spcAft>
              <a:buSzPts val="2200"/>
              <a:buNone/>
            </a:pPr>
            <a:r>
              <a:rPr lang="fr-FR" sz="1200"/>
              <a:t>4. </a:t>
            </a:r>
            <a:r>
              <a:rPr lang="fr-FR" sz="1200" b="1"/>
              <a:t>'What kind of bird is that?'</a:t>
            </a:r>
            <a:br>
              <a:rPr lang="fr-FR" sz="1200" b="1"/>
            </a:br>
            <a:r>
              <a:rPr lang="fr-FR" sz="1200" b="1"/>
              <a:t>'I'm not sure. It __________ be an eagle but I can't see it very well.'</a:t>
            </a:r>
            <a:endParaRPr/>
          </a:p>
          <a:p>
            <a:pPr marL="457200" lvl="0" indent="-368300" algn="l" rtl="0">
              <a:lnSpc>
                <a:spcPct val="115000"/>
              </a:lnSpc>
              <a:spcBef>
                <a:spcPts val="0"/>
              </a:spcBef>
              <a:spcAft>
                <a:spcPts val="0"/>
              </a:spcAft>
              <a:buSzPts val="2200"/>
              <a:buChar char="➢"/>
            </a:pPr>
            <a:r>
              <a:rPr lang="fr-FR" sz="1200"/>
              <a:t>      must                                                  might                                 can't</a:t>
            </a:r>
            <a:endParaRPr/>
          </a:p>
          <a:p>
            <a:pPr marL="457200" lvl="0" indent="-368300" algn="l" rtl="0">
              <a:lnSpc>
                <a:spcPct val="115000"/>
              </a:lnSpc>
              <a:spcBef>
                <a:spcPts val="0"/>
              </a:spcBef>
              <a:spcAft>
                <a:spcPts val="0"/>
              </a:spcAft>
              <a:buSzPts val="2200"/>
              <a:buNone/>
            </a:pPr>
            <a:r>
              <a:rPr lang="fr-FR" sz="1200" b="1"/>
              <a:t>5.'Whose bag is this?'</a:t>
            </a:r>
            <a:br>
              <a:rPr lang="fr-FR" sz="1200" b="1"/>
            </a:br>
            <a:r>
              <a:rPr lang="fr-FR" sz="1200" b="1"/>
              <a:t>'It __________ be Mike's. It's on his desk.'</a:t>
            </a:r>
            <a:endParaRPr/>
          </a:p>
          <a:p>
            <a:pPr marL="457200" lvl="0" indent="-368300" algn="l" rtl="0">
              <a:lnSpc>
                <a:spcPct val="115000"/>
              </a:lnSpc>
              <a:spcBef>
                <a:spcPts val="0"/>
              </a:spcBef>
              <a:spcAft>
                <a:spcPts val="0"/>
              </a:spcAft>
              <a:buSzPts val="2200"/>
              <a:buChar char="➢"/>
            </a:pPr>
            <a:r>
              <a:rPr lang="fr-FR" sz="1200"/>
              <a:t>   must</a:t>
            </a:r>
            <a:r>
              <a:rPr lang="fr-FR"/>
              <a:t>   </a:t>
            </a:r>
            <a:r>
              <a:rPr lang="fr-FR" sz="1200"/>
              <a:t>   might</a:t>
            </a:r>
            <a:r>
              <a:rPr lang="fr-FR"/>
              <a:t>       </a:t>
            </a:r>
            <a:r>
              <a:rPr lang="fr-FR" sz="1200"/>
              <a:t>may</a:t>
            </a:r>
            <a:endParaRPr/>
          </a:p>
          <a:p>
            <a:pPr marL="457200" lvl="0" indent="-368300" algn="l" rtl="0">
              <a:lnSpc>
                <a:spcPct val="115000"/>
              </a:lnSpc>
              <a:spcBef>
                <a:spcPts val="0"/>
              </a:spcBef>
              <a:spcAft>
                <a:spcPts val="0"/>
              </a:spcAft>
              <a:buSzPts val="2200"/>
              <a:buNone/>
            </a:pPr>
            <a:endParaRPr sz="1200"/>
          </a:p>
          <a:p>
            <a:pPr marL="457200" lvl="0" indent="-228600" algn="l" rtl="0">
              <a:lnSpc>
                <a:spcPct val="115000"/>
              </a:lnSpc>
              <a:spcBef>
                <a:spcPts val="0"/>
              </a:spcBef>
              <a:spcAft>
                <a:spcPts val="0"/>
              </a:spcAft>
              <a:buSzPts val="2200"/>
              <a:buNone/>
            </a:pPr>
            <a:endParaRPr sz="1200"/>
          </a:p>
          <a:p>
            <a:pPr marL="457200" lvl="0" indent="-368300" algn="l" rtl="0">
              <a:lnSpc>
                <a:spcPct val="115000"/>
              </a:lnSpc>
              <a:spcBef>
                <a:spcPts val="0"/>
              </a:spcBef>
              <a:spcAft>
                <a:spcPts val="0"/>
              </a:spcAft>
              <a:buSzPts val="2200"/>
              <a:buNone/>
            </a:pPr>
            <a:br>
              <a:rPr lang="fr-FR" b="1"/>
            </a:br>
            <a:endParaRPr/>
          </a:p>
        </p:txBody>
      </p:sp>
      <p:sp>
        <p:nvSpPr>
          <p:cNvPr id="1291" name="Google Shape;1291;p50"/>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51</a:t>
            </a:fld>
            <a:endParaRPr/>
          </a:p>
        </p:txBody>
      </p:sp>
      <p:sp>
        <p:nvSpPr>
          <p:cNvPr id="1292" name="Google Shape;1292;p50"/>
          <p:cNvSpPr txBox="1"/>
          <p:nvPr/>
        </p:nvSpPr>
        <p:spPr>
          <a:xfrm>
            <a:off x="714348" y="285734"/>
            <a:ext cx="74295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fr-FR" sz="1200" b="1" i="0" u="none" strike="noStrike" cap="none">
                <a:solidFill>
                  <a:srgbClr val="000000"/>
                </a:solidFill>
                <a:latin typeface="Oswald"/>
                <a:ea typeface="Oswald"/>
                <a:cs typeface="Oswald"/>
                <a:sym typeface="Oswald"/>
              </a:rPr>
              <a:t>Let’s take a quiz!</a:t>
            </a:r>
            <a:br>
              <a:rPr lang="fr-FR" sz="1200" b="1" i="0" u="none" strike="noStrike" cap="none">
                <a:solidFill>
                  <a:srgbClr val="000000"/>
                </a:solidFill>
                <a:latin typeface="Oswald"/>
                <a:ea typeface="Oswald"/>
                <a:cs typeface="Oswald"/>
                <a:sym typeface="Oswald"/>
              </a:rPr>
            </a:br>
            <a:r>
              <a:rPr lang="fr-FR" sz="1200" b="1" i="0" u="none" strike="noStrike" cap="none">
                <a:solidFill>
                  <a:srgbClr val="000000"/>
                </a:solidFill>
                <a:latin typeface="Oswald"/>
                <a:ea typeface="Oswald"/>
                <a:cs typeface="Oswald"/>
                <a:sym typeface="Oswald"/>
              </a:rPr>
              <a:t> Choose the correct modals of deduction to complete the sentences.</a:t>
            </a:r>
            <a:br>
              <a:rPr lang="fr-FR" sz="1200" b="1" i="0" u="none" strike="noStrike" cap="none">
                <a:solidFill>
                  <a:srgbClr val="000000"/>
                </a:solidFill>
                <a:latin typeface="Oswald"/>
                <a:ea typeface="Oswald"/>
                <a:cs typeface="Oswald"/>
                <a:sym typeface="Oswald"/>
              </a:rPr>
            </a:br>
            <a:endParaRPr sz="1200" b="1" i="0" u="none" strike="noStrike" cap="none">
              <a:solidFill>
                <a:srgbClr val="000000"/>
              </a:solidFill>
              <a:latin typeface="Oswald"/>
              <a:ea typeface="Oswald"/>
              <a:cs typeface="Oswald"/>
              <a:sym typeface="Oswald"/>
            </a:endParaRPr>
          </a:p>
        </p:txBody>
      </p:sp>
      <p:sp>
        <p:nvSpPr>
          <p:cNvPr id="1293" name="Google Shape;1293;p50"/>
          <p:cNvSpPr/>
          <p:nvPr/>
        </p:nvSpPr>
        <p:spPr>
          <a:xfrm>
            <a:off x="1857361" y="1068081"/>
            <a:ext cx="714300" cy="217767"/>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294" name="Google Shape;1294;p50"/>
          <p:cNvSpPr/>
          <p:nvPr/>
        </p:nvSpPr>
        <p:spPr>
          <a:xfrm>
            <a:off x="2571661" y="2077943"/>
            <a:ext cx="10716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5" name="Google Shape;1295;p50"/>
          <p:cNvSpPr/>
          <p:nvPr/>
        </p:nvSpPr>
        <p:spPr>
          <a:xfrm>
            <a:off x="3440552" y="2780743"/>
            <a:ext cx="928800" cy="2142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6" name="Google Shape;1296;p50"/>
          <p:cNvSpPr/>
          <p:nvPr/>
        </p:nvSpPr>
        <p:spPr>
          <a:xfrm>
            <a:off x="2785861" y="3367347"/>
            <a:ext cx="8574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7" name="Google Shape;1297;p50"/>
          <p:cNvSpPr/>
          <p:nvPr/>
        </p:nvSpPr>
        <p:spPr>
          <a:xfrm>
            <a:off x="452264" y="4102045"/>
            <a:ext cx="6429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2">
                                            <p:txEl>
                                              <p:pRg st="0" end="0"/>
                                            </p:txEl>
                                          </p:spTgt>
                                        </p:tgtEl>
                                        <p:attrNameLst>
                                          <p:attrName>style.visibility</p:attrName>
                                        </p:attrNameLst>
                                      </p:cBhvr>
                                      <p:to>
                                        <p:strVal val="visible"/>
                                      </p:to>
                                    </p:set>
                                    <p:animEffect transition="in" filter="fade">
                                      <p:cBhvr>
                                        <p:cTn id="7" dur="2000"/>
                                        <p:tgtEl>
                                          <p:spTgt spid="1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0">
                                            <p:txEl>
                                              <p:pRg st="0" end="0"/>
                                            </p:txEl>
                                          </p:spTgt>
                                        </p:tgtEl>
                                        <p:attrNameLst>
                                          <p:attrName>style.visibility</p:attrName>
                                        </p:attrNameLst>
                                      </p:cBhvr>
                                      <p:to>
                                        <p:strVal val="visible"/>
                                      </p:to>
                                    </p:set>
                                    <p:animEffect transition="in" filter="fade">
                                      <p:cBhvr>
                                        <p:cTn id="12" dur="2000"/>
                                        <p:tgtEl>
                                          <p:spTgt spid="1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0">
                                            <p:txEl>
                                              <p:pRg st="1" end="1"/>
                                            </p:txEl>
                                          </p:spTgt>
                                        </p:tgtEl>
                                        <p:attrNameLst>
                                          <p:attrName>style.visibility</p:attrName>
                                        </p:attrNameLst>
                                      </p:cBhvr>
                                      <p:to>
                                        <p:strVal val="visible"/>
                                      </p:to>
                                    </p:set>
                                    <p:animEffect transition="in" filter="fade">
                                      <p:cBhvr>
                                        <p:cTn id="17" dur="2000"/>
                                        <p:tgtEl>
                                          <p:spTgt spid="12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0">
                                            <p:txEl>
                                              <p:pRg st="2" end="2"/>
                                            </p:txEl>
                                          </p:spTgt>
                                        </p:tgtEl>
                                        <p:attrNameLst>
                                          <p:attrName>style.visibility</p:attrName>
                                        </p:attrNameLst>
                                      </p:cBhvr>
                                      <p:to>
                                        <p:strVal val="visible"/>
                                      </p:to>
                                    </p:set>
                                    <p:animEffect transition="in" filter="fade">
                                      <p:cBhvr>
                                        <p:cTn id="22" dur="2000"/>
                                        <p:tgtEl>
                                          <p:spTgt spid="12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0">
                                            <p:txEl>
                                              <p:pRg st="3" end="3"/>
                                            </p:txEl>
                                          </p:spTgt>
                                        </p:tgtEl>
                                        <p:attrNameLst>
                                          <p:attrName>style.visibility</p:attrName>
                                        </p:attrNameLst>
                                      </p:cBhvr>
                                      <p:to>
                                        <p:strVal val="visible"/>
                                      </p:to>
                                    </p:set>
                                    <p:animEffect transition="in" filter="fade">
                                      <p:cBhvr>
                                        <p:cTn id="27" dur="2000"/>
                                        <p:tgtEl>
                                          <p:spTgt spid="129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0">
                                            <p:txEl>
                                              <p:pRg st="4" end="4"/>
                                            </p:txEl>
                                          </p:spTgt>
                                        </p:tgtEl>
                                        <p:attrNameLst>
                                          <p:attrName>style.visibility</p:attrName>
                                        </p:attrNameLst>
                                      </p:cBhvr>
                                      <p:to>
                                        <p:strVal val="visible"/>
                                      </p:to>
                                    </p:set>
                                    <p:animEffect transition="in" filter="fade">
                                      <p:cBhvr>
                                        <p:cTn id="32" dur="2000"/>
                                        <p:tgtEl>
                                          <p:spTgt spid="129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0">
                                            <p:txEl>
                                              <p:pRg st="5" end="5"/>
                                            </p:txEl>
                                          </p:spTgt>
                                        </p:tgtEl>
                                        <p:attrNameLst>
                                          <p:attrName>style.visibility</p:attrName>
                                        </p:attrNameLst>
                                      </p:cBhvr>
                                      <p:to>
                                        <p:strVal val="visible"/>
                                      </p:to>
                                    </p:set>
                                    <p:animEffect transition="in" filter="fade">
                                      <p:cBhvr>
                                        <p:cTn id="37" dur="2000"/>
                                        <p:tgtEl>
                                          <p:spTgt spid="129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0">
                                            <p:txEl>
                                              <p:pRg st="6" end="6"/>
                                            </p:txEl>
                                          </p:spTgt>
                                        </p:tgtEl>
                                        <p:attrNameLst>
                                          <p:attrName>style.visibility</p:attrName>
                                        </p:attrNameLst>
                                      </p:cBhvr>
                                      <p:to>
                                        <p:strVal val="visible"/>
                                      </p:to>
                                    </p:set>
                                    <p:animEffect transition="in" filter="fade">
                                      <p:cBhvr>
                                        <p:cTn id="42" dur="2000"/>
                                        <p:tgtEl>
                                          <p:spTgt spid="129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0">
                                            <p:txEl>
                                              <p:pRg st="7" end="7"/>
                                            </p:txEl>
                                          </p:spTgt>
                                        </p:tgtEl>
                                        <p:attrNameLst>
                                          <p:attrName>style.visibility</p:attrName>
                                        </p:attrNameLst>
                                      </p:cBhvr>
                                      <p:to>
                                        <p:strVal val="visible"/>
                                      </p:to>
                                    </p:set>
                                    <p:animEffect transition="in" filter="fade">
                                      <p:cBhvr>
                                        <p:cTn id="47" dur="2000"/>
                                        <p:tgtEl>
                                          <p:spTgt spid="129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90">
                                            <p:txEl>
                                              <p:pRg st="8" end="8"/>
                                            </p:txEl>
                                          </p:spTgt>
                                        </p:tgtEl>
                                        <p:attrNameLst>
                                          <p:attrName>style.visibility</p:attrName>
                                        </p:attrNameLst>
                                      </p:cBhvr>
                                      <p:to>
                                        <p:strVal val="visible"/>
                                      </p:to>
                                    </p:set>
                                    <p:animEffect transition="in" filter="fade">
                                      <p:cBhvr>
                                        <p:cTn id="52" dur="2000"/>
                                        <p:tgtEl>
                                          <p:spTgt spid="129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90">
                                            <p:txEl>
                                              <p:pRg st="9" end="9"/>
                                            </p:txEl>
                                          </p:spTgt>
                                        </p:tgtEl>
                                        <p:attrNameLst>
                                          <p:attrName>style.visibility</p:attrName>
                                        </p:attrNameLst>
                                      </p:cBhvr>
                                      <p:to>
                                        <p:strVal val="visible"/>
                                      </p:to>
                                    </p:set>
                                    <p:animEffect transition="in" filter="fade">
                                      <p:cBhvr>
                                        <p:cTn id="57" dur="2000"/>
                                        <p:tgtEl>
                                          <p:spTgt spid="129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90">
                                            <p:txEl>
                                              <p:pRg st="10" end="10"/>
                                            </p:txEl>
                                          </p:spTgt>
                                        </p:tgtEl>
                                        <p:attrNameLst>
                                          <p:attrName>style.visibility</p:attrName>
                                        </p:attrNameLst>
                                      </p:cBhvr>
                                      <p:to>
                                        <p:strVal val="visible"/>
                                      </p:to>
                                    </p:set>
                                    <p:animEffect transition="in" filter="fade">
                                      <p:cBhvr>
                                        <p:cTn id="62" dur="2000"/>
                                        <p:tgtEl>
                                          <p:spTgt spid="129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90">
                                            <p:txEl>
                                              <p:pRg st="11" end="11"/>
                                            </p:txEl>
                                          </p:spTgt>
                                        </p:tgtEl>
                                        <p:attrNameLst>
                                          <p:attrName>style.visibility</p:attrName>
                                        </p:attrNameLst>
                                      </p:cBhvr>
                                      <p:to>
                                        <p:strVal val="visible"/>
                                      </p:to>
                                    </p:set>
                                    <p:animEffect transition="in" filter="fade">
                                      <p:cBhvr>
                                        <p:cTn id="67" dur="2000"/>
                                        <p:tgtEl>
                                          <p:spTgt spid="1290">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0">
                                            <p:txEl>
                                              <p:pRg st="12" end="12"/>
                                            </p:txEl>
                                          </p:spTgt>
                                        </p:tgtEl>
                                        <p:attrNameLst>
                                          <p:attrName>style.visibility</p:attrName>
                                        </p:attrNameLst>
                                      </p:cBhvr>
                                      <p:to>
                                        <p:strVal val="visible"/>
                                      </p:to>
                                    </p:set>
                                    <p:animEffect transition="in" filter="fade">
                                      <p:cBhvr>
                                        <p:cTn id="72" dur="2000"/>
                                        <p:tgtEl>
                                          <p:spTgt spid="1290">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93"/>
                                        </p:tgtEl>
                                        <p:attrNameLst>
                                          <p:attrName>style.visibility</p:attrName>
                                        </p:attrNameLst>
                                      </p:cBhvr>
                                      <p:to>
                                        <p:strVal val="visible"/>
                                      </p:to>
                                    </p:set>
                                    <p:animEffect transition="in" filter="fade">
                                      <p:cBhvr>
                                        <p:cTn id="77" dur="2000"/>
                                        <p:tgtEl>
                                          <p:spTgt spid="129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94"/>
                                        </p:tgtEl>
                                        <p:attrNameLst>
                                          <p:attrName>style.visibility</p:attrName>
                                        </p:attrNameLst>
                                      </p:cBhvr>
                                      <p:to>
                                        <p:strVal val="visible"/>
                                      </p:to>
                                    </p:set>
                                    <p:animEffect transition="in" filter="fade">
                                      <p:cBhvr>
                                        <p:cTn id="82" dur="2000"/>
                                        <p:tgtEl>
                                          <p:spTgt spid="129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95"/>
                                        </p:tgtEl>
                                        <p:attrNameLst>
                                          <p:attrName>style.visibility</p:attrName>
                                        </p:attrNameLst>
                                      </p:cBhvr>
                                      <p:to>
                                        <p:strVal val="visible"/>
                                      </p:to>
                                    </p:set>
                                    <p:animEffect transition="in" filter="fade">
                                      <p:cBhvr>
                                        <p:cTn id="87" dur="2000"/>
                                        <p:tgtEl>
                                          <p:spTgt spid="129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96"/>
                                        </p:tgtEl>
                                        <p:attrNameLst>
                                          <p:attrName>style.visibility</p:attrName>
                                        </p:attrNameLst>
                                      </p:cBhvr>
                                      <p:to>
                                        <p:strVal val="visible"/>
                                      </p:to>
                                    </p:set>
                                    <p:animEffect transition="in" filter="fade">
                                      <p:cBhvr>
                                        <p:cTn id="92" dur="2000"/>
                                        <p:tgtEl>
                                          <p:spTgt spid="129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297"/>
                                        </p:tgtEl>
                                        <p:attrNameLst>
                                          <p:attrName>style.visibility</p:attrName>
                                        </p:attrNameLst>
                                      </p:cBhvr>
                                      <p:to>
                                        <p:strVal val="visible"/>
                                      </p:to>
                                    </p:set>
                                    <p:animEffect transition="in" filter="fade">
                                      <p:cBhvr>
                                        <p:cTn id="97" dur="2000"/>
                                        <p:tgtEl>
                                          <p:spTgt spid="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51"/>
          <p:cNvSpPr txBox="1">
            <a:spLocks noGrp="1"/>
          </p:cNvSpPr>
          <p:nvPr>
            <p:ph type="body" idx="1"/>
          </p:nvPr>
        </p:nvSpPr>
        <p:spPr>
          <a:xfrm>
            <a:off x="145996" y="714615"/>
            <a:ext cx="8497969" cy="3673310"/>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None/>
            </a:pPr>
            <a:r>
              <a:rPr lang="fr-FR" sz="1200" b="1"/>
              <a:t>6.'I'm worried about Grandma. I tried to call her but she's not answering her phone.'</a:t>
            </a:r>
            <a:br>
              <a:rPr lang="fr-FR" sz="1200" b="1"/>
            </a:br>
            <a:r>
              <a:rPr lang="fr-FR" sz="1200" b="1"/>
              <a:t>'She _____________ be out. Or she might be asleep - she sometimes has a nap in the afternoon.'</a:t>
            </a:r>
            <a:endParaRPr/>
          </a:p>
          <a:p>
            <a:pPr marL="457200" lvl="0" indent="-368300" algn="l" rtl="0">
              <a:lnSpc>
                <a:spcPct val="115000"/>
              </a:lnSpc>
              <a:spcBef>
                <a:spcPts val="0"/>
              </a:spcBef>
              <a:spcAft>
                <a:spcPts val="0"/>
              </a:spcAft>
              <a:buSzPts val="2200"/>
              <a:buChar char="➢"/>
            </a:pPr>
            <a:r>
              <a:rPr lang="fr-FR" sz="1200" b="1"/>
              <a:t> </a:t>
            </a:r>
            <a:r>
              <a:rPr lang="fr-FR" sz="1200"/>
              <a:t> may</a:t>
            </a:r>
            <a:endParaRPr/>
          </a:p>
          <a:p>
            <a:pPr marL="457200" lvl="0" indent="-368300" algn="l" rtl="0">
              <a:lnSpc>
                <a:spcPct val="115000"/>
              </a:lnSpc>
              <a:spcBef>
                <a:spcPts val="0"/>
              </a:spcBef>
              <a:spcAft>
                <a:spcPts val="0"/>
              </a:spcAft>
              <a:buSzPts val="2200"/>
              <a:buChar char="➢"/>
            </a:pPr>
            <a:r>
              <a:rPr lang="fr-FR" sz="1200"/>
              <a:t> can</a:t>
            </a:r>
            <a:endParaRPr/>
          </a:p>
          <a:p>
            <a:pPr marL="457200" lvl="0" indent="-368300" algn="l" rtl="0">
              <a:lnSpc>
                <a:spcPct val="115000"/>
              </a:lnSpc>
              <a:spcBef>
                <a:spcPts val="0"/>
              </a:spcBef>
              <a:spcAft>
                <a:spcPts val="0"/>
              </a:spcAft>
              <a:buSzPts val="2200"/>
              <a:buChar char="➢"/>
            </a:pPr>
            <a:r>
              <a:rPr lang="fr-FR" sz="1200"/>
              <a:t> must</a:t>
            </a:r>
            <a:endParaRPr/>
          </a:p>
          <a:p>
            <a:pPr marL="457200" lvl="0" indent="-368300" algn="l" rtl="0">
              <a:lnSpc>
                <a:spcPct val="115000"/>
              </a:lnSpc>
              <a:spcBef>
                <a:spcPts val="0"/>
              </a:spcBef>
              <a:spcAft>
                <a:spcPts val="0"/>
              </a:spcAft>
              <a:buSzPts val="2200"/>
              <a:buNone/>
            </a:pPr>
            <a:r>
              <a:rPr lang="fr-FR" sz="1200" b="1"/>
              <a:t>7. 'There's someone at the door.'</a:t>
            </a:r>
            <a:br>
              <a:rPr lang="fr-FR" sz="1200" b="1"/>
            </a:br>
            <a:r>
              <a:rPr lang="fr-FR" sz="1200" b="1"/>
              <a:t>'It ____________ be John. He just called to say he was coming.'</a:t>
            </a:r>
            <a:endParaRPr/>
          </a:p>
          <a:p>
            <a:pPr marL="457200" lvl="0" indent="-368300" algn="l" rtl="0">
              <a:lnSpc>
                <a:spcPct val="115000"/>
              </a:lnSpc>
              <a:spcBef>
                <a:spcPts val="0"/>
              </a:spcBef>
              <a:spcAft>
                <a:spcPts val="0"/>
              </a:spcAft>
              <a:buSzPts val="2200"/>
              <a:buChar char="➢"/>
            </a:pPr>
            <a:r>
              <a:rPr lang="fr-FR" sz="1200" b="1"/>
              <a:t> </a:t>
            </a:r>
            <a:r>
              <a:rPr lang="fr-FR" sz="1200"/>
              <a:t>could</a:t>
            </a:r>
            <a:endParaRPr/>
          </a:p>
          <a:p>
            <a:pPr marL="457200" lvl="0" indent="-368300" algn="l" rtl="0">
              <a:lnSpc>
                <a:spcPct val="115000"/>
              </a:lnSpc>
              <a:spcBef>
                <a:spcPts val="0"/>
              </a:spcBef>
              <a:spcAft>
                <a:spcPts val="0"/>
              </a:spcAft>
              <a:buSzPts val="2200"/>
              <a:buChar char="➢"/>
            </a:pPr>
            <a:r>
              <a:rPr lang="fr-FR" sz="1200"/>
              <a:t> may not</a:t>
            </a:r>
            <a:endParaRPr/>
          </a:p>
          <a:p>
            <a:pPr marL="457200" lvl="0" indent="-368300" algn="l" rtl="0">
              <a:lnSpc>
                <a:spcPct val="115000"/>
              </a:lnSpc>
              <a:spcBef>
                <a:spcPts val="0"/>
              </a:spcBef>
              <a:spcAft>
                <a:spcPts val="0"/>
              </a:spcAft>
              <a:buSzPts val="2200"/>
              <a:buChar char="➢"/>
            </a:pPr>
            <a:r>
              <a:rPr lang="fr-FR" sz="1200"/>
              <a:t>   must</a:t>
            </a:r>
            <a:endParaRPr/>
          </a:p>
          <a:p>
            <a:pPr marL="457200" lvl="0" indent="-368300" algn="l" rtl="0">
              <a:lnSpc>
                <a:spcPct val="115000"/>
              </a:lnSpc>
              <a:spcBef>
                <a:spcPts val="0"/>
              </a:spcBef>
              <a:spcAft>
                <a:spcPts val="0"/>
              </a:spcAft>
              <a:buSzPts val="2200"/>
              <a:buNone/>
            </a:pPr>
            <a:r>
              <a:rPr lang="fr-FR" sz="1200" b="1"/>
              <a:t>8. That man ______________ be Tim's father - he looks just like him.</a:t>
            </a:r>
            <a:endParaRPr/>
          </a:p>
          <a:p>
            <a:pPr marL="457200" lvl="0" indent="-368300" algn="l" rtl="0">
              <a:lnSpc>
                <a:spcPct val="115000"/>
              </a:lnSpc>
              <a:spcBef>
                <a:spcPts val="0"/>
              </a:spcBef>
              <a:spcAft>
                <a:spcPts val="0"/>
              </a:spcAft>
              <a:buSzPts val="2200"/>
              <a:buChar char="➢"/>
            </a:pPr>
            <a:r>
              <a:rPr lang="fr-FR" sz="1200"/>
              <a:t>  couldn't</a:t>
            </a:r>
            <a:endParaRPr/>
          </a:p>
          <a:p>
            <a:pPr marL="457200" lvl="0" indent="-368300" algn="l" rtl="0">
              <a:lnSpc>
                <a:spcPct val="115000"/>
              </a:lnSpc>
              <a:spcBef>
                <a:spcPts val="0"/>
              </a:spcBef>
              <a:spcAft>
                <a:spcPts val="0"/>
              </a:spcAft>
              <a:buSzPts val="2200"/>
              <a:buChar char="➢"/>
            </a:pPr>
            <a:r>
              <a:rPr lang="fr-FR" sz="1200"/>
              <a:t>  mustn't</a:t>
            </a:r>
            <a:endParaRPr/>
          </a:p>
          <a:p>
            <a:pPr marL="457200" lvl="0" indent="-368300" algn="l" rtl="0">
              <a:lnSpc>
                <a:spcPct val="115000"/>
              </a:lnSpc>
              <a:spcBef>
                <a:spcPts val="0"/>
              </a:spcBef>
              <a:spcAft>
                <a:spcPts val="0"/>
              </a:spcAft>
              <a:buSzPts val="2200"/>
              <a:buChar char="➢"/>
            </a:pPr>
            <a:r>
              <a:rPr lang="fr-FR" sz="1200"/>
              <a:t> must</a:t>
            </a:r>
            <a:endParaRPr/>
          </a:p>
          <a:p>
            <a:pPr marL="457200" lvl="0" indent="-228600" algn="l" rtl="0">
              <a:lnSpc>
                <a:spcPct val="115000"/>
              </a:lnSpc>
              <a:spcBef>
                <a:spcPts val="0"/>
              </a:spcBef>
              <a:spcAft>
                <a:spcPts val="0"/>
              </a:spcAft>
              <a:buSzPts val="2200"/>
              <a:buNone/>
            </a:pPr>
            <a:endParaRPr sz="1200" b="1"/>
          </a:p>
          <a:p>
            <a:pPr marL="457200" lvl="0" indent="-368300" algn="l" rtl="0">
              <a:lnSpc>
                <a:spcPct val="115000"/>
              </a:lnSpc>
              <a:spcBef>
                <a:spcPts val="0"/>
              </a:spcBef>
              <a:spcAft>
                <a:spcPts val="0"/>
              </a:spcAft>
              <a:buSzPts val="2200"/>
              <a:buNone/>
            </a:pPr>
            <a:endParaRPr/>
          </a:p>
        </p:txBody>
      </p:sp>
      <p:sp>
        <p:nvSpPr>
          <p:cNvPr id="1303" name="Google Shape;1303;p5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52</a:t>
            </a:fld>
            <a:endParaRPr/>
          </a:p>
        </p:txBody>
      </p:sp>
      <p:sp>
        <p:nvSpPr>
          <p:cNvPr id="1304" name="Google Shape;1304;p51"/>
          <p:cNvSpPr/>
          <p:nvPr/>
        </p:nvSpPr>
        <p:spPr>
          <a:xfrm>
            <a:off x="500025" y="1118736"/>
            <a:ext cx="7857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05" name="Google Shape;1305;p51"/>
          <p:cNvSpPr/>
          <p:nvPr/>
        </p:nvSpPr>
        <p:spPr>
          <a:xfrm>
            <a:off x="500025" y="2610380"/>
            <a:ext cx="7857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06" name="Google Shape;1306;p51"/>
          <p:cNvSpPr/>
          <p:nvPr/>
        </p:nvSpPr>
        <p:spPr>
          <a:xfrm>
            <a:off x="500025" y="3499152"/>
            <a:ext cx="785700" cy="285900"/>
          </a:xfrm>
          <a:prstGeom prst="ellipse">
            <a:avLst/>
          </a:prstGeom>
          <a:noFill/>
          <a:ln w="25400" cap="flat" cmpd="sng">
            <a:solidFill>
              <a:srgbClr val="4262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2">
                                            <p:txEl>
                                              <p:pRg st="0" end="0"/>
                                            </p:txEl>
                                          </p:spTgt>
                                        </p:tgtEl>
                                        <p:attrNameLst>
                                          <p:attrName>style.visibility</p:attrName>
                                        </p:attrNameLst>
                                      </p:cBhvr>
                                      <p:to>
                                        <p:strVal val="visible"/>
                                      </p:to>
                                    </p:set>
                                    <p:animEffect transition="in" filter="fade">
                                      <p:cBhvr>
                                        <p:cTn id="7" dur="2000"/>
                                        <p:tgtEl>
                                          <p:spTgt spid="13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2">
                                            <p:txEl>
                                              <p:pRg st="1" end="1"/>
                                            </p:txEl>
                                          </p:spTgt>
                                        </p:tgtEl>
                                        <p:attrNameLst>
                                          <p:attrName>style.visibility</p:attrName>
                                        </p:attrNameLst>
                                      </p:cBhvr>
                                      <p:to>
                                        <p:strVal val="visible"/>
                                      </p:to>
                                    </p:set>
                                    <p:animEffect transition="in" filter="fade">
                                      <p:cBhvr>
                                        <p:cTn id="12" dur="2000"/>
                                        <p:tgtEl>
                                          <p:spTgt spid="13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2">
                                            <p:txEl>
                                              <p:pRg st="2" end="2"/>
                                            </p:txEl>
                                          </p:spTgt>
                                        </p:tgtEl>
                                        <p:attrNameLst>
                                          <p:attrName>style.visibility</p:attrName>
                                        </p:attrNameLst>
                                      </p:cBhvr>
                                      <p:to>
                                        <p:strVal val="visible"/>
                                      </p:to>
                                    </p:set>
                                    <p:animEffect transition="in" filter="fade">
                                      <p:cBhvr>
                                        <p:cTn id="17" dur="2000"/>
                                        <p:tgtEl>
                                          <p:spTgt spid="13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2">
                                            <p:txEl>
                                              <p:pRg st="3" end="3"/>
                                            </p:txEl>
                                          </p:spTgt>
                                        </p:tgtEl>
                                        <p:attrNameLst>
                                          <p:attrName>style.visibility</p:attrName>
                                        </p:attrNameLst>
                                      </p:cBhvr>
                                      <p:to>
                                        <p:strVal val="visible"/>
                                      </p:to>
                                    </p:set>
                                    <p:animEffect transition="in" filter="fade">
                                      <p:cBhvr>
                                        <p:cTn id="22" dur="2000"/>
                                        <p:tgtEl>
                                          <p:spTgt spid="13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2">
                                            <p:txEl>
                                              <p:pRg st="4" end="4"/>
                                            </p:txEl>
                                          </p:spTgt>
                                        </p:tgtEl>
                                        <p:attrNameLst>
                                          <p:attrName>style.visibility</p:attrName>
                                        </p:attrNameLst>
                                      </p:cBhvr>
                                      <p:to>
                                        <p:strVal val="visible"/>
                                      </p:to>
                                    </p:set>
                                    <p:animEffect transition="in" filter="fade">
                                      <p:cBhvr>
                                        <p:cTn id="27" dur="2000"/>
                                        <p:tgtEl>
                                          <p:spTgt spid="13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2">
                                            <p:txEl>
                                              <p:pRg st="5" end="5"/>
                                            </p:txEl>
                                          </p:spTgt>
                                        </p:tgtEl>
                                        <p:attrNameLst>
                                          <p:attrName>style.visibility</p:attrName>
                                        </p:attrNameLst>
                                      </p:cBhvr>
                                      <p:to>
                                        <p:strVal val="visible"/>
                                      </p:to>
                                    </p:set>
                                    <p:animEffect transition="in" filter="fade">
                                      <p:cBhvr>
                                        <p:cTn id="32" dur="2000"/>
                                        <p:tgtEl>
                                          <p:spTgt spid="13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02">
                                            <p:txEl>
                                              <p:pRg st="6" end="6"/>
                                            </p:txEl>
                                          </p:spTgt>
                                        </p:tgtEl>
                                        <p:attrNameLst>
                                          <p:attrName>style.visibility</p:attrName>
                                        </p:attrNameLst>
                                      </p:cBhvr>
                                      <p:to>
                                        <p:strVal val="visible"/>
                                      </p:to>
                                    </p:set>
                                    <p:animEffect transition="in" filter="fade">
                                      <p:cBhvr>
                                        <p:cTn id="37" dur="2000"/>
                                        <p:tgtEl>
                                          <p:spTgt spid="13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02">
                                            <p:txEl>
                                              <p:pRg st="7" end="7"/>
                                            </p:txEl>
                                          </p:spTgt>
                                        </p:tgtEl>
                                        <p:attrNameLst>
                                          <p:attrName>style.visibility</p:attrName>
                                        </p:attrNameLst>
                                      </p:cBhvr>
                                      <p:to>
                                        <p:strVal val="visible"/>
                                      </p:to>
                                    </p:set>
                                    <p:animEffect transition="in" filter="fade">
                                      <p:cBhvr>
                                        <p:cTn id="42" dur="2000"/>
                                        <p:tgtEl>
                                          <p:spTgt spid="13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02">
                                            <p:txEl>
                                              <p:pRg st="8" end="8"/>
                                            </p:txEl>
                                          </p:spTgt>
                                        </p:tgtEl>
                                        <p:attrNameLst>
                                          <p:attrName>style.visibility</p:attrName>
                                        </p:attrNameLst>
                                      </p:cBhvr>
                                      <p:to>
                                        <p:strVal val="visible"/>
                                      </p:to>
                                    </p:set>
                                    <p:animEffect transition="in" filter="fade">
                                      <p:cBhvr>
                                        <p:cTn id="47" dur="2000"/>
                                        <p:tgtEl>
                                          <p:spTgt spid="13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02">
                                            <p:txEl>
                                              <p:pRg st="9" end="9"/>
                                            </p:txEl>
                                          </p:spTgt>
                                        </p:tgtEl>
                                        <p:attrNameLst>
                                          <p:attrName>style.visibility</p:attrName>
                                        </p:attrNameLst>
                                      </p:cBhvr>
                                      <p:to>
                                        <p:strVal val="visible"/>
                                      </p:to>
                                    </p:set>
                                    <p:animEffect transition="in" filter="fade">
                                      <p:cBhvr>
                                        <p:cTn id="52" dur="2000"/>
                                        <p:tgtEl>
                                          <p:spTgt spid="13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2">
                                            <p:txEl>
                                              <p:pRg st="10" end="10"/>
                                            </p:txEl>
                                          </p:spTgt>
                                        </p:tgtEl>
                                        <p:attrNameLst>
                                          <p:attrName>style.visibility</p:attrName>
                                        </p:attrNameLst>
                                      </p:cBhvr>
                                      <p:to>
                                        <p:strVal val="visible"/>
                                      </p:to>
                                    </p:set>
                                    <p:animEffect transition="in" filter="fade">
                                      <p:cBhvr>
                                        <p:cTn id="57" dur="2000"/>
                                        <p:tgtEl>
                                          <p:spTgt spid="13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02">
                                            <p:txEl>
                                              <p:pRg st="11" end="11"/>
                                            </p:txEl>
                                          </p:spTgt>
                                        </p:tgtEl>
                                        <p:attrNameLst>
                                          <p:attrName>style.visibility</p:attrName>
                                        </p:attrNameLst>
                                      </p:cBhvr>
                                      <p:to>
                                        <p:strVal val="visible"/>
                                      </p:to>
                                    </p:set>
                                    <p:animEffect transition="in" filter="fade">
                                      <p:cBhvr>
                                        <p:cTn id="62" dur="2000"/>
                                        <p:tgtEl>
                                          <p:spTgt spid="130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02">
                                            <p:txEl>
                                              <p:pRg st="12" end="12"/>
                                            </p:txEl>
                                          </p:spTgt>
                                        </p:tgtEl>
                                        <p:attrNameLst>
                                          <p:attrName>style.visibility</p:attrName>
                                        </p:attrNameLst>
                                      </p:cBhvr>
                                      <p:to>
                                        <p:strVal val="visible"/>
                                      </p:to>
                                    </p:set>
                                    <p:animEffect transition="in" filter="fade">
                                      <p:cBhvr>
                                        <p:cTn id="67" dur="2000"/>
                                        <p:tgtEl>
                                          <p:spTgt spid="130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02">
                                            <p:txEl>
                                              <p:pRg st="13" end="13"/>
                                            </p:txEl>
                                          </p:spTgt>
                                        </p:tgtEl>
                                        <p:attrNameLst>
                                          <p:attrName>style.visibility</p:attrName>
                                        </p:attrNameLst>
                                      </p:cBhvr>
                                      <p:to>
                                        <p:strVal val="visible"/>
                                      </p:to>
                                    </p:set>
                                    <p:animEffect transition="in" filter="fade">
                                      <p:cBhvr>
                                        <p:cTn id="72" dur="2000"/>
                                        <p:tgtEl>
                                          <p:spTgt spid="130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04"/>
                                        </p:tgtEl>
                                        <p:attrNameLst>
                                          <p:attrName>style.visibility</p:attrName>
                                        </p:attrNameLst>
                                      </p:cBhvr>
                                      <p:to>
                                        <p:strVal val="visible"/>
                                      </p:to>
                                    </p:set>
                                    <p:animEffect transition="in" filter="fade">
                                      <p:cBhvr>
                                        <p:cTn id="77" dur="2000"/>
                                        <p:tgtEl>
                                          <p:spTgt spid="130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05"/>
                                        </p:tgtEl>
                                        <p:attrNameLst>
                                          <p:attrName>style.visibility</p:attrName>
                                        </p:attrNameLst>
                                      </p:cBhvr>
                                      <p:to>
                                        <p:strVal val="visible"/>
                                      </p:to>
                                    </p:set>
                                    <p:animEffect transition="in" filter="fade">
                                      <p:cBhvr>
                                        <p:cTn id="82" dur="2000"/>
                                        <p:tgtEl>
                                          <p:spTgt spid="13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06"/>
                                        </p:tgtEl>
                                        <p:attrNameLst>
                                          <p:attrName>style.visibility</p:attrName>
                                        </p:attrNameLst>
                                      </p:cBhvr>
                                      <p:to>
                                        <p:strVal val="visible"/>
                                      </p:to>
                                    </p:set>
                                    <p:animEffect transition="in" filter="fade">
                                      <p:cBhvr>
                                        <p:cTn id="87" dur="2000"/>
                                        <p:tgtEl>
                                          <p:spTgt spid="1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pic>
        <p:nvPicPr>
          <p:cNvPr id="1311" name="Google Shape;1311;p52"/>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1312" name="Google Shape;1312;p52"/>
          <p:cNvSpPr txBox="1">
            <a:spLocks noGrp="1"/>
          </p:cNvSpPr>
          <p:nvPr>
            <p:ph type="ctrTitle" idx="4294967295"/>
          </p:nvPr>
        </p:nvSpPr>
        <p:spPr>
          <a:xfrm>
            <a:off x="855300" y="516550"/>
            <a:ext cx="3828900" cy="11598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3200"/>
              <a:buFont typeface="Space Grotesk Light"/>
              <a:buNone/>
            </a:pPr>
            <a:r>
              <a:rPr lang="fr-FR" sz="7200" b="0" i="0" u="none" strike="noStrike" cap="none">
                <a:solidFill>
                  <a:schemeClr val="lt1"/>
                </a:solidFill>
                <a:latin typeface="Space Grotesk Light"/>
                <a:ea typeface="Space Grotesk Light"/>
                <a:cs typeface="Space Grotesk Light"/>
                <a:sym typeface="Space Grotesk Light"/>
              </a:rPr>
              <a:t>Thanks!</a:t>
            </a:r>
            <a:endParaRPr sz="7200" b="0" i="0" u="none" strike="noStrike" cap="none">
              <a:solidFill>
                <a:schemeClr val="lt1"/>
              </a:solidFill>
              <a:latin typeface="Space Grotesk Light"/>
              <a:ea typeface="Space Grotesk Light"/>
              <a:cs typeface="Space Grotesk Light"/>
              <a:sym typeface="Space Grotesk Light"/>
            </a:endParaRPr>
          </a:p>
        </p:txBody>
      </p:sp>
      <p:sp>
        <p:nvSpPr>
          <p:cNvPr id="1313" name="Google Shape;1313;p52"/>
          <p:cNvSpPr txBox="1">
            <a:spLocks noGrp="1"/>
          </p:cNvSpPr>
          <p:nvPr>
            <p:ph type="subTitle" idx="4294967295"/>
          </p:nvPr>
        </p:nvSpPr>
        <p:spPr>
          <a:xfrm>
            <a:off x="855300" y="1716175"/>
            <a:ext cx="5341200" cy="1038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accent1"/>
              </a:buClr>
              <a:buSzPts val="2200"/>
              <a:buFont typeface="Space Grotesk Light"/>
              <a:buNone/>
            </a:pPr>
            <a:r>
              <a:rPr lang="fr-FR" sz="2000" b="1" i="0" u="none" strike="noStrike" cap="none">
                <a:solidFill>
                  <a:schemeClr val="dk1"/>
                </a:solidFill>
                <a:latin typeface="Space Grotesk Light"/>
                <a:ea typeface="Space Grotesk Light"/>
                <a:cs typeface="Space Grotesk Light"/>
                <a:sym typeface="Space Grotesk Light"/>
              </a:rPr>
              <a:t>Any questions?</a:t>
            </a:r>
            <a:br>
              <a:rPr lang="fr-FR" sz="2000" b="0" i="0" u="none" strike="noStrike" cap="none">
                <a:solidFill>
                  <a:schemeClr val="dk1"/>
                </a:solidFill>
                <a:latin typeface="Space Grotesk Light"/>
                <a:ea typeface="Space Grotesk Light"/>
                <a:cs typeface="Space Grotesk Light"/>
                <a:sym typeface="Space Grotesk Light"/>
              </a:rPr>
            </a:br>
            <a:endParaRPr sz="1600" b="1" i="0" u="none" strike="noStrike" cap="none">
              <a:solidFill>
                <a:schemeClr val="dk1"/>
              </a:solidFill>
              <a:latin typeface="Space Grotesk Light"/>
              <a:ea typeface="Space Grotesk Light"/>
              <a:cs typeface="Space Grotesk Light"/>
              <a:sym typeface="Space Grotesk Light"/>
            </a:endParaRPr>
          </a:p>
        </p:txBody>
      </p:sp>
      <p:sp>
        <p:nvSpPr>
          <p:cNvPr id="1314" name="Google Shape;1314;p52"/>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2"/>
                                        </p:tgtEl>
                                        <p:attrNameLst>
                                          <p:attrName>style.visibility</p:attrName>
                                        </p:attrNameLst>
                                      </p:cBhvr>
                                      <p:to>
                                        <p:strVal val="visible"/>
                                      </p:to>
                                    </p:set>
                                    <p:animEffect transition="in" filter="fade">
                                      <p:cBhvr>
                                        <p:cTn id="7" dur="2000"/>
                                        <p:tgtEl>
                                          <p:spTgt spid="13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3">
                                            <p:txEl>
                                              <p:pRg st="0" end="0"/>
                                            </p:txEl>
                                          </p:spTgt>
                                        </p:tgtEl>
                                        <p:attrNameLst>
                                          <p:attrName>style.visibility</p:attrName>
                                        </p:attrNameLst>
                                      </p:cBhvr>
                                      <p:to>
                                        <p:strVal val="visible"/>
                                      </p:to>
                                    </p:set>
                                    <p:animEffect transition="in" filter="fade">
                                      <p:cBhvr>
                                        <p:cTn id="12" dur="2000"/>
                                        <p:tgtEl>
                                          <p:spTgt spid="13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pic>
        <p:nvPicPr>
          <p:cNvPr id="807" name="Google Shape;807;p6"/>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808" name="Google Shape;808;p6"/>
          <p:cNvSpPr txBox="1">
            <a:spLocks noGrp="1"/>
          </p:cNvSpPr>
          <p:nvPr>
            <p:ph type="subTitle" idx="4294967295"/>
          </p:nvPr>
        </p:nvSpPr>
        <p:spPr>
          <a:xfrm>
            <a:off x="344882" y="1025779"/>
            <a:ext cx="4501468" cy="3000300"/>
          </a:xfrm>
          <a:prstGeom prst="rect">
            <a:avLst/>
          </a:prstGeom>
          <a:noFill/>
          <a:ln>
            <a:noFill/>
          </a:ln>
        </p:spPr>
        <p:txBody>
          <a:bodyPr spcFirstLastPara="1" wrap="square" lIns="0" tIns="0" rIns="0" bIns="0" anchor="t" anchorCtr="0">
            <a:noAutofit/>
          </a:bodyPr>
          <a:lstStyle/>
          <a:p>
            <a:pPr marL="457200" marR="0" lvl="0" indent="-368300" algn="l" rtl="0">
              <a:lnSpc>
                <a:spcPct val="115000"/>
              </a:lnSpc>
              <a:spcBef>
                <a:spcPts val="0"/>
              </a:spcBef>
              <a:spcAft>
                <a:spcPts val="0"/>
              </a:spcAft>
              <a:buClr>
                <a:schemeClr val="accent1"/>
              </a:buClr>
              <a:buSzPts val="2200"/>
              <a:buFont typeface="Space Grotesk"/>
              <a:buChar char="➢"/>
            </a:pPr>
            <a:r>
              <a:rPr lang="fr-FR" sz="1600" b="1" i="0" u="none" strike="noStrike" cap="none">
                <a:solidFill>
                  <a:schemeClr val="dk1"/>
                </a:solidFill>
                <a:latin typeface="Space Grotesk"/>
                <a:ea typeface="Space Grotesk"/>
                <a:cs typeface="Space Grotesk"/>
                <a:sym typeface="Space Grotesk"/>
              </a:rPr>
              <a:t>You are an entrepreneur,</a:t>
            </a:r>
            <a:endParaRPr sz="2200" b="1" i="0" u="none" strike="noStrike" cap="none">
              <a:solidFill>
                <a:schemeClr val="dk1"/>
              </a:solidFill>
              <a:latin typeface="Space Grotesk"/>
              <a:ea typeface="Space Grotesk"/>
              <a:cs typeface="Space Grotesk"/>
              <a:sym typeface="Space Grotesk"/>
            </a:endParaRPr>
          </a:p>
          <a:p>
            <a:pPr marL="457200" marR="0" lvl="0" indent="-228600" algn="l" rtl="0">
              <a:lnSpc>
                <a:spcPct val="115000"/>
              </a:lnSpc>
              <a:spcBef>
                <a:spcPts val="0"/>
              </a:spcBef>
              <a:spcAft>
                <a:spcPts val="0"/>
              </a:spcAft>
              <a:buClr>
                <a:schemeClr val="accent1"/>
              </a:buClr>
              <a:buSzPts val="2200"/>
              <a:buFont typeface="Space Grotesk Light"/>
              <a:buNone/>
            </a:pPr>
            <a:endParaRPr sz="1600" b="0" i="0" u="none" strike="noStrike" cap="none">
              <a:solidFill>
                <a:schemeClr val="dk1"/>
              </a:solidFill>
              <a:latin typeface="Space Grotesk"/>
              <a:ea typeface="Space Grotesk"/>
              <a:cs typeface="Space Grotesk"/>
              <a:sym typeface="Space Grotesk"/>
            </a:endParaRPr>
          </a:p>
          <a:p>
            <a:pPr marL="457200" marR="0" lvl="0" indent="-368300" algn="l" rtl="0">
              <a:lnSpc>
                <a:spcPct val="115000"/>
              </a:lnSpc>
              <a:spcBef>
                <a:spcPts val="0"/>
              </a:spcBef>
              <a:spcAft>
                <a:spcPts val="0"/>
              </a:spcAft>
              <a:buClr>
                <a:schemeClr val="accent1"/>
              </a:buClr>
              <a:buSzPts val="2200"/>
              <a:buFont typeface="Space Grotesk"/>
              <a:buChar char="➢"/>
            </a:pPr>
            <a:r>
              <a:rPr lang="fr-FR" sz="1600" b="1" i="0" u="none" strike="noStrike" cap="none">
                <a:solidFill>
                  <a:schemeClr val="dk1"/>
                </a:solidFill>
                <a:latin typeface="Space Grotesk"/>
                <a:ea typeface="Space Grotesk"/>
                <a:cs typeface="Space Grotesk"/>
                <a:sym typeface="Space Grotesk"/>
              </a:rPr>
              <a:t>You need to ‘hire’ an engineer to set up life on the moon! </a:t>
            </a:r>
            <a:endParaRPr sz="2200" b="1" i="0" u="none" strike="noStrike" cap="none">
              <a:solidFill>
                <a:schemeClr val="dk1"/>
              </a:solidFill>
              <a:latin typeface="Space Grotesk"/>
              <a:ea typeface="Space Grotesk"/>
              <a:cs typeface="Space Grotesk"/>
              <a:sym typeface="Space Grotesk"/>
            </a:endParaRPr>
          </a:p>
          <a:p>
            <a:pPr marL="457200" marR="0" lvl="0" indent="-228600" algn="l" rtl="0">
              <a:lnSpc>
                <a:spcPct val="115000"/>
              </a:lnSpc>
              <a:spcBef>
                <a:spcPts val="0"/>
              </a:spcBef>
              <a:spcAft>
                <a:spcPts val="0"/>
              </a:spcAft>
              <a:buClr>
                <a:schemeClr val="accent1"/>
              </a:buClr>
              <a:buSzPts val="2200"/>
              <a:buFont typeface="Space Grotesk Light"/>
              <a:buNone/>
            </a:pPr>
            <a:endParaRPr sz="1600" b="0" i="0" u="none" strike="noStrike" cap="none">
              <a:solidFill>
                <a:schemeClr val="dk1"/>
              </a:solidFill>
              <a:latin typeface="Space Grotesk"/>
              <a:ea typeface="Space Grotesk"/>
              <a:cs typeface="Space Grotesk"/>
              <a:sym typeface="Space Grotesk"/>
            </a:endParaRPr>
          </a:p>
          <a:p>
            <a:pPr marL="457200" marR="0" lvl="0" indent="-368300" algn="l" rtl="0">
              <a:lnSpc>
                <a:spcPct val="115000"/>
              </a:lnSpc>
              <a:spcBef>
                <a:spcPts val="0"/>
              </a:spcBef>
              <a:spcAft>
                <a:spcPts val="0"/>
              </a:spcAft>
              <a:buClr>
                <a:schemeClr val="accent1"/>
              </a:buClr>
              <a:buSzPts val="2200"/>
              <a:buFont typeface="Space Grotesk"/>
              <a:buChar char="➢"/>
            </a:pPr>
            <a:r>
              <a:rPr lang="fr-FR" sz="1600" b="1" i="0" u="none" strike="noStrike" cap="none">
                <a:solidFill>
                  <a:schemeClr val="dk1"/>
                </a:solidFill>
                <a:latin typeface="Space Grotesk"/>
                <a:ea typeface="Space Grotesk"/>
                <a:cs typeface="Space Grotesk"/>
                <a:sym typeface="Space Grotesk"/>
              </a:rPr>
              <a:t>It’s a big, challenging job that will make history. </a:t>
            </a:r>
            <a:endParaRPr sz="2200" b="1" i="0" u="none" strike="noStrike" cap="none">
              <a:solidFill>
                <a:schemeClr val="dk1"/>
              </a:solidFill>
              <a:latin typeface="Space Grotesk"/>
              <a:ea typeface="Space Grotesk"/>
              <a:cs typeface="Space Grotesk"/>
              <a:sym typeface="Space Grotesk"/>
            </a:endParaRPr>
          </a:p>
          <a:p>
            <a:pPr marL="457200" marR="0" lvl="0" indent="-228600" algn="l" rtl="0">
              <a:lnSpc>
                <a:spcPct val="115000"/>
              </a:lnSpc>
              <a:spcBef>
                <a:spcPts val="0"/>
              </a:spcBef>
              <a:spcAft>
                <a:spcPts val="0"/>
              </a:spcAft>
              <a:buClr>
                <a:schemeClr val="accent1"/>
              </a:buClr>
              <a:buSzPts val="2200"/>
              <a:buFont typeface="Space Grotesk Light"/>
              <a:buNone/>
            </a:pPr>
            <a:endParaRPr sz="1600" b="0" i="0" u="none" strike="noStrike" cap="none">
              <a:solidFill>
                <a:schemeClr val="dk1"/>
              </a:solidFill>
              <a:latin typeface="Space Grotesk"/>
              <a:ea typeface="Space Grotesk"/>
              <a:cs typeface="Space Grotesk"/>
              <a:sym typeface="Space Grotesk"/>
            </a:endParaRPr>
          </a:p>
          <a:p>
            <a:pPr marL="457200" marR="0" lvl="0" indent="-368300" algn="l" rtl="0">
              <a:lnSpc>
                <a:spcPct val="115000"/>
              </a:lnSpc>
              <a:spcBef>
                <a:spcPts val="0"/>
              </a:spcBef>
              <a:spcAft>
                <a:spcPts val="0"/>
              </a:spcAft>
              <a:buClr>
                <a:schemeClr val="accent1"/>
              </a:buClr>
              <a:buSzPts val="2200"/>
              <a:buFont typeface="Space Grotesk"/>
              <a:buChar char="➢"/>
            </a:pPr>
            <a:r>
              <a:rPr lang="fr-FR" sz="1600" b="1" i="0" u="none" strike="noStrike" cap="none">
                <a:solidFill>
                  <a:schemeClr val="dk1"/>
                </a:solidFill>
                <a:latin typeface="Space Grotesk"/>
                <a:ea typeface="Space Grotesk"/>
                <a:cs typeface="Space Grotesk"/>
                <a:sym typeface="Space Grotesk"/>
              </a:rPr>
              <a:t>It needs the right apprentice - someone with resilience, determination, engineering expertise and great people skills!</a:t>
            </a:r>
            <a:endParaRPr sz="2200" b="1" i="0" u="none" strike="noStrike" cap="none">
              <a:solidFill>
                <a:schemeClr val="dk1"/>
              </a:solidFill>
              <a:latin typeface="Space Grotesk"/>
              <a:ea typeface="Space Grotesk"/>
              <a:cs typeface="Space Grotesk"/>
              <a:sym typeface="Space Grotesk"/>
            </a:endParaRPr>
          </a:p>
          <a:p>
            <a:pPr marL="0" marR="0" lvl="0" indent="0" algn="l" rtl="0">
              <a:lnSpc>
                <a:spcPct val="115000"/>
              </a:lnSpc>
              <a:spcBef>
                <a:spcPts val="0"/>
              </a:spcBef>
              <a:spcAft>
                <a:spcPts val="0"/>
              </a:spcAft>
              <a:buClr>
                <a:schemeClr val="accent1"/>
              </a:buClr>
              <a:buSzPts val="2200"/>
              <a:buFont typeface="Space Grotesk Light"/>
              <a:buNone/>
            </a:pPr>
            <a:endParaRPr sz="1800" b="1" i="0" u="none" strike="noStrike" cap="none">
              <a:solidFill>
                <a:schemeClr val="dk1"/>
              </a:solidFill>
              <a:latin typeface="Space Grotesk Light"/>
              <a:ea typeface="Space Grotesk Light"/>
              <a:cs typeface="Space Grotesk Light"/>
              <a:sym typeface="Space Grotesk Light"/>
            </a:endParaRPr>
          </a:p>
        </p:txBody>
      </p:sp>
      <p:sp>
        <p:nvSpPr>
          <p:cNvPr id="809" name="Google Shape;809;p6"/>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6</a:t>
            </a:fld>
            <a:endParaRPr/>
          </a:p>
        </p:txBody>
      </p:sp>
      <p:pic>
        <p:nvPicPr>
          <p:cNvPr id="810" name="Google Shape;810;p6" descr="http://starchild.gsfc.nasa.gov/Images/StarChild/solar_system_level1/moon.gif"/>
          <p:cNvPicPr preferRelativeResize="0"/>
          <p:nvPr/>
        </p:nvPicPr>
        <p:blipFill rotWithShape="1">
          <a:blip r:embed="rId4">
            <a:alphaModFix/>
          </a:blip>
          <a:srcRect/>
          <a:stretch/>
        </p:blipFill>
        <p:spPr>
          <a:xfrm>
            <a:off x="6355878" y="0"/>
            <a:ext cx="2788122" cy="20716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8">
                                            <p:txEl>
                                              <p:pRg st="0" end="0"/>
                                            </p:txEl>
                                          </p:spTgt>
                                        </p:tgtEl>
                                        <p:attrNameLst>
                                          <p:attrName>style.visibility</p:attrName>
                                        </p:attrNameLst>
                                      </p:cBhvr>
                                      <p:to>
                                        <p:strVal val="visible"/>
                                      </p:to>
                                    </p:set>
                                    <p:animEffect transition="in" filter="fade">
                                      <p:cBhvr>
                                        <p:cTn id="7" dur="2000"/>
                                        <p:tgtEl>
                                          <p:spTgt spid="8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8">
                                            <p:txEl>
                                              <p:pRg st="1" end="1"/>
                                            </p:txEl>
                                          </p:spTgt>
                                        </p:tgtEl>
                                        <p:attrNameLst>
                                          <p:attrName>style.visibility</p:attrName>
                                        </p:attrNameLst>
                                      </p:cBhvr>
                                      <p:to>
                                        <p:strVal val="visible"/>
                                      </p:to>
                                    </p:set>
                                    <p:animEffect transition="in" filter="fade">
                                      <p:cBhvr>
                                        <p:cTn id="12" dur="2000"/>
                                        <p:tgtEl>
                                          <p:spTgt spid="8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8">
                                            <p:txEl>
                                              <p:pRg st="2" end="2"/>
                                            </p:txEl>
                                          </p:spTgt>
                                        </p:tgtEl>
                                        <p:attrNameLst>
                                          <p:attrName>style.visibility</p:attrName>
                                        </p:attrNameLst>
                                      </p:cBhvr>
                                      <p:to>
                                        <p:strVal val="visible"/>
                                      </p:to>
                                    </p:set>
                                    <p:animEffect transition="in" filter="fade">
                                      <p:cBhvr>
                                        <p:cTn id="17" dur="2000"/>
                                        <p:tgtEl>
                                          <p:spTgt spid="8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8">
                                            <p:txEl>
                                              <p:pRg st="3" end="3"/>
                                            </p:txEl>
                                          </p:spTgt>
                                        </p:tgtEl>
                                        <p:attrNameLst>
                                          <p:attrName>style.visibility</p:attrName>
                                        </p:attrNameLst>
                                      </p:cBhvr>
                                      <p:to>
                                        <p:strVal val="visible"/>
                                      </p:to>
                                    </p:set>
                                    <p:animEffect transition="in" filter="fade">
                                      <p:cBhvr>
                                        <p:cTn id="22" dur="2000"/>
                                        <p:tgtEl>
                                          <p:spTgt spid="8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8">
                                            <p:txEl>
                                              <p:pRg st="4" end="4"/>
                                            </p:txEl>
                                          </p:spTgt>
                                        </p:tgtEl>
                                        <p:attrNameLst>
                                          <p:attrName>style.visibility</p:attrName>
                                        </p:attrNameLst>
                                      </p:cBhvr>
                                      <p:to>
                                        <p:strVal val="visible"/>
                                      </p:to>
                                    </p:set>
                                    <p:animEffect transition="in" filter="fade">
                                      <p:cBhvr>
                                        <p:cTn id="27" dur="2000"/>
                                        <p:tgtEl>
                                          <p:spTgt spid="8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8">
                                            <p:txEl>
                                              <p:pRg st="5" end="5"/>
                                            </p:txEl>
                                          </p:spTgt>
                                        </p:tgtEl>
                                        <p:attrNameLst>
                                          <p:attrName>style.visibility</p:attrName>
                                        </p:attrNameLst>
                                      </p:cBhvr>
                                      <p:to>
                                        <p:strVal val="visible"/>
                                      </p:to>
                                    </p:set>
                                    <p:animEffect transition="in" filter="fade">
                                      <p:cBhvr>
                                        <p:cTn id="32" dur="2000"/>
                                        <p:tgtEl>
                                          <p:spTgt spid="8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8">
                                            <p:txEl>
                                              <p:pRg st="6" end="6"/>
                                            </p:txEl>
                                          </p:spTgt>
                                        </p:tgtEl>
                                        <p:attrNameLst>
                                          <p:attrName>style.visibility</p:attrName>
                                        </p:attrNameLst>
                                      </p:cBhvr>
                                      <p:to>
                                        <p:strVal val="visible"/>
                                      </p:to>
                                    </p:set>
                                    <p:animEffect transition="in" filter="fade">
                                      <p:cBhvr>
                                        <p:cTn id="37" dur="2000"/>
                                        <p:tgtEl>
                                          <p:spTgt spid="8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08">
                                            <p:txEl>
                                              <p:pRg st="7" end="7"/>
                                            </p:txEl>
                                          </p:spTgt>
                                        </p:tgtEl>
                                        <p:attrNameLst>
                                          <p:attrName>style.visibility</p:attrName>
                                        </p:attrNameLst>
                                      </p:cBhvr>
                                      <p:to>
                                        <p:strVal val="visible"/>
                                      </p:to>
                                    </p:set>
                                    <p:animEffect transition="in" filter="fade">
                                      <p:cBhvr>
                                        <p:cTn id="42" dur="2000"/>
                                        <p:tgtEl>
                                          <p:spTgt spid="8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
          <p:cNvSpPr txBox="1">
            <a:spLocks noGrp="1"/>
          </p:cNvSpPr>
          <p:nvPr>
            <p:ph type="title" idx="4294967295"/>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Choose your apprentice</a:t>
            </a:r>
            <a:endParaRPr/>
          </a:p>
        </p:txBody>
      </p:sp>
      <p:sp>
        <p:nvSpPr>
          <p:cNvPr id="816" name="Google Shape;816;p7"/>
          <p:cNvSpPr txBox="1">
            <a:spLocks noGrp="1"/>
          </p:cNvSpPr>
          <p:nvPr>
            <p:ph type="body" idx="4294967295"/>
          </p:nvPr>
        </p:nvSpPr>
        <p:spPr>
          <a:xfrm>
            <a:off x="855300" y="1214429"/>
            <a:ext cx="6240900" cy="500065"/>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Arial"/>
              <a:buNone/>
            </a:pPr>
            <a:endParaRPr b="1">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r>
              <a:rPr lang="fr-FR" b="1">
                <a:latin typeface="Arial"/>
                <a:ea typeface="Arial"/>
                <a:cs typeface="Arial"/>
                <a:sym typeface="Arial"/>
              </a:rPr>
              <a:t>The apprentices…</a:t>
            </a:r>
            <a:endParaRPr/>
          </a:p>
          <a:p>
            <a:pPr marL="457200" lvl="0" indent="-368300" algn="l" rtl="0">
              <a:lnSpc>
                <a:spcPct val="115000"/>
              </a:lnSpc>
              <a:spcBef>
                <a:spcPts val="0"/>
              </a:spcBef>
              <a:spcAft>
                <a:spcPts val="0"/>
              </a:spcAft>
              <a:buSzPts val="2200"/>
              <a:buFont typeface="Arial"/>
              <a:buNone/>
            </a:pPr>
            <a:endParaRPr b="1">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r>
              <a:rPr lang="fr-FR" b="1">
                <a:latin typeface="Arial"/>
                <a:ea typeface="Arial"/>
                <a:cs typeface="Arial"/>
                <a:sym typeface="Arial"/>
              </a:rPr>
              <a:t>Fire one now so you have six remaining</a:t>
            </a:r>
            <a:endParaRPr/>
          </a:p>
          <a:p>
            <a:pPr marL="457200" lvl="0" indent="-368300" algn="l" rtl="0">
              <a:lnSpc>
                <a:spcPct val="115000"/>
              </a:lnSpc>
              <a:spcBef>
                <a:spcPts val="0"/>
              </a:spcBef>
              <a:spcAft>
                <a:spcPts val="0"/>
              </a:spcAft>
              <a:buSzPts val="2200"/>
              <a:buFont typeface="Arial"/>
              <a:buNone/>
            </a:pPr>
            <a:endParaRPr b="1">
              <a:latin typeface="Arial"/>
              <a:ea typeface="Arial"/>
              <a:cs typeface="Arial"/>
              <a:sym typeface="Arial"/>
            </a:endParaRPr>
          </a:p>
        </p:txBody>
      </p:sp>
      <p:graphicFrame>
        <p:nvGraphicFramePr>
          <p:cNvPr id="817" name="Google Shape;817;p7"/>
          <p:cNvGraphicFramePr/>
          <p:nvPr/>
        </p:nvGraphicFramePr>
        <p:xfrm>
          <a:off x="571472" y="3071816"/>
          <a:ext cx="7993125" cy="971550"/>
        </p:xfrm>
        <a:graphic>
          <a:graphicData uri="http://schemas.openxmlformats.org/drawingml/2006/table">
            <a:tbl>
              <a:tblPr firstRow="1" bandRow="1">
                <a:noFill/>
                <a:tableStyleId>{C2E75052-2766-42DD-910B-D0E983886E58}</a:tableStyleId>
              </a:tblPr>
              <a:tblGrid>
                <a:gridCol w="1141875">
                  <a:extLst>
                    <a:ext uri="{9D8B030D-6E8A-4147-A177-3AD203B41FA5}">
                      <a16:colId xmlns:a16="http://schemas.microsoft.com/office/drawing/2014/main" val="20000"/>
                    </a:ext>
                  </a:extLst>
                </a:gridCol>
                <a:gridCol w="1141875">
                  <a:extLst>
                    <a:ext uri="{9D8B030D-6E8A-4147-A177-3AD203B41FA5}">
                      <a16:colId xmlns:a16="http://schemas.microsoft.com/office/drawing/2014/main" val="20001"/>
                    </a:ext>
                  </a:extLst>
                </a:gridCol>
                <a:gridCol w="1141875">
                  <a:extLst>
                    <a:ext uri="{9D8B030D-6E8A-4147-A177-3AD203B41FA5}">
                      <a16:colId xmlns:a16="http://schemas.microsoft.com/office/drawing/2014/main" val="20002"/>
                    </a:ext>
                  </a:extLst>
                </a:gridCol>
                <a:gridCol w="1141875">
                  <a:extLst>
                    <a:ext uri="{9D8B030D-6E8A-4147-A177-3AD203B41FA5}">
                      <a16:colId xmlns:a16="http://schemas.microsoft.com/office/drawing/2014/main" val="20003"/>
                    </a:ext>
                  </a:extLst>
                </a:gridCol>
                <a:gridCol w="1141875">
                  <a:extLst>
                    <a:ext uri="{9D8B030D-6E8A-4147-A177-3AD203B41FA5}">
                      <a16:colId xmlns:a16="http://schemas.microsoft.com/office/drawing/2014/main" val="20004"/>
                    </a:ext>
                  </a:extLst>
                </a:gridCol>
                <a:gridCol w="1141875">
                  <a:extLst>
                    <a:ext uri="{9D8B030D-6E8A-4147-A177-3AD203B41FA5}">
                      <a16:colId xmlns:a16="http://schemas.microsoft.com/office/drawing/2014/main" val="20005"/>
                    </a:ext>
                  </a:extLst>
                </a:gridCol>
                <a:gridCol w="1141875">
                  <a:extLst>
                    <a:ext uri="{9D8B030D-6E8A-4147-A177-3AD203B41FA5}">
                      <a16:colId xmlns:a16="http://schemas.microsoft.com/office/drawing/2014/main" val="20006"/>
                    </a:ext>
                  </a:extLst>
                </a:gridCol>
              </a:tblGrid>
              <a:tr h="97155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Ali</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Patrick</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Jamie</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David</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Adriana</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Hannah</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solidFill>
                            <a:schemeClr val="dk1"/>
                          </a:solidFill>
                        </a:rPr>
                        <a:t>Amadou </a:t>
                      </a:r>
                      <a:endParaRPr sz="1400" u="none" strike="noStrike" cap="none">
                        <a:solidFill>
                          <a:schemeClr val="dk1"/>
                        </a:solidFill>
                      </a:endParaRPr>
                    </a:p>
                  </a:txBody>
                  <a:tcPr marL="91450" marR="91450" marT="34275" marB="34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8" name="Google Shape;818;p7"/>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5"/>
                                        </p:tgtEl>
                                        <p:attrNameLst>
                                          <p:attrName>style.visibility</p:attrName>
                                        </p:attrNameLst>
                                      </p:cBhvr>
                                      <p:to>
                                        <p:strVal val="visible"/>
                                      </p:to>
                                    </p:set>
                                    <p:animEffect transition="in" filter="fade">
                                      <p:cBhvr>
                                        <p:cTn id="7" dur="2000"/>
                                        <p:tgtEl>
                                          <p:spTgt spid="8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 calcmode="lin" valueType="num">
                                      <p:cBhvr additive="base">
                                        <p:cTn id="12" dur="500"/>
                                        <p:tgtEl>
                                          <p:spTgt spid="8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
          <p:cNvSpPr txBox="1">
            <a:spLocks noGrp="1"/>
          </p:cNvSpPr>
          <p:nvPr>
            <p:ph type="title" idx="4294967295"/>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Choose your apprentice</a:t>
            </a:r>
            <a:endParaRPr/>
          </a:p>
        </p:txBody>
      </p:sp>
      <p:sp>
        <p:nvSpPr>
          <p:cNvPr id="824" name="Google Shape;824;p8"/>
          <p:cNvSpPr txBox="1">
            <a:spLocks noGrp="1"/>
          </p:cNvSpPr>
          <p:nvPr>
            <p:ph type="body" idx="4294967295"/>
          </p:nvPr>
        </p:nvSpPr>
        <p:spPr>
          <a:xfrm>
            <a:off x="855300" y="1285867"/>
            <a:ext cx="6240900" cy="428628"/>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Arial"/>
              <a:buNone/>
            </a:pPr>
            <a:r>
              <a:rPr lang="fr-FR" b="1">
                <a:latin typeface="Arial"/>
                <a:ea typeface="Arial"/>
                <a:cs typeface="Arial"/>
                <a:sym typeface="Arial"/>
              </a:rPr>
              <a:t>Fire one now so you have five remaining</a:t>
            </a:r>
            <a:endParaRPr/>
          </a:p>
        </p:txBody>
      </p:sp>
      <p:pic>
        <p:nvPicPr>
          <p:cNvPr id="825" name="Google Shape;825;p8"/>
          <p:cNvPicPr preferRelativeResize="0"/>
          <p:nvPr/>
        </p:nvPicPr>
        <p:blipFill rotWithShape="1">
          <a:blip r:embed="rId3">
            <a:alphaModFix/>
          </a:blip>
          <a:srcRect l="10518" t="3125" r="18839" b="3122"/>
          <a:stretch/>
        </p:blipFill>
        <p:spPr>
          <a:xfrm>
            <a:off x="1476375" y="2625329"/>
            <a:ext cx="1081088" cy="1620440"/>
          </a:xfrm>
          <a:prstGeom prst="rect">
            <a:avLst/>
          </a:prstGeom>
          <a:noFill/>
          <a:ln>
            <a:noFill/>
          </a:ln>
        </p:spPr>
      </p:pic>
      <p:pic>
        <p:nvPicPr>
          <p:cNvPr id="826" name="Google Shape;826;p8"/>
          <p:cNvPicPr preferRelativeResize="0"/>
          <p:nvPr/>
        </p:nvPicPr>
        <p:blipFill rotWithShape="1">
          <a:blip r:embed="rId4">
            <a:alphaModFix/>
          </a:blip>
          <a:srcRect l="9821" r="6695"/>
          <a:stretch/>
        </p:blipFill>
        <p:spPr>
          <a:xfrm>
            <a:off x="2700338" y="2653903"/>
            <a:ext cx="1143000" cy="1538288"/>
          </a:xfrm>
          <a:prstGeom prst="rect">
            <a:avLst/>
          </a:prstGeom>
          <a:noFill/>
          <a:ln>
            <a:noFill/>
          </a:ln>
        </p:spPr>
      </p:pic>
      <p:pic>
        <p:nvPicPr>
          <p:cNvPr id="827" name="Google Shape;827;p8"/>
          <p:cNvPicPr preferRelativeResize="0"/>
          <p:nvPr/>
        </p:nvPicPr>
        <p:blipFill rotWithShape="1">
          <a:blip r:embed="rId5">
            <a:alphaModFix/>
          </a:blip>
          <a:srcRect l="11249"/>
          <a:stretch/>
        </p:blipFill>
        <p:spPr>
          <a:xfrm>
            <a:off x="3924300" y="2733675"/>
            <a:ext cx="1150938" cy="1458516"/>
          </a:xfrm>
          <a:prstGeom prst="rect">
            <a:avLst/>
          </a:prstGeom>
          <a:noFill/>
          <a:ln>
            <a:noFill/>
          </a:ln>
        </p:spPr>
      </p:pic>
      <p:pic>
        <p:nvPicPr>
          <p:cNvPr id="828" name="Google Shape;828;p8"/>
          <p:cNvPicPr preferRelativeResize="0"/>
          <p:nvPr/>
        </p:nvPicPr>
        <p:blipFill rotWithShape="1">
          <a:blip r:embed="rId6">
            <a:alphaModFix/>
          </a:blip>
          <a:srcRect l="6239"/>
          <a:stretch/>
        </p:blipFill>
        <p:spPr>
          <a:xfrm>
            <a:off x="5214942" y="2857502"/>
            <a:ext cx="1082675" cy="1350169"/>
          </a:xfrm>
          <a:prstGeom prst="rect">
            <a:avLst/>
          </a:prstGeom>
          <a:noFill/>
          <a:ln>
            <a:noFill/>
          </a:ln>
        </p:spPr>
      </p:pic>
      <p:pic>
        <p:nvPicPr>
          <p:cNvPr id="829" name="Google Shape;829;p8"/>
          <p:cNvPicPr preferRelativeResize="0"/>
          <p:nvPr/>
        </p:nvPicPr>
        <p:blipFill rotWithShape="1">
          <a:blip r:embed="rId7">
            <a:alphaModFix/>
          </a:blip>
          <a:srcRect l="25000"/>
          <a:stretch/>
        </p:blipFill>
        <p:spPr>
          <a:xfrm>
            <a:off x="250825" y="2571751"/>
            <a:ext cx="1079500" cy="1612106"/>
          </a:xfrm>
          <a:prstGeom prst="rect">
            <a:avLst/>
          </a:prstGeom>
          <a:noFill/>
          <a:ln>
            <a:noFill/>
          </a:ln>
        </p:spPr>
      </p:pic>
      <p:pic>
        <p:nvPicPr>
          <p:cNvPr id="830" name="Google Shape;830;p8"/>
          <p:cNvPicPr preferRelativeResize="0"/>
          <p:nvPr/>
        </p:nvPicPr>
        <p:blipFill rotWithShape="1">
          <a:blip r:embed="rId8">
            <a:alphaModFix/>
          </a:blip>
          <a:srcRect l="33075"/>
          <a:stretch/>
        </p:blipFill>
        <p:spPr>
          <a:xfrm>
            <a:off x="7667625" y="2950369"/>
            <a:ext cx="1117600" cy="1250156"/>
          </a:xfrm>
          <a:prstGeom prst="rect">
            <a:avLst/>
          </a:prstGeom>
          <a:noFill/>
          <a:ln>
            <a:noFill/>
          </a:ln>
        </p:spPr>
      </p:pic>
      <p:pic>
        <p:nvPicPr>
          <p:cNvPr id="831" name="Google Shape;831;p8"/>
          <p:cNvPicPr preferRelativeResize="0"/>
          <p:nvPr/>
        </p:nvPicPr>
        <p:blipFill rotWithShape="1">
          <a:blip r:embed="rId9">
            <a:alphaModFix/>
          </a:blip>
          <a:srcRect l="36620" r="18867"/>
          <a:stretch/>
        </p:blipFill>
        <p:spPr>
          <a:xfrm>
            <a:off x="6396039" y="2895600"/>
            <a:ext cx="1152525" cy="1296591"/>
          </a:xfrm>
          <a:prstGeom prst="rect">
            <a:avLst/>
          </a:prstGeom>
          <a:noFill/>
          <a:ln>
            <a:noFill/>
          </a:ln>
        </p:spPr>
      </p:pic>
      <p:sp>
        <p:nvSpPr>
          <p:cNvPr id="832" name="Google Shape;832;p8"/>
          <p:cNvSpPr txBox="1"/>
          <p:nvPr/>
        </p:nvSpPr>
        <p:spPr>
          <a:xfrm>
            <a:off x="250825" y="1815704"/>
            <a:ext cx="970137"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Ali Abdul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833" name="Google Shape;833;p8"/>
          <p:cNvSpPr txBox="1"/>
          <p:nvPr/>
        </p:nvSpPr>
        <p:spPr>
          <a:xfrm>
            <a:off x="147637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Patrick Murphy</a:t>
            </a:r>
            <a:endParaRPr sz="1400" b="0" i="0" u="none" strike="noStrike" cap="none">
              <a:solidFill>
                <a:srgbClr val="000000"/>
              </a:solidFill>
              <a:latin typeface="Arial"/>
              <a:ea typeface="Arial"/>
              <a:cs typeface="Arial"/>
              <a:sym typeface="Arial"/>
            </a:endParaRPr>
          </a:p>
        </p:txBody>
      </p:sp>
      <p:sp>
        <p:nvSpPr>
          <p:cNvPr id="834" name="Google Shape;834;p8"/>
          <p:cNvSpPr txBox="1"/>
          <p:nvPr/>
        </p:nvSpPr>
        <p:spPr>
          <a:xfrm>
            <a:off x="2700338"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Jamie Small</a:t>
            </a:r>
            <a:endParaRPr sz="1400" b="0" i="0" u="none" strike="noStrike" cap="none">
              <a:solidFill>
                <a:srgbClr val="000000"/>
              </a:solidFill>
              <a:latin typeface="Arial"/>
              <a:ea typeface="Arial"/>
              <a:cs typeface="Arial"/>
              <a:sym typeface="Arial"/>
            </a:endParaRPr>
          </a:p>
        </p:txBody>
      </p:sp>
      <p:sp>
        <p:nvSpPr>
          <p:cNvPr id="835" name="Google Shape;835;p8"/>
          <p:cNvSpPr txBox="1"/>
          <p:nvPr/>
        </p:nvSpPr>
        <p:spPr>
          <a:xfrm>
            <a:off x="3924300"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David Campbell</a:t>
            </a:r>
            <a:endParaRPr sz="1400" b="0" i="0" u="none" strike="noStrike" cap="none">
              <a:solidFill>
                <a:srgbClr val="000000"/>
              </a:solidFill>
              <a:latin typeface="Arial"/>
              <a:ea typeface="Arial"/>
              <a:cs typeface="Arial"/>
              <a:sym typeface="Arial"/>
            </a:endParaRPr>
          </a:p>
        </p:txBody>
      </p:sp>
      <p:sp>
        <p:nvSpPr>
          <p:cNvPr id="836" name="Google Shape;836;p8"/>
          <p:cNvSpPr txBox="1"/>
          <p:nvPr/>
        </p:nvSpPr>
        <p:spPr>
          <a:xfrm>
            <a:off x="5148263"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Adriana Carboni</a:t>
            </a:r>
            <a:endParaRPr sz="1400" b="1" i="0" u="none" strike="noStrike" cap="none">
              <a:solidFill>
                <a:srgbClr val="000000"/>
              </a:solidFill>
              <a:latin typeface="Arial"/>
              <a:ea typeface="Arial"/>
              <a:cs typeface="Arial"/>
              <a:sym typeface="Arial"/>
            </a:endParaRPr>
          </a:p>
        </p:txBody>
      </p:sp>
      <p:sp>
        <p:nvSpPr>
          <p:cNvPr id="837" name="Google Shape;837;p8"/>
          <p:cNvSpPr txBox="1"/>
          <p:nvPr/>
        </p:nvSpPr>
        <p:spPr>
          <a:xfrm>
            <a:off x="637222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Hannah Mann</a:t>
            </a:r>
            <a:endParaRPr sz="1400" b="0" i="0" u="none" strike="noStrike" cap="none">
              <a:solidFill>
                <a:srgbClr val="000000"/>
              </a:solidFill>
              <a:latin typeface="Arial"/>
              <a:ea typeface="Arial"/>
              <a:cs typeface="Arial"/>
              <a:sym typeface="Arial"/>
            </a:endParaRPr>
          </a:p>
        </p:txBody>
      </p:sp>
      <p:sp>
        <p:nvSpPr>
          <p:cNvPr id="838" name="Google Shape;838;p8"/>
          <p:cNvSpPr txBox="1"/>
          <p:nvPr/>
        </p:nvSpPr>
        <p:spPr>
          <a:xfrm>
            <a:off x="7596188" y="1815704"/>
            <a:ext cx="1008062"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Amadou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Bailey</a:t>
            </a:r>
            <a:endParaRPr sz="1400" b="0" i="0" u="none" strike="noStrike" cap="none">
              <a:solidFill>
                <a:srgbClr val="000000"/>
              </a:solidFill>
              <a:latin typeface="Arial"/>
              <a:ea typeface="Arial"/>
              <a:cs typeface="Arial"/>
              <a:sym typeface="Arial"/>
            </a:endParaRPr>
          </a:p>
        </p:txBody>
      </p:sp>
      <p:cxnSp>
        <p:nvCxnSpPr>
          <p:cNvPr id="839" name="Google Shape;839;p8"/>
          <p:cNvCxnSpPr/>
          <p:nvPr/>
        </p:nvCxnSpPr>
        <p:spPr>
          <a:xfrm rot="5400000">
            <a:off x="619721" y="2437012"/>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40" name="Google Shape;840;p8"/>
          <p:cNvCxnSpPr/>
          <p:nvPr/>
        </p:nvCxnSpPr>
        <p:spPr>
          <a:xfrm rot="5400000">
            <a:off x="18452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41" name="Google Shape;841;p8"/>
          <p:cNvCxnSpPr/>
          <p:nvPr/>
        </p:nvCxnSpPr>
        <p:spPr>
          <a:xfrm rot="5400000">
            <a:off x="3142258" y="2435820"/>
            <a:ext cx="270272" cy="1588"/>
          </a:xfrm>
          <a:prstGeom prst="straightConnector1">
            <a:avLst/>
          </a:prstGeom>
          <a:noFill/>
          <a:ln w="9525" cap="flat" cmpd="sng">
            <a:solidFill>
              <a:schemeClr val="dk1"/>
            </a:solidFill>
            <a:prstDash val="solid"/>
            <a:round/>
            <a:headEnd type="none" w="sm" len="sm"/>
            <a:tailEnd type="stealth" w="med" len="med"/>
          </a:ln>
        </p:spPr>
      </p:cxnSp>
      <p:cxnSp>
        <p:nvCxnSpPr>
          <p:cNvPr id="842" name="Google Shape;842;p8"/>
          <p:cNvCxnSpPr/>
          <p:nvPr/>
        </p:nvCxnSpPr>
        <p:spPr>
          <a:xfrm rot="5400000">
            <a:off x="429319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43" name="Google Shape;843;p8"/>
          <p:cNvCxnSpPr/>
          <p:nvPr/>
        </p:nvCxnSpPr>
        <p:spPr>
          <a:xfrm rot="5400000">
            <a:off x="79666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44" name="Google Shape;844;p8"/>
          <p:cNvCxnSpPr/>
          <p:nvPr/>
        </p:nvCxnSpPr>
        <p:spPr>
          <a:xfrm rot="5400000">
            <a:off x="681414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45" name="Google Shape;845;p8"/>
          <p:cNvCxnSpPr/>
          <p:nvPr/>
        </p:nvCxnSpPr>
        <p:spPr>
          <a:xfrm rot="5400000">
            <a:off x="5590183" y="2435820"/>
            <a:ext cx="270272" cy="1588"/>
          </a:xfrm>
          <a:prstGeom prst="straightConnector1">
            <a:avLst/>
          </a:prstGeom>
          <a:noFill/>
          <a:ln w="9525" cap="flat" cmpd="sng">
            <a:solidFill>
              <a:schemeClr val="dk1"/>
            </a:solidFill>
            <a:prstDash val="solid"/>
            <a:round/>
            <a:headEnd type="none" w="sm" len="sm"/>
            <a:tailEnd type="stealth" w="med" len="med"/>
          </a:ln>
        </p:spPr>
      </p:cxnSp>
      <p:sp>
        <p:nvSpPr>
          <p:cNvPr id="846" name="Google Shape;846;p8"/>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animEffect transition="in" filter="fade">
                                      <p:cBhvr>
                                        <p:cTn id="7" dur="2000"/>
                                        <p:tgtEl>
                                          <p:spTgt spid="8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4">
                                            <p:txEl>
                                              <p:pRg st="0" end="0"/>
                                            </p:txEl>
                                          </p:spTgt>
                                        </p:tgtEl>
                                        <p:attrNameLst>
                                          <p:attrName>style.visibility</p:attrName>
                                        </p:attrNameLst>
                                      </p:cBhvr>
                                      <p:to>
                                        <p:strVal val="visible"/>
                                      </p:to>
                                    </p:set>
                                    <p:animEffect transition="in" filter="fade">
                                      <p:cBhvr>
                                        <p:cTn id="12" dur="2000"/>
                                        <p:tgtEl>
                                          <p:spTgt spid="8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2">
                                            <p:txEl>
                                              <p:pRg st="0" end="0"/>
                                            </p:txEl>
                                          </p:spTgt>
                                        </p:tgtEl>
                                        <p:attrNameLst>
                                          <p:attrName>style.visibility</p:attrName>
                                        </p:attrNameLst>
                                      </p:cBhvr>
                                      <p:to>
                                        <p:strVal val="visible"/>
                                      </p:to>
                                    </p:set>
                                    <p:animEffect transition="in" filter="fade">
                                      <p:cBhvr>
                                        <p:cTn id="17" dur="2000"/>
                                        <p:tgtEl>
                                          <p:spTgt spid="8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2">
                                            <p:txEl>
                                              <p:pRg st="1" end="1"/>
                                            </p:txEl>
                                          </p:spTgt>
                                        </p:tgtEl>
                                        <p:attrNameLst>
                                          <p:attrName>style.visibility</p:attrName>
                                        </p:attrNameLst>
                                      </p:cBhvr>
                                      <p:to>
                                        <p:strVal val="visible"/>
                                      </p:to>
                                    </p:set>
                                    <p:animEffect transition="in" filter="fade">
                                      <p:cBhvr>
                                        <p:cTn id="22" dur="2000"/>
                                        <p:tgtEl>
                                          <p:spTgt spid="8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3">
                                            <p:txEl>
                                              <p:pRg st="0" end="0"/>
                                            </p:txEl>
                                          </p:spTgt>
                                        </p:tgtEl>
                                        <p:attrNameLst>
                                          <p:attrName>style.visibility</p:attrName>
                                        </p:attrNameLst>
                                      </p:cBhvr>
                                      <p:to>
                                        <p:strVal val="visible"/>
                                      </p:to>
                                    </p:set>
                                    <p:animEffect transition="in" filter="fade">
                                      <p:cBhvr>
                                        <p:cTn id="27" dur="2000"/>
                                        <p:tgtEl>
                                          <p:spTgt spid="83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34">
                                            <p:txEl>
                                              <p:pRg st="0" end="0"/>
                                            </p:txEl>
                                          </p:spTgt>
                                        </p:tgtEl>
                                        <p:attrNameLst>
                                          <p:attrName>style.visibility</p:attrName>
                                        </p:attrNameLst>
                                      </p:cBhvr>
                                      <p:to>
                                        <p:strVal val="visible"/>
                                      </p:to>
                                    </p:set>
                                    <p:animEffect transition="in" filter="fade">
                                      <p:cBhvr>
                                        <p:cTn id="32" dur="2000"/>
                                        <p:tgtEl>
                                          <p:spTgt spid="83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5">
                                            <p:txEl>
                                              <p:pRg st="0" end="0"/>
                                            </p:txEl>
                                          </p:spTgt>
                                        </p:tgtEl>
                                        <p:attrNameLst>
                                          <p:attrName>style.visibility</p:attrName>
                                        </p:attrNameLst>
                                      </p:cBhvr>
                                      <p:to>
                                        <p:strVal val="visible"/>
                                      </p:to>
                                    </p:set>
                                    <p:animEffect transition="in" filter="fade">
                                      <p:cBhvr>
                                        <p:cTn id="37" dur="2000"/>
                                        <p:tgtEl>
                                          <p:spTgt spid="83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36">
                                            <p:txEl>
                                              <p:pRg st="0" end="0"/>
                                            </p:txEl>
                                          </p:spTgt>
                                        </p:tgtEl>
                                        <p:attrNameLst>
                                          <p:attrName>style.visibility</p:attrName>
                                        </p:attrNameLst>
                                      </p:cBhvr>
                                      <p:to>
                                        <p:strVal val="visible"/>
                                      </p:to>
                                    </p:set>
                                    <p:animEffect transition="in" filter="fade">
                                      <p:cBhvr>
                                        <p:cTn id="42" dur="2000"/>
                                        <p:tgtEl>
                                          <p:spTgt spid="83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37">
                                            <p:txEl>
                                              <p:pRg st="0" end="0"/>
                                            </p:txEl>
                                          </p:spTgt>
                                        </p:tgtEl>
                                        <p:attrNameLst>
                                          <p:attrName>style.visibility</p:attrName>
                                        </p:attrNameLst>
                                      </p:cBhvr>
                                      <p:to>
                                        <p:strVal val="visible"/>
                                      </p:to>
                                    </p:set>
                                    <p:animEffect transition="in" filter="fade">
                                      <p:cBhvr>
                                        <p:cTn id="47" dur="2000"/>
                                        <p:tgtEl>
                                          <p:spTgt spid="83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38">
                                            <p:txEl>
                                              <p:pRg st="0" end="0"/>
                                            </p:txEl>
                                          </p:spTgt>
                                        </p:tgtEl>
                                        <p:attrNameLst>
                                          <p:attrName>style.visibility</p:attrName>
                                        </p:attrNameLst>
                                      </p:cBhvr>
                                      <p:to>
                                        <p:strVal val="visible"/>
                                      </p:to>
                                    </p:set>
                                    <p:animEffect transition="in" filter="fade">
                                      <p:cBhvr>
                                        <p:cTn id="52" dur="2000"/>
                                        <p:tgtEl>
                                          <p:spTgt spid="8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38">
                                            <p:txEl>
                                              <p:pRg st="1" end="1"/>
                                            </p:txEl>
                                          </p:spTgt>
                                        </p:tgtEl>
                                        <p:attrNameLst>
                                          <p:attrName>style.visibility</p:attrName>
                                        </p:attrNameLst>
                                      </p:cBhvr>
                                      <p:to>
                                        <p:strVal val="visible"/>
                                      </p:to>
                                    </p:set>
                                    <p:animEffect transition="in" filter="fade">
                                      <p:cBhvr>
                                        <p:cTn id="57" dur="2000"/>
                                        <p:tgtEl>
                                          <p:spTgt spid="83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29"/>
                                        </p:tgtEl>
                                        <p:attrNameLst>
                                          <p:attrName>style.visibility</p:attrName>
                                        </p:attrNameLst>
                                      </p:cBhvr>
                                      <p:to>
                                        <p:strVal val="visible"/>
                                      </p:to>
                                    </p:set>
                                    <p:animEffect transition="in" filter="fade">
                                      <p:cBhvr>
                                        <p:cTn id="62" dur="500"/>
                                        <p:tgtEl>
                                          <p:spTgt spid="8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25"/>
                                        </p:tgtEl>
                                        <p:attrNameLst>
                                          <p:attrName>style.visibility</p:attrName>
                                        </p:attrNameLst>
                                      </p:cBhvr>
                                      <p:to>
                                        <p:strVal val="visible"/>
                                      </p:to>
                                    </p:set>
                                    <p:animEffect transition="in" filter="fade">
                                      <p:cBhvr>
                                        <p:cTn id="67" dur="500"/>
                                        <p:tgtEl>
                                          <p:spTgt spid="8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26"/>
                                        </p:tgtEl>
                                        <p:attrNameLst>
                                          <p:attrName>style.visibility</p:attrName>
                                        </p:attrNameLst>
                                      </p:cBhvr>
                                      <p:to>
                                        <p:strVal val="visible"/>
                                      </p:to>
                                    </p:set>
                                    <p:animEffect transition="in" filter="fade">
                                      <p:cBhvr>
                                        <p:cTn id="72" dur="500"/>
                                        <p:tgtEl>
                                          <p:spTgt spid="8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27"/>
                                        </p:tgtEl>
                                        <p:attrNameLst>
                                          <p:attrName>style.visibility</p:attrName>
                                        </p:attrNameLst>
                                      </p:cBhvr>
                                      <p:to>
                                        <p:strVal val="visible"/>
                                      </p:to>
                                    </p:set>
                                    <p:animEffect transition="in" filter="fade">
                                      <p:cBhvr>
                                        <p:cTn id="77" dur="500"/>
                                        <p:tgtEl>
                                          <p:spTgt spid="8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28"/>
                                        </p:tgtEl>
                                        <p:attrNameLst>
                                          <p:attrName>style.visibility</p:attrName>
                                        </p:attrNameLst>
                                      </p:cBhvr>
                                      <p:to>
                                        <p:strVal val="visible"/>
                                      </p:to>
                                    </p:set>
                                    <p:animEffect transition="in" filter="fade">
                                      <p:cBhvr>
                                        <p:cTn id="82" dur="500"/>
                                        <p:tgtEl>
                                          <p:spTgt spid="8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31"/>
                                        </p:tgtEl>
                                        <p:attrNameLst>
                                          <p:attrName>style.visibility</p:attrName>
                                        </p:attrNameLst>
                                      </p:cBhvr>
                                      <p:to>
                                        <p:strVal val="visible"/>
                                      </p:to>
                                    </p:set>
                                    <p:animEffect transition="in" filter="fade">
                                      <p:cBhvr>
                                        <p:cTn id="87" dur="500"/>
                                        <p:tgtEl>
                                          <p:spTgt spid="8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30"/>
                                        </p:tgtEl>
                                        <p:attrNameLst>
                                          <p:attrName>style.visibility</p:attrName>
                                        </p:attrNameLst>
                                      </p:cBhvr>
                                      <p:to>
                                        <p:strVal val="visible"/>
                                      </p:to>
                                    </p:set>
                                    <p:animEffect transition="in" filter="fade">
                                      <p:cBhvr>
                                        <p:cTn id="92" dur="500"/>
                                        <p:tgtEl>
                                          <p:spTgt spid="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9"/>
          <p:cNvSpPr txBox="1">
            <a:spLocks noGrp="1"/>
          </p:cNvSpPr>
          <p:nvPr>
            <p:ph type="title" idx="4294967295"/>
          </p:nvPr>
        </p:nvSpPr>
        <p:spPr>
          <a:xfrm>
            <a:off x="855300" y="836000"/>
            <a:ext cx="62409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200"/>
              <a:buNone/>
            </a:pPr>
            <a:r>
              <a:rPr lang="fr-FR">
                <a:latin typeface="Arial"/>
                <a:ea typeface="Arial"/>
                <a:cs typeface="Arial"/>
                <a:sym typeface="Arial"/>
              </a:rPr>
              <a:t>Choose your apprentice</a:t>
            </a:r>
            <a:endParaRPr/>
          </a:p>
        </p:txBody>
      </p:sp>
      <p:sp>
        <p:nvSpPr>
          <p:cNvPr id="852" name="Google Shape;852;p9"/>
          <p:cNvSpPr txBox="1">
            <a:spLocks noGrp="1"/>
          </p:cNvSpPr>
          <p:nvPr>
            <p:ph type="body" idx="4294967295"/>
          </p:nvPr>
        </p:nvSpPr>
        <p:spPr>
          <a:xfrm>
            <a:off x="357158" y="1285866"/>
            <a:ext cx="6739042" cy="3102059"/>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Font typeface="Arial"/>
              <a:buNone/>
            </a:pPr>
            <a:r>
              <a:rPr lang="fr-FR" b="1">
                <a:latin typeface="Arial"/>
                <a:ea typeface="Arial"/>
                <a:cs typeface="Arial"/>
                <a:sym typeface="Arial"/>
              </a:rPr>
              <a:t>Fire one now so you have four remaining</a:t>
            </a:r>
            <a:endParaRPr/>
          </a:p>
          <a:p>
            <a:pPr marL="457200" lvl="0" indent="-368300" algn="l" rtl="0">
              <a:lnSpc>
                <a:spcPct val="115000"/>
              </a:lnSpc>
              <a:spcBef>
                <a:spcPts val="0"/>
              </a:spcBef>
              <a:spcAft>
                <a:spcPts val="0"/>
              </a:spcAft>
              <a:buSzPts val="2200"/>
              <a:buFont typeface="Arial"/>
              <a:buNone/>
            </a:pPr>
            <a:endParaRPr>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endParaRPr>
              <a:latin typeface="Arial"/>
              <a:ea typeface="Arial"/>
              <a:cs typeface="Arial"/>
              <a:sym typeface="Arial"/>
            </a:endParaRPr>
          </a:p>
          <a:p>
            <a:pPr marL="457200" lvl="0" indent="-368300" algn="l" rtl="0">
              <a:lnSpc>
                <a:spcPct val="115000"/>
              </a:lnSpc>
              <a:spcBef>
                <a:spcPts val="0"/>
              </a:spcBef>
              <a:spcAft>
                <a:spcPts val="0"/>
              </a:spcAft>
              <a:buSzPts val="2200"/>
              <a:buFont typeface="Arial"/>
              <a:buNone/>
            </a:pPr>
            <a:endParaRPr>
              <a:latin typeface="Arial"/>
              <a:ea typeface="Arial"/>
              <a:cs typeface="Arial"/>
              <a:sym typeface="Arial"/>
            </a:endParaRPr>
          </a:p>
        </p:txBody>
      </p:sp>
      <p:pic>
        <p:nvPicPr>
          <p:cNvPr id="853" name="Google Shape;853;p9"/>
          <p:cNvPicPr preferRelativeResize="0"/>
          <p:nvPr/>
        </p:nvPicPr>
        <p:blipFill rotWithShape="1">
          <a:blip r:embed="rId3">
            <a:alphaModFix/>
          </a:blip>
          <a:srcRect l="10518" t="3125" r="18839" b="3122"/>
          <a:stretch/>
        </p:blipFill>
        <p:spPr>
          <a:xfrm>
            <a:off x="1476375" y="2625329"/>
            <a:ext cx="1081088" cy="1620440"/>
          </a:xfrm>
          <a:prstGeom prst="rect">
            <a:avLst/>
          </a:prstGeom>
          <a:noFill/>
          <a:ln>
            <a:noFill/>
          </a:ln>
        </p:spPr>
      </p:pic>
      <p:pic>
        <p:nvPicPr>
          <p:cNvPr id="854" name="Google Shape;854;p9"/>
          <p:cNvPicPr preferRelativeResize="0"/>
          <p:nvPr/>
        </p:nvPicPr>
        <p:blipFill rotWithShape="1">
          <a:blip r:embed="rId4">
            <a:alphaModFix/>
          </a:blip>
          <a:srcRect l="9821" r="6695"/>
          <a:stretch/>
        </p:blipFill>
        <p:spPr>
          <a:xfrm>
            <a:off x="2700338" y="2653903"/>
            <a:ext cx="1143000" cy="1538288"/>
          </a:xfrm>
          <a:prstGeom prst="rect">
            <a:avLst/>
          </a:prstGeom>
          <a:noFill/>
          <a:ln>
            <a:noFill/>
          </a:ln>
        </p:spPr>
      </p:pic>
      <p:pic>
        <p:nvPicPr>
          <p:cNvPr id="855" name="Google Shape;855;p9"/>
          <p:cNvPicPr preferRelativeResize="0"/>
          <p:nvPr/>
        </p:nvPicPr>
        <p:blipFill rotWithShape="1">
          <a:blip r:embed="rId5">
            <a:alphaModFix/>
          </a:blip>
          <a:srcRect l="11249"/>
          <a:stretch/>
        </p:blipFill>
        <p:spPr>
          <a:xfrm>
            <a:off x="3924300" y="2733675"/>
            <a:ext cx="1150938" cy="1458516"/>
          </a:xfrm>
          <a:prstGeom prst="rect">
            <a:avLst/>
          </a:prstGeom>
          <a:noFill/>
          <a:ln>
            <a:noFill/>
          </a:ln>
        </p:spPr>
      </p:pic>
      <p:pic>
        <p:nvPicPr>
          <p:cNvPr id="856" name="Google Shape;856;p9"/>
          <p:cNvPicPr preferRelativeResize="0"/>
          <p:nvPr/>
        </p:nvPicPr>
        <p:blipFill rotWithShape="1">
          <a:blip r:embed="rId6">
            <a:alphaModFix/>
          </a:blip>
          <a:srcRect l="6239"/>
          <a:stretch/>
        </p:blipFill>
        <p:spPr>
          <a:xfrm>
            <a:off x="5218114" y="2842023"/>
            <a:ext cx="1082675" cy="1350169"/>
          </a:xfrm>
          <a:prstGeom prst="rect">
            <a:avLst/>
          </a:prstGeom>
          <a:noFill/>
          <a:ln>
            <a:noFill/>
          </a:ln>
        </p:spPr>
      </p:pic>
      <p:pic>
        <p:nvPicPr>
          <p:cNvPr id="857" name="Google Shape;857;p9"/>
          <p:cNvPicPr preferRelativeResize="0"/>
          <p:nvPr/>
        </p:nvPicPr>
        <p:blipFill rotWithShape="1">
          <a:blip r:embed="rId7">
            <a:alphaModFix/>
          </a:blip>
          <a:srcRect l="25000"/>
          <a:stretch/>
        </p:blipFill>
        <p:spPr>
          <a:xfrm>
            <a:off x="250825" y="2571751"/>
            <a:ext cx="1079500" cy="1612106"/>
          </a:xfrm>
          <a:prstGeom prst="rect">
            <a:avLst/>
          </a:prstGeom>
          <a:noFill/>
          <a:ln>
            <a:noFill/>
          </a:ln>
        </p:spPr>
      </p:pic>
      <p:pic>
        <p:nvPicPr>
          <p:cNvPr id="858" name="Google Shape;858;p9"/>
          <p:cNvPicPr preferRelativeResize="0"/>
          <p:nvPr/>
        </p:nvPicPr>
        <p:blipFill rotWithShape="1">
          <a:blip r:embed="rId8">
            <a:alphaModFix/>
          </a:blip>
          <a:srcRect l="33075"/>
          <a:stretch/>
        </p:blipFill>
        <p:spPr>
          <a:xfrm>
            <a:off x="7667625" y="2950369"/>
            <a:ext cx="1117600" cy="1250156"/>
          </a:xfrm>
          <a:prstGeom prst="rect">
            <a:avLst/>
          </a:prstGeom>
          <a:noFill/>
          <a:ln>
            <a:noFill/>
          </a:ln>
        </p:spPr>
      </p:pic>
      <p:pic>
        <p:nvPicPr>
          <p:cNvPr id="859" name="Google Shape;859;p9"/>
          <p:cNvPicPr preferRelativeResize="0"/>
          <p:nvPr/>
        </p:nvPicPr>
        <p:blipFill rotWithShape="1">
          <a:blip r:embed="rId9">
            <a:alphaModFix/>
          </a:blip>
          <a:srcRect l="36620" r="18867"/>
          <a:stretch/>
        </p:blipFill>
        <p:spPr>
          <a:xfrm>
            <a:off x="6396039" y="2895600"/>
            <a:ext cx="1152525" cy="1296591"/>
          </a:xfrm>
          <a:prstGeom prst="rect">
            <a:avLst/>
          </a:prstGeom>
          <a:noFill/>
          <a:ln>
            <a:noFill/>
          </a:ln>
        </p:spPr>
      </p:pic>
      <p:sp>
        <p:nvSpPr>
          <p:cNvPr id="860" name="Google Shape;860;p9"/>
          <p:cNvSpPr txBox="1"/>
          <p:nvPr/>
        </p:nvSpPr>
        <p:spPr>
          <a:xfrm>
            <a:off x="250825" y="1815704"/>
            <a:ext cx="970137"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Ali Abdul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861" name="Google Shape;861;p9"/>
          <p:cNvSpPr txBox="1"/>
          <p:nvPr/>
        </p:nvSpPr>
        <p:spPr>
          <a:xfrm>
            <a:off x="147637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Patrick Murphy</a:t>
            </a:r>
            <a:endParaRPr sz="1400" b="0" i="0" u="none" strike="noStrike" cap="none">
              <a:solidFill>
                <a:srgbClr val="000000"/>
              </a:solidFill>
              <a:latin typeface="Arial"/>
              <a:ea typeface="Arial"/>
              <a:cs typeface="Arial"/>
              <a:sym typeface="Arial"/>
            </a:endParaRPr>
          </a:p>
        </p:txBody>
      </p:sp>
      <p:sp>
        <p:nvSpPr>
          <p:cNvPr id="862" name="Google Shape;862;p9"/>
          <p:cNvSpPr txBox="1"/>
          <p:nvPr/>
        </p:nvSpPr>
        <p:spPr>
          <a:xfrm>
            <a:off x="2700338"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Jamie Small</a:t>
            </a:r>
            <a:endParaRPr sz="1400" b="0" i="0" u="none" strike="noStrike" cap="none">
              <a:solidFill>
                <a:srgbClr val="000000"/>
              </a:solidFill>
              <a:latin typeface="Arial"/>
              <a:ea typeface="Arial"/>
              <a:cs typeface="Arial"/>
              <a:sym typeface="Arial"/>
            </a:endParaRPr>
          </a:p>
        </p:txBody>
      </p:sp>
      <p:sp>
        <p:nvSpPr>
          <p:cNvPr id="863" name="Google Shape;863;p9"/>
          <p:cNvSpPr txBox="1"/>
          <p:nvPr/>
        </p:nvSpPr>
        <p:spPr>
          <a:xfrm>
            <a:off x="3924300"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David Campbell</a:t>
            </a:r>
            <a:endParaRPr sz="1400" b="0" i="0" u="none" strike="noStrike" cap="none">
              <a:solidFill>
                <a:srgbClr val="000000"/>
              </a:solidFill>
              <a:latin typeface="Arial"/>
              <a:ea typeface="Arial"/>
              <a:cs typeface="Arial"/>
              <a:sym typeface="Arial"/>
            </a:endParaRPr>
          </a:p>
        </p:txBody>
      </p:sp>
      <p:sp>
        <p:nvSpPr>
          <p:cNvPr id="864" name="Google Shape;864;p9"/>
          <p:cNvSpPr txBox="1"/>
          <p:nvPr/>
        </p:nvSpPr>
        <p:spPr>
          <a:xfrm>
            <a:off x="5148263"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Adriana Carboni</a:t>
            </a:r>
            <a:endParaRPr sz="1400" b="1" i="0" u="none" strike="noStrike" cap="none">
              <a:solidFill>
                <a:srgbClr val="000000"/>
              </a:solidFill>
              <a:latin typeface="Arial"/>
              <a:ea typeface="Arial"/>
              <a:cs typeface="Arial"/>
              <a:sym typeface="Arial"/>
            </a:endParaRPr>
          </a:p>
        </p:txBody>
      </p:sp>
      <p:sp>
        <p:nvSpPr>
          <p:cNvPr id="865" name="Google Shape;865;p9"/>
          <p:cNvSpPr txBox="1"/>
          <p:nvPr/>
        </p:nvSpPr>
        <p:spPr>
          <a:xfrm>
            <a:off x="6372225" y="1815704"/>
            <a:ext cx="107950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Hannah Mann</a:t>
            </a:r>
            <a:endParaRPr sz="1400" b="0" i="0" u="none" strike="noStrike" cap="none">
              <a:solidFill>
                <a:srgbClr val="000000"/>
              </a:solidFill>
              <a:latin typeface="Arial"/>
              <a:ea typeface="Arial"/>
              <a:cs typeface="Arial"/>
              <a:sym typeface="Arial"/>
            </a:endParaRPr>
          </a:p>
        </p:txBody>
      </p:sp>
      <p:sp>
        <p:nvSpPr>
          <p:cNvPr id="866" name="Google Shape;866;p9"/>
          <p:cNvSpPr txBox="1"/>
          <p:nvPr/>
        </p:nvSpPr>
        <p:spPr>
          <a:xfrm>
            <a:off x="7596188" y="1815704"/>
            <a:ext cx="1008062"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Amadou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Bailey</a:t>
            </a:r>
            <a:endParaRPr sz="1400" b="0" i="0" u="none" strike="noStrike" cap="none">
              <a:solidFill>
                <a:srgbClr val="000000"/>
              </a:solidFill>
              <a:latin typeface="Arial"/>
              <a:ea typeface="Arial"/>
              <a:cs typeface="Arial"/>
              <a:sym typeface="Arial"/>
            </a:endParaRPr>
          </a:p>
        </p:txBody>
      </p:sp>
      <p:cxnSp>
        <p:nvCxnSpPr>
          <p:cNvPr id="867" name="Google Shape;867;p9"/>
          <p:cNvCxnSpPr/>
          <p:nvPr/>
        </p:nvCxnSpPr>
        <p:spPr>
          <a:xfrm rot="5400000">
            <a:off x="619721" y="2437012"/>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68" name="Google Shape;868;p9"/>
          <p:cNvCxnSpPr/>
          <p:nvPr/>
        </p:nvCxnSpPr>
        <p:spPr>
          <a:xfrm rot="5400000">
            <a:off x="18452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69" name="Google Shape;869;p9"/>
          <p:cNvCxnSpPr/>
          <p:nvPr/>
        </p:nvCxnSpPr>
        <p:spPr>
          <a:xfrm rot="5400000">
            <a:off x="3142258" y="2435820"/>
            <a:ext cx="270272" cy="1588"/>
          </a:xfrm>
          <a:prstGeom prst="straightConnector1">
            <a:avLst/>
          </a:prstGeom>
          <a:noFill/>
          <a:ln w="9525" cap="flat" cmpd="sng">
            <a:solidFill>
              <a:schemeClr val="dk1"/>
            </a:solidFill>
            <a:prstDash val="solid"/>
            <a:round/>
            <a:headEnd type="none" w="sm" len="sm"/>
            <a:tailEnd type="stealth" w="med" len="med"/>
          </a:ln>
        </p:spPr>
      </p:cxnSp>
      <p:cxnSp>
        <p:nvCxnSpPr>
          <p:cNvPr id="870" name="Google Shape;870;p9"/>
          <p:cNvCxnSpPr/>
          <p:nvPr/>
        </p:nvCxnSpPr>
        <p:spPr>
          <a:xfrm rot="5400000">
            <a:off x="429319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71" name="Google Shape;871;p9"/>
          <p:cNvCxnSpPr/>
          <p:nvPr/>
        </p:nvCxnSpPr>
        <p:spPr>
          <a:xfrm rot="5400000">
            <a:off x="7966671"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72" name="Google Shape;872;p9"/>
          <p:cNvCxnSpPr/>
          <p:nvPr/>
        </p:nvCxnSpPr>
        <p:spPr>
          <a:xfrm rot="5400000">
            <a:off x="6814146" y="2435821"/>
            <a:ext cx="270272" cy="1587"/>
          </a:xfrm>
          <a:prstGeom prst="straightConnector1">
            <a:avLst/>
          </a:prstGeom>
          <a:noFill/>
          <a:ln w="9525" cap="flat" cmpd="sng">
            <a:solidFill>
              <a:schemeClr val="dk1"/>
            </a:solidFill>
            <a:prstDash val="solid"/>
            <a:round/>
            <a:headEnd type="none" w="sm" len="sm"/>
            <a:tailEnd type="stealth" w="med" len="med"/>
          </a:ln>
        </p:spPr>
      </p:cxnSp>
      <p:cxnSp>
        <p:nvCxnSpPr>
          <p:cNvPr id="873" name="Google Shape;873;p9"/>
          <p:cNvCxnSpPr/>
          <p:nvPr/>
        </p:nvCxnSpPr>
        <p:spPr>
          <a:xfrm rot="5400000">
            <a:off x="5590183" y="2435820"/>
            <a:ext cx="270272" cy="1588"/>
          </a:xfrm>
          <a:prstGeom prst="straightConnector1">
            <a:avLst/>
          </a:prstGeom>
          <a:noFill/>
          <a:ln w="9525" cap="flat" cmpd="sng">
            <a:solidFill>
              <a:schemeClr val="dk1"/>
            </a:solidFill>
            <a:prstDash val="solid"/>
            <a:round/>
            <a:headEnd type="none" w="sm" len="sm"/>
            <a:tailEnd type="stealth" w="med" len="med"/>
          </a:ln>
        </p:spPr>
      </p:cxnSp>
      <p:sp>
        <p:nvSpPr>
          <p:cNvPr id="874" name="Google Shape;874;p9"/>
          <p:cNvSpPr txBox="1"/>
          <p:nvPr/>
        </p:nvSpPr>
        <p:spPr>
          <a:xfrm>
            <a:off x="250825" y="3543300"/>
            <a:ext cx="1225550"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fit but wears glasses</a:t>
            </a:r>
            <a:endParaRPr sz="1400" b="0" i="0" u="none" strike="noStrike" cap="none">
              <a:solidFill>
                <a:srgbClr val="000000"/>
              </a:solidFill>
              <a:latin typeface="Arial"/>
              <a:ea typeface="Arial"/>
              <a:cs typeface="Arial"/>
              <a:sym typeface="Arial"/>
            </a:endParaRPr>
          </a:p>
        </p:txBody>
      </p:sp>
      <p:sp>
        <p:nvSpPr>
          <p:cNvPr id="875" name="Google Shape;875;p9"/>
          <p:cNvSpPr txBox="1"/>
          <p:nvPr/>
        </p:nvSpPr>
        <p:spPr>
          <a:xfrm>
            <a:off x="1476375" y="3543300"/>
            <a:ext cx="1223963"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and mentally 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876" name="Google Shape;876;p9"/>
          <p:cNvSpPr txBox="1"/>
          <p:nvPr/>
        </p:nvSpPr>
        <p:spPr>
          <a:xfrm>
            <a:off x="2700338" y="3543300"/>
            <a:ext cx="1223962"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fit and mentally 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877" name="Google Shape;877;p9"/>
          <p:cNvSpPr txBox="1"/>
          <p:nvPr/>
        </p:nvSpPr>
        <p:spPr>
          <a:xfrm>
            <a:off x="3924301" y="3543300"/>
            <a:ext cx="1223963"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disabled, mentally 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878" name="Google Shape;878;p9"/>
          <p:cNvSpPr txBox="1"/>
          <p:nvPr/>
        </p:nvSpPr>
        <p:spPr>
          <a:xfrm>
            <a:off x="5148263" y="3543300"/>
            <a:ext cx="1223962"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and mentally 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879" name="Google Shape;879;p9"/>
          <p:cNvSpPr txBox="1"/>
          <p:nvPr/>
        </p:nvSpPr>
        <p:spPr>
          <a:xfrm>
            <a:off x="7597776" y="3545682"/>
            <a:ext cx="1222375"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Physically fit but suffers anxiety</a:t>
            </a:r>
            <a:endParaRPr sz="1400" b="0" i="0" u="none" strike="noStrike" cap="none">
              <a:solidFill>
                <a:srgbClr val="000000"/>
              </a:solidFill>
              <a:latin typeface="Arial"/>
              <a:ea typeface="Arial"/>
              <a:cs typeface="Arial"/>
              <a:sym typeface="Arial"/>
            </a:endParaRPr>
          </a:p>
        </p:txBody>
      </p:sp>
      <p:sp>
        <p:nvSpPr>
          <p:cNvPr id="880" name="Google Shape;880;p9"/>
          <p:cNvSpPr txBox="1"/>
          <p:nvPr/>
        </p:nvSpPr>
        <p:spPr>
          <a:xfrm>
            <a:off x="6372226" y="3545682"/>
            <a:ext cx="1222375" cy="1077218"/>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chemeClr val="lt1"/>
                </a:solidFill>
                <a:latin typeface="Arial"/>
                <a:ea typeface="Arial"/>
                <a:cs typeface="Arial"/>
                <a:sym typeface="Arial"/>
              </a:rPr>
              <a:t>Pregnant, physically &amp; mentally fit</a:t>
            </a:r>
            <a:endParaRPr sz="1400" b="0" i="0" u="none" strike="noStrike" cap="none">
              <a:solidFill>
                <a:srgbClr val="000000"/>
              </a:solidFill>
              <a:latin typeface="Arial"/>
              <a:ea typeface="Arial"/>
              <a:cs typeface="Arial"/>
              <a:sym typeface="Arial"/>
            </a:endParaRPr>
          </a:p>
        </p:txBody>
      </p:sp>
      <p:sp>
        <p:nvSpPr>
          <p:cNvPr id="881" name="Google Shape;881;p9"/>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fr-F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1"/>
                                        </p:tgtEl>
                                        <p:attrNameLst>
                                          <p:attrName>style.visibility</p:attrName>
                                        </p:attrNameLst>
                                      </p:cBhvr>
                                      <p:to>
                                        <p:strVal val="visible"/>
                                      </p:to>
                                    </p:set>
                                    <p:animEffect transition="in" filter="fade">
                                      <p:cBhvr>
                                        <p:cTn id="7" dur="500"/>
                                        <p:tgtEl>
                                          <p:spTgt spid="8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xEl>
                                              <p:pRg st="0" end="0"/>
                                            </p:txEl>
                                          </p:spTgt>
                                        </p:tgtEl>
                                        <p:attrNameLst>
                                          <p:attrName>style.visibility</p:attrName>
                                        </p:attrNameLst>
                                      </p:cBhvr>
                                      <p:to>
                                        <p:strVal val="visible"/>
                                      </p:to>
                                    </p:set>
                                    <p:animEffect transition="in" filter="fade">
                                      <p:cBhvr>
                                        <p:cTn id="12" dur="2000"/>
                                        <p:tgtEl>
                                          <p:spTgt spid="8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2">
                                            <p:txEl>
                                              <p:pRg st="1" end="1"/>
                                            </p:txEl>
                                          </p:spTgt>
                                        </p:tgtEl>
                                        <p:attrNameLst>
                                          <p:attrName>style.visibility</p:attrName>
                                        </p:attrNameLst>
                                      </p:cBhvr>
                                      <p:to>
                                        <p:strVal val="visible"/>
                                      </p:to>
                                    </p:set>
                                    <p:animEffect transition="in" filter="fade">
                                      <p:cBhvr>
                                        <p:cTn id="17" dur="2000"/>
                                        <p:tgtEl>
                                          <p:spTgt spid="8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2">
                                            <p:txEl>
                                              <p:pRg st="2" end="2"/>
                                            </p:txEl>
                                          </p:spTgt>
                                        </p:tgtEl>
                                        <p:attrNameLst>
                                          <p:attrName>style.visibility</p:attrName>
                                        </p:attrNameLst>
                                      </p:cBhvr>
                                      <p:to>
                                        <p:strVal val="visible"/>
                                      </p:to>
                                    </p:set>
                                    <p:animEffect transition="in" filter="fade">
                                      <p:cBhvr>
                                        <p:cTn id="22" dur="2000"/>
                                        <p:tgtEl>
                                          <p:spTgt spid="8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2">
                                            <p:txEl>
                                              <p:pRg st="3" end="3"/>
                                            </p:txEl>
                                          </p:spTgt>
                                        </p:tgtEl>
                                        <p:attrNameLst>
                                          <p:attrName>style.visibility</p:attrName>
                                        </p:attrNameLst>
                                      </p:cBhvr>
                                      <p:to>
                                        <p:strVal val="visible"/>
                                      </p:to>
                                    </p:set>
                                    <p:animEffect transition="in" filter="fade">
                                      <p:cBhvr>
                                        <p:cTn id="27" dur="2000"/>
                                        <p:tgtEl>
                                          <p:spTgt spid="85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7"/>
                                        </p:tgtEl>
                                        <p:attrNameLst>
                                          <p:attrName>style.visibility</p:attrName>
                                        </p:attrNameLst>
                                      </p:cBhvr>
                                      <p:to>
                                        <p:strVal val="visible"/>
                                      </p:to>
                                    </p:set>
                                    <p:animEffect transition="in" filter="fade">
                                      <p:cBhvr>
                                        <p:cTn id="32" dur="2000"/>
                                        <p:tgtEl>
                                          <p:spTgt spid="8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53"/>
                                        </p:tgtEl>
                                        <p:attrNameLst>
                                          <p:attrName>style.visibility</p:attrName>
                                        </p:attrNameLst>
                                      </p:cBhvr>
                                      <p:to>
                                        <p:strVal val="visible"/>
                                      </p:to>
                                    </p:set>
                                    <p:animEffect transition="in" filter="fade">
                                      <p:cBhvr>
                                        <p:cTn id="37" dur="2000"/>
                                        <p:tgtEl>
                                          <p:spTgt spid="8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54"/>
                                        </p:tgtEl>
                                        <p:attrNameLst>
                                          <p:attrName>style.visibility</p:attrName>
                                        </p:attrNameLst>
                                      </p:cBhvr>
                                      <p:to>
                                        <p:strVal val="visible"/>
                                      </p:to>
                                    </p:set>
                                    <p:animEffect transition="in" filter="fade">
                                      <p:cBhvr>
                                        <p:cTn id="42" dur="2000"/>
                                        <p:tgtEl>
                                          <p:spTgt spid="8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55"/>
                                        </p:tgtEl>
                                        <p:attrNameLst>
                                          <p:attrName>style.visibility</p:attrName>
                                        </p:attrNameLst>
                                      </p:cBhvr>
                                      <p:to>
                                        <p:strVal val="visible"/>
                                      </p:to>
                                    </p:set>
                                    <p:animEffect transition="in" filter="fade">
                                      <p:cBhvr>
                                        <p:cTn id="47" dur="2000"/>
                                        <p:tgtEl>
                                          <p:spTgt spid="8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56"/>
                                        </p:tgtEl>
                                        <p:attrNameLst>
                                          <p:attrName>style.visibility</p:attrName>
                                        </p:attrNameLst>
                                      </p:cBhvr>
                                      <p:to>
                                        <p:strVal val="visible"/>
                                      </p:to>
                                    </p:set>
                                    <p:animEffect transition="in" filter="fade">
                                      <p:cBhvr>
                                        <p:cTn id="52" dur="2000"/>
                                        <p:tgtEl>
                                          <p:spTgt spid="8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59"/>
                                        </p:tgtEl>
                                        <p:attrNameLst>
                                          <p:attrName>style.visibility</p:attrName>
                                        </p:attrNameLst>
                                      </p:cBhvr>
                                      <p:to>
                                        <p:strVal val="visible"/>
                                      </p:to>
                                    </p:set>
                                    <p:animEffect transition="in" filter="fade">
                                      <p:cBhvr>
                                        <p:cTn id="57" dur="2000"/>
                                        <p:tgtEl>
                                          <p:spTgt spid="8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58"/>
                                        </p:tgtEl>
                                        <p:attrNameLst>
                                          <p:attrName>style.visibility</p:attrName>
                                        </p:attrNameLst>
                                      </p:cBhvr>
                                      <p:to>
                                        <p:strVal val="visible"/>
                                      </p:to>
                                    </p:set>
                                    <p:animEffect transition="in" filter="fade">
                                      <p:cBhvr>
                                        <p:cTn id="62" dur="2000"/>
                                        <p:tgtEl>
                                          <p:spTgt spid="85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74">
                                            <p:txEl>
                                              <p:pRg st="0" end="0"/>
                                            </p:txEl>
                                          </p:spTgt>
                                        </p:tgtEl>
                                        <p:attrNameLst>
                                          <p:attrName>style.visibility</p:attrName>
                                        </p:attrNameLst>
                                      </p:cBhvr>
                                      <p:to>
                                        <p:strVal val="visible"/>
                                      </p:to>
                                    </p:set>
                                    <p:animEffect transition="in" filter="fade">
                                      <p:cBhvr>
                                        <p:cTn id="67" dur="2000"/>
                                        <p:tgtEl>
                                          <p:spTgt spid="87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75">
                                            <p:txEl>
                                              <p:pRg st="0" end="0"/>
                                            </p:txEl>
                                          </p:spTgt>
                                        </p:tgtEl>
                                        <p:attrNameLst>
                                          <p:attrName>style.visibility</p:attrName>
                                        </p:attrNameLst>
                                      </p:cBhvr>
                                      <p:to>
                                        <p:strVal val="visible"/>
                                      </p:to>
                                    </p:set>
                                    <p:animEffect transition="in" filter="fade">
                                      <p:cBhvr>
                                        <p:cTn id="72" dur="2000"/>
                                        <p:tgtEl>
                                          <p:spTgt spid="87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5">
                                            <p:txEl>
                                              <p:pRg st="1" end="1"/>
                                            </p:txEl>
                                          </p:spTgt>
                                        </p:tgtEl>
                                        <p:attrNameLst>
                                          <p:attrName>style.visibility</p:attrName>
                                        </p:attrNameLst>
                                      </p:cBhvr>
                                      <p:to>
                                        <p:strVal val="visible"/>
                                      </p:to>
                                    </p:set>
                                    <p:animEffect transition="in" filter="fade">
                                      <p:cBhvr>
                                        <p:cTn id="77" dur="2000"/>
                                        <p:tgtEl>
                                          <p:spTgt spid="875">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76">
                                            <p:txEl>
                                              <p:pRg st="0" end="0"/>
                                            </p:txEl>
                                          </p:spTgt>
                                        </p:tgtEl>
                                        <p:attrNameLst>
                                          <p:attrName>style.visibility</p:attrName>
                                        </p:attrNameLst>
                                      </p:cBhvr>
                                      <p:to>
                                        <p:strVal val="visible"/>
                                      </p:to>
                                    </p:set>
                                    <p:animEffect transition="in" filter="fade">
                                      <p:cBhvr>
                                        <p:cTn id="82" dur="2000"/>
                                        <p:tgtEl>
                                          <p:spTgt spid="87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76">
                                            <p:txEl>
                                              <p:pRg st="1" end="1"/>
                                            </p:txEl>
                                          </p:spTgt>
                                        </p:tgtEl>
                                        <p:attrNameLst>
                                          <p:attrName>style.visibility</p:attrName>
                                        </p:attrNameLst>
                                      </p:cBhvr>
                                      <p:to>
                                        <p:strVal val="visible"/>
                                      </p:to>
                                    </p:set>
                                    <p:animEffect transition="in" filter="fade">
                                      <p:cBhvr>
                                        <p:cTn id="87" dur="2000"/>
                                        <p:tgtEl>
                                          <p:spTgt spid="876">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77">
                                            <p:txEl>
                                              <p:pRg st="0" end="0"/>
                                            </p:txEl>
                                          </p:spTgt>
                                        </p:tgtEl>
                                        <p:attrNameLst>
                                          <p:attrName>style.visibility</p:attrName>
                                        </p:attrNameLst>
                                      </p:cBhvr>
                                      <p:to>
                                        <p:strVal val="visible"/>
                                      </p:to>
                                    </p:set>
                                    <p:animEffect transition="in" filter="fade">
                                      <p:cBhvr>
                                        <p:cTn id="92" dur="2000"/>
                                        <p:tgtEl>
                                          <p:spTgt spid="87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77">
                                            <p:txEl>
                                              <p:pRg st="1" end="1"/>
                                            </p:txEl>
                                          </p:spTgt>
                                        </p:tgtEl>
                                        <p:attrNameLst>
                                          <p:attrName>style.visibility</p:attrName>
                                        </p:attrNameLst>
                                      </p:cBhvr>
                                      <p:to>
                                        <p:strVal val="visible"/>
                                      </p:to>
                                    </p:set>
                                    <p:animEffect transition="in" filter="fade">
                                      <p:cBhvr>
                                        <p:cTn id="97" dur="2000"/>
                                        <p:tgtEl>
                                          <p:spTgt spid="87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878">
                                            <p:txEl>
                                              <p:pRg st="0" end="0"/>
                                            </p:txEl>
                                          </p:spTgt>
                                        </p:tgtEl>
                                        <p:attrNameLst>
                                          <p:attrName>style.visibility</p:attrName>
                                        </p:attrNameLst>
                                      </p:cBhvr>
                                      <p:to>
                                        <p:strVal val="visible"/>
                                      </p:to>
                                    </p:set>
                                    <p:animEffect transition="in" filter="fade">
                                      <p:cBhvr>
                                        <p:cTn id="102" dur="2000"/>
                                        <p:tgtEl>
                                          <p:spTgt spid="878">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78">
                                            <p:txEl>
                                              <p:pRg st="1" end="1"/>
                                            </p:txEl>
                                          </p:spTgt>
                                        </p:tgtEl>
                                        <p:attrNameLst>
                                          <p:attrName>style.visibility</p:attrName>
                                        </p:attrNameLst>
                                      </p:cBhvr>
                                      <p:to>
                                        <p:strVal val="visible"/>
                                      </p:to>
                                    </p:set>
                                    <p:animEffect transition="in" filter="fade">
                                      <p:cBhvr>
                                        <p:cTn id="107" dur="2000"/>
                                        <p:tgtEl>
                                          <p:spTgt spid="878">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80">
                                            <p:txEl>
                                              <p:pRg st="0" end="0"/>
                                            </p:txEl>
                                          </p:spTgt>
                                        </p:tgtEl>
                                        <p:attrNameLst>
                                          <p:attrName>style.visibility</p:attrName>
                                        </p:attrNameLst>
                                      </p:cBhvr>
                                      <p:to>
                                        <p:strVal val="visible"/>
                                      </p:to>
                                    </p:set>
                                    <p:animEffect transition="in" filter="fade">
                                      <p:cBhvr>
                                        <p:cTn id="112" dur="2000"/>
                                        <p:tgtEl>
                                          <p:spTgt spid="880">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879">
                                            <p:txEl>
                                              <p:pRg st="0" end="0"/>
                                            </p:txEl>
                                          </p:spTgt>
                                        </p:tgtEl>
                                        <p:attrNameLst>
                                          <p:attrName>style.visibility</p:attrName>
                                        </p:attrNameLst>
                                      </p:cBhvr>
                                      <p:to>
                                        <p:strVal val="visible"/>
                                      </p:to>
                                    </p:set>
                                    <p:animEffect transition="in" filter="fade">
                                      <p:cBhvr>
                                        <p:cTn id="117" dur="2000"/>
                                        <p:tgtEl>
                                          <p:spTgt spid="8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2602</Words>
  <Application>Microsoft Office PowerPoint</Application>
  <PresentationFormat>On-screen Show (16:9)</PresentationFormat>
  <Paragraphs>459</Paragraphs>
  <Slides>53</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Noto Sans Symbols</vt:lpstr>
      <vt:lpstr>Aparajita</vt:lpstr>
      <vt:lpstr>Lato</vt:lpstr>
      <vt:lpstr>Space Grotesk</vt:lpstr>
      <vt:lpstr>Oswald</vt:lpstr>
      <vt:lpstr>Batang</vt:lpstr>
      <vt:lpstr>Palatino Linotype</vt:lpstr>
      <vt:lpstr>Space Grotesk Light</vt:lpstr>
      <vt:lpstr>Arial</vt:lpstr>
      <vt:lpstr>Calibri</vt:lpstr>
      <vt:lpstr>Bianca template</vt:lpstr>
      <vt:lpstr>Breaking Prejudice </vt:lpstr>
      <vt:lpstr>OUTLINE</vt:lpstr>
      <vt:lpstr>Learning outcomes</vt:lpstr>
      <vt:lpstr> Have you ever wondered how you make decisions? </vt:lpstr>
      <vt:lpstr>PowerPoint Presentation</vt:lpstr>
      <vt:lpstr>PowerPoint Presentation</vt:lpstr>
      <vt:lpstr>Choose your apprentice</vt:lpstr>
      <vt:lpstr>Choose your apprentice</vt:lpstr>
      <vt:lpstr>Choose your apprentice</vt:lpstr>
      <vt:lpstr>Choose your apprentice</vt:lpstr>
      <vt:lpstr>PowerPoint Presentation</vt:lpstr>
      <vt:lpstr>PowerPoint Presentation</vt:lpstr>
      <vt:lpstr>  What is the difference between stereotypes, prejudice, and discrimination? </vt:lpstr>
      <vt:lpstr>       Prejudice:   Preconceived judgment or opinion An adverse opinion formed without sufficient knowledge.   An irrational attitude of hostility directed against an individual, a group, a race, or their supposed characteristics</vt:lpstr>
      <vt:lpstr>PowerPoint Presentation</vt:lpstr>
      <vt:lpstr>Guess Prejudice or stereotype</vt:lpstr>
      <vt:lpstr>The cycle of prejudice</vt:lpstr>
      <vt:lpstr>  What are the causes and origins of prejudice? </vt:lpstr>
      <vt:lpstr>Sources of prejudice</vt:lpstr>
      <vt:lpstr>Psychological factors</vt:lpstr>
      <vt:lpstr>Social factors</vt:lpstr>
      <vt:lpstr>Cultural factors</vt:lpstr>
      <vt:lpstr>What are the consequences of prejudice?</vt:lpstr>
      <vt:lpstr>PowerPoint Presentation</vt:lpstr>
      <vt:lpstr>What are the most common preconceived ideas?</vt:lpstr>
      <vt:lpstr> The woman’s place is in the house  Women can’t take leadership roles  Blonde women are stupid  Elderly people are frail and boring  Immigrants are scroungers  Boys that cry are effeminate  </vt:lpstr>
      <vt:lpstr>What is your reaction to this?</vt:lpstr>
      <vt:lpstr>Does this seem better?</vt:lpstr>
      <vt:lpstr>What is your reaction?</vt:lpstr>
      <vt:lpstr>PowerPoint Presentation</vt:lpstr>
      <vt:lpstr>PowerPoint Presentation</vt:lpstr>
      <vt:lpstr>PowerPoint Presentation</vt:lpstr>
      <vt:lpstr>PowerPoint Presentation</vt:lpstr>
      <vt:lpstr>• How and why does bias occur in news reporting?</vt:lpstr>
      <vt:lpstr>Prejudice in the news</vt:lpstr>
      <vt:lpstr>Read the news extract and highlight any evidence of prejudiced attitudes.</vt:lpstr>
      <vt:lpstr>Read the news extract and highlight any evidence of prejudiced attitudes.</vt:lpstr>
      <vt:lpstr>What are the implications of biased news reporting, particularly for marginalized groups?</vt:lpstr>
      <vt:lpstr>Quiz </vt:lpstr>
      <vt:lpstr>PowerPoint Presentation</vt:lpstr>
      <vt:lpstr>PowerPoint Presentation</vt:lpstr>
      <vt:lpstr>PowerPoint Presentation</vt:lpstr>
      <vt:lpstr>How can we prevent making biased judgments about others? </vt:lpstr>
      <vt:lpstr>PowerPoint Presentation</vt:lpstr>
      <vt:lpstr>Breaking the cycle of prejudice</vt:lpstr>
      <vt:lpstr>To wrap up</vt:lpstr>
      <vt:lpstr>Grammar </vt:lpstr>
      <vt:lpstr>Possible answers</vt:lpstr>
      <vt:lpstr>Modals of deduction</vt:lpstr>
      <vt:lpstr>Let’s practice: how many deductions can you make?</vt:lpstr>
      <vt:lpstr>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Prejudice </dc:title>
  <dc:creator>user</dc:creator>
  <cp:lastModifiedBy>X1 CARBON</cp:lastModifiedBy>
  <cp:revision>2</cp:revision>
  <dcterms:modified xsi:type="dcterms:W3CDTF">2023-10-14T18:34:48Z</dcterms:modified>
</cp:coreProperties>
</file>