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6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60" r:id="rId6"/>
    <p:sldMasterId id="2147483678" r:id="rId7"/>
    <p:sldMasterId id="2147483696" r:id="rId8"/>
    <p:sldMasterId id="2147483708" r:id="rId9"/>
    <p:sldMasterId id="2147483720" r:id="rId10"/>
    <p:sldMasterId id="2147483732" r:id="rId11"/>
    <p:sldMasterId id="2147483744" r:id="rId12"/>
    <p:sldMasterId id="2147483762" r:id="rId13"/>
    <p:sldMasterId id="2147483774" r:id="rId14"/>
    <p:sldMasterId id="2147483786" r:id="rId15"/>
    <p:sldMasterId id="2147483798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16" r:id="rId78"/>
    <p:sldId id="317" r:id="rId79"/>
    <p:sldId id="318" r:id="rId80"/>
    <p:sldId id="319" r:id="rId81"/>
    <p:sldId id="320" r:id="rId82"/>
    <p:sldId id="321" r:id="rId83"/>
    <p:sldId id="322" r:id="rId84"/>
  </p:sldIdLst>
  <p:sldSz cy="6858000" cx="12192000"/>
  <p:notesSz cx="6858000" cy="9144000"/>
  <p:embeddedFontLst>
    <p:embeddedFont>
      <p:font typeface="Libre Franklin"/>
      <p:regular r:id="rId85"/>
      <p:bold r:id="rId86"/>
      <p:italic r:id="rId87"/>
      <p:boldItalic r:id="rId88"/>
    </p:embeddedFont>
    <p:embeddedFont>
      <p:font typeface="Roboto"/>
      <p:regular r:id="rId89"/>
      <p:bold r:id="rId90"/>
      <p:italic r:id="rId91"/>
      <p:boldItalic r:id="rId92"/>
    </p:embeddedFont>
    <p:embeddedFont>
      <p:font typeface="Palatino Linotype"/>
      <p:regular r:id="rId93"/>
      <p:bold r:id="rId94"/>
      <p:italic r:id="rId95"/>
      <p:boldItalic r:id="rId96"/>
    </p:embeddedFont>
    <p:embeddedFont>
      <p:font typeface="Fira Sans Extra Condensed"/>
      <p:regular r:id="rId97"/>
      <p:bold r:id="rId98"/>
      <p:italic r:id="rId99"/>
      <p:boldItalic r:id="rId10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01" roundtripDataSignature="AMtx7mgVyZ9zLIHeMeztBxzkBoccwJ6w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3A4A81-C753-4831-A6C1-F66673B9DDA9}">
  <a:tblStyle styleId="{2F3A4A81-C753-4831-A6C1-F66673B9DD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8669ADD-5482-43C1-96A1-C0E4E98A3C5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BD4A516-1C63-4440-85D3-1574A1483B34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3.xml"/><Relationship Id="rId42" Type="http://schemas.openxmlformats.org/officeDocument/2006/relationships/slide" Target="slides/slide25.xml"/><Relationship Id="rId41" Type="http://schemas.openxmlformats.org/officeDocument/2006/relationships/slide" Target="slides/slide24.xml"/><Relationship Id="rId44" Type="http://schemas.openxmlformats.org/officeDocument/2006/relationships/slide" Target="slides/slide27.xml"/><Relationship Id="rId43" Type="http://schemas.openxmlformats.org/officeDocument/2006/relationships/slide" Target="slides/slide26.xml"/><Relationship Id="rId46" Type="http://schemas.openxmlformats.org/officeDocument/2006/relationships/slide" Target="slides/slide29.xml"/><Relationship Id="rId45" Type="http://schemas.openxmlformats.org/officeDocument/2006/relationships/slide" Target="slides/slide28.xml"/><Relationship Id="rId48" Type="http://schemas.openxmlformats.org/officeDocument/2006/relationships/slide" Target="slides/slide31.xml"/><Relationship Id="rId47" Type="http://schemas.openxmlformats.org/officeDocument/2006/relationships/slide" Target="slides/slide30.xml"/><Relationship Id="rId49" Type="http://schemas.openxmlformats.org/officeDocument/2006/relationships/slide" Target="slides/slide32.xml"/><Relationship Id="rId101" Type="http://customschemas.google.com/relationships/presentationmetadata" Target="metadata"/><Relationship Id="rId100" Type="http://schemas.openxmlformats.org/officeDocument/2006/relationships/font" Target="fonts/FiraSansExtraCondensed-boldItalic.fntdata"/><Relationship Id="rId31" Type="http://schemas.openxmlformats.org/officeDocument/2006/relationships/slide" Target="slides/slide14.xml"/><Relationship Id="rId30" Type="http://schemas.openxmlformats.org/officeDocument/2006/relationships/slide" Target="slides/slide13.xml"/><Relationship Id="rId33" Type="http://schemas.openxmlformats.org/officeDocument/2006/relationships/slide" Target="slides/slide16.xml"/><Relationship Id="rId32" Type="http://schemas.openxmlformats.org/officeDocument/2006/relationships/slide" Target="slides/slide15.xml"/><Relationship Id="rId35" Type="http://schemas.openxmlformats.org/officeDocument/2006/relationships/slide" Target="slides/slide18.xml"/><Relationship Id="rId34" Type="http://schemas.openxmlformats.org/officeDocument/2006/relationships/slide" Target="slides/slide17.xml"/><Relationship Id="rId37" Type="http://schemas.openxmlformats.org/officeDocument/2006/relationships/slide" Target="slides/slide20.xml"/><Relationship Id="rId36" Type="http://schemas.openxmlformats.org/officeDocument/2006/relationships/slide" Target="slides/slide19.xml"/><Relationship Id="rId39" Type="http://schemas.openxmlformats.org/officeDocument/2006/relationships/slide" Target="slides/slide22.xml"/><Relationship Id="rId38" Type="http://schemas.openxmlformats.org/officeDocument/2006/relationships/slide" Target="slides/slide21.xml"/><Relationship Id="rId20" Type="http://schemas.openxmlformats.org/officeDocument/2006/relationships/slide" Target="slides/slide3.xml"/><Relationship Id="rId22" Type="http://schemas.openxmlformats.org/officeDocument/2006/relationships/slide" Target="slides/slide5.xml"/><Relationship Id="rId21" Type="http://schemas.openxmlformats.org/officeDocument/2006/relationships/slide" Target="slides/slide4.xml"/><Relationship Id="rId24" Type="http://schemas.openxmlformats.org/officeDocument/2006/relationships/slide" Target="slides/slide7.xml"/><Relationship Id="rId23" Type="http://schemas.openxmlformats.org/officeDocument/2006/relationships/slide" Target="slides/slide6.xml"/><Relationship Id="rId26" Type="http://schemas.openxmlformats.org/officeDocument/2006/relationships/slide" Target="slides/slide9.xml"/><Relationship Id="rId25" Type="http://schemas.openxmlformats.org/officeDocument/2006/relationships/slide" Target="slides/slide8.xml"/><Relationship Id="rId28" Type="http://schemas.openxmlformats.org/officeDocument/2006/relationships/slide" Target="slides/slide11.xml"/><Relationship Id="rId27" Type="http://schemas.openxmlformats.org/officeDocument/2006/relationships/slide" Target="slides/slide10.xml"/><Relationship Id="rId29" Type="http://schemas.openxmlformats.org/officeDocument/2006/relationships/slide" Target="slides/slide12.xml"/><Relationship Id="rId95" Type="http://schemas.openxmlformats.org/officeDocument/2006/relationships/font" Target="fonts/PalatinoLinotype-italic.fntdata"/><Relationship Id="rId94" Type="http://schemas.openxmlformats.org/officeDocument/2006/relationships/font" Target="fonts/PalatinoLinotype-bold.fntdata"/><Relationship Id="rId97" Type="http://schemas.openxmlformats.org/officeDocument/2006/relationships/font" Target="fonts/FiraSansExtraCondensed-regular.fntdata"/><Relationship Id="rId96" Type="http://schemas.openxmlformats.org/officeDocument/2006/relationships/font" Target="fonts/PalatinoLinotype-boldItalic.fntdata"/><Relationship Id="rId11" Type="http://schemas.openxmlformats.org/officeDocument/2006/relationships/slideMaster" Target="slideMasters/slideMaster7.xml"/><Relationship Id="rId99" Type="http://schemas.openxmlformats.org/officeDocument/2006/relationships/font" Target="fonts/FiraSansExtraCondensed-italic.fntdata"/><Relationship Id="rId10" Type="http://schemas.openxmlformats.org/officeDocument/2006/relationships/slideMaster" Target="slideMasters/slideMaster6.xml"/><Relationship Id="rId98" Type="http://schemas.openxmlformats.org/officeDocument/2006/relationships/font" Target="fonts/FiraSansExtraCondensed-bold.fntdata"/><Relationship Id="rId13" Type="http://schemas.openxmlformats.org/officeDocument/2006/relationships/slideMaster" Target="slideMasters/slideMaster9.xml"/><Relationship Id="rId12" Type="http://schemas.openxmlformats.org/officeDocument/2006/relationships/slideMaster" Target="slideMasters/slideMaster8.xml"/><Relationship Id="rId91" Type="http://schemas.openxmlformats.org/officeDocument/2006/relationships/font" Target="fonts/Roboto-italic.fntdata"/><Relationship Id="rId90" Type="http://schemas.openxmlformats.org/officeDocument/2006/relationships/font" Target="fonts/Roboto-bold.fntdata"/><Relationship Id="rId93" Type="http://schemas.openxmlformats.org/officeDocument/2006/relationships/font" Target="fonts/PalatinoLinotype-regular.fntdata"/><Relationship Id="rId92" Type="http://schemas.openxmlformats.org/officeDocument/2006/relationships/font" Target="fonts/Roboto-boldItalic.fntdata"/><Relationship Id="rId15" Type="http://schemas.openxmlformats.org/officeDocument/2006/relationships/slideMaster" Target="slideMasters/slideMaster11.xml"/><Relationship Id="rId14" Type="http://schemas.openxmlformats.org/officeDocument/2006/relationships/slideMaster" Target="slideMasters/slideMaster10.xml"/><Relationship Id="rId17" Type="http://schemas.openxmlformats.org/officeDocument/2006/relationships/notesMaster" Target="notesMasters/notesMaster1.xml"/><Relationship Id="rId16" Type="http://schemas.openxmlformats.org/officeDocument/2006/relationships/slideMaster" Target="slideMasters/slideMaster12.xml"/><Relationship Id="rId19" Type="http://schemas.openxmlformats.org/officeDocument/2006/relationships/slide" Target="slides/slide2.xml"/><Relationship Id="rId18" Type="http://schemas.openxmlformats.org/officeDocument/2006/relationships/slide" Target="slides/slide1.xml"/><Relationship Id="rId84" Type="http://schemas.openxmlformats.org/officeDocument/2006/relationships/slide" Target="slides/slide67.xml"/><Relationship Id="rId83" Type="http://schemas.openxmlformats.org/officeDocument/2006/relationships/slide" Target="slides/slide66.xml"/><Relationship Id="rId86" Type="http://schemas.openxmlformats.org/officeDocument/2006/relationships/font" Target="fonts/LibreFranklin-bold.fntdata"/><Relationship Id="rId85" Type="http://schemas.openxmlformats.org/officeDocument/2006/relationships/font" Target="fonts/LibreFranklin-regular.fntdata"/><Relationship Id="rId88" Type="http://schemas.openxmlformats.org/officeDocument/2006/relationships/font" Target="fonts/LibreFranklin-boldItalic.fntdata"/><Relationship Id="rId87" Type="http://schemas.openxmlformats.org/officeDocument/2006/relationships/font" Target="fonts/LibreFranklin-italic.fntdata"/><Relationship Id="rId89" Type="http://schemas.openxmlformats.org/officeDocument/2006/relationships/font" Target="fonts/Roboto-regular.fntdata"/><Relationship Id="rId80" Type="http://schemas.openxmlformats.org/officeDocument/2006/relationships/slide" Target="slides/slide63.xml"/><Relationship Id="rId82" Type="http://schemas.openxmlformats.org/officeDocument/2006/relationships/slide" Target="slides/slide65.xml"/><Relationship Id="rId81" Type="http://schemas.openxmlformats.org/officeDocument/2006/relationships/slide" Target="slides/slide64.xml"/><Relationship Id="rId1" Type="http://schemas.openxmlformats.org/officeDocument/2006/relationships/theme" Target="theme/theme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56.xml"/><Relationship Id="rId72" Type="http://schemas.openxmlformats.org/officeDocument/2006/relationships/slide" Target="slides/slide55.xml"/><Relationship Id="rId75" Type="http://schemas.openxmlformats.org/officeDocument/2006/relationships/slide" Target="slides/slide58.xml"/><Relationship Id="rId74" Type="http://schemas.openxmlformats.org/officeDocument/2006/relationships/slide" Target="slides/slide57.xml"/><Relationship Id="rId77" Type="http://schemas.openxmlformats.org/officeDocument/2006/relationships/slide" Target="slides/slide60.xml"/><Relationship Id="rId76" Type="http://schemas.openxmlformats.org/officeDocument/2006/relationships/slide" Target="slides/slide59.xml"/><Relationship Id="rId79" Type="http://schemas.openxmlformats.org/officeDocument/2006/relationships/slide" Target="slides/slide62.xml"/><Relationship Id="rId78" Type="http://schemas.openxmlformats.org/officeDocument/2006/relationships/slide" Target="slides/slide61.xml"/><Relationship Id="rId71" Type="http://schemas.openxmlformats.org/officeDocument/2006/relationships/slide" Target="slides/slide54.xml"/><Relationship Id="rId70" Type="http://schemas.openxmlformats.org/officeDocument/2006/relationships/slide" Target="slides/slide53.xml"/><Relationship Id="rId62" Type="http://schemas.openxmlformats.org/officeDocument/2006/relationships/slide" Target="slides/slide45.xml"/><Relationship Id="rId61" Type="http://schemas.openxmlformats.org/officeDocument/2006/relationships/slide" Target="slides/slide44.xml"/><Relationship Id="rId64" Type="http://schemas.openxmlformats.org/officeDocument/2006/relationships/slide" Target="slides/slide47.xml"/><Relationship Id="rId63" Type="http://schemas.openxmlformats.org/officeDocument/2006/relationships/slide" Target="slides/slide46.xml"/><Relationship Id="rId66" Type="http://schemas.openxmlformats.org/officeDocument/2006/relationships/slide" Target="slides/slide49.xml"/><Relationship Id="rId65" Type="http://schemas.openxmlformats.org/officeDocument/2006/relationships/slide" Target="slides/slide48.xml"/><Relationship Id="rId68" Type="http://schemas.openxmlformats.org/officeDocument/2006/relationships/slide" Target="slides/slide51.xml"/><Relationship Id="rId67" Type="http://schemas.openxmlformats.org/officeDocument/2006/relationships/slide" Target="slides/slide50.xml"/><Relationship Id="rId60" Type="http://schemas.openxmlformats.org/officeDocument/2006/relationships/slide" Target="slides/slide43.xml"/><Relationship Id="rId69" Type="http://schemas.openxmlformats.org/officeDocument/2006/relationships/slide" Target="slides/slide52.xml"/><Relationship Id="rId51" Type="http://schemas.openxmlformats.org/officeDocument/2006/relationships/slide" Target="slides/slide34.xml"/><Relationship Id="rId50" Type="http://schemas.openxmlformats.org/officeDocument/2006/relationships/slide" Target="slides/slide33.xml"/><Relationship Id="rId53" Type="http://schemas.openxmlformats.org/officeDocument/2006/relationships/slide" Target="slides/slide36.xml"/><Relationship Id="rId52" Type="http://schemas.openxmlformats.org/officeDocument/2006/relationships/slide" Target="slides/slide35.xml"/><Relationship Id="rId55" Type="http://schemas.openxmlformats.org/officeDocument/2006/relationships/slide" Target="slides/slide38.xml"/><Relationship Id="rId54" Type="http://schemas.openxmlformats.org/officeDocument/2006/relationships/slide" Target="slides/slide37.xml"/><Relationship Id="rId57" Type="http://schemas.openxmlformats.org/officeDocument/2006/relationships/slide" Target="slides/slide40.xml"/><Relationship Id="rId56" Type="http://schemas.openxmlformats.org/officeDocument/2006/relationships/slide" Target="slides/slide39.xml"/><Relationship Id="rId59" Type="http://schemas.openxmlformats.org/officeDocument/2006/relationships/slide" Target="slides/slide42.xml"/><Relationship Id="rId58" Type="http://schemas.openxmlformats.org/officeDocument/2006/relationships/slide" Target="slides/slide4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9" name="Google Shape;137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3" name="Google Shape;145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9" name="Google Shape;145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6" name="Google Shape;146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2" name="Google Shape;147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7" name="Google Shape;147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6" name="Google Shape;148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5" name="Google Shape;149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1" name="Google Shape;150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1ec64e88b10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7" name="Google Shape;1507;g1ec64e88b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8" name="Google Shape;1508;g1ec64e88b10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3" name="Google Shape;15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7" name="Google Shape;13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8" name="Google Shape;138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5" name="Google Shape;15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2" name="Google Shape;153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7" name="Google Shape;15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8" name="Google Shape;1538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1" name="Google Shape;155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7" name="Google Shape;155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58" name="Google Shape;1558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1ec64e88b10_1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6" name="Google Shape;1566;g1ec64e88b1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7" name="Google Shape;1567;g1ec64e88b10_1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1ec64e88b1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4" name="Google Shape;1574;g1ec64e88b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5" name="Google Shape;1575;g1ec64e88b10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1" name="Google Shape;158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6" name="Google Shape;158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2a3640339f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g2a3640339fe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5" name="Google Shape;13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6" name="Google Shape;139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2a3640339fe_0_1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g2a3640339fe_0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4" name="Google Shape;1604;g2a3640339f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a3640339f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2a3640339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g2a3640339f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a3640339fe_0_3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a3640339fe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g2a3640339fe_0_3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2a3640339fe_0_5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g2a3640339fe_0_5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0" name="Google Shape;1630;g2a3640339fe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2a3cd02bcec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2a3cd02bce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g2a3cd02bcec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3" name="Google Shape;165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ec64e88b10_1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9" name="Google Shape;1659;g1ec64e88b1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0" name="Google Shape;1660;g1ec64e88b10_1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ec64e88b10_1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6" name="Google Shape;1666;g1ec64e88b10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7" name="Google Shape;1667;g1ec64e88b10_1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3" name="Google Shape;167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9" name="Google Shape;167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4" name="Google Shape;140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1ec64e88b10_1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5" name="Google Shape;1685;g1ec64e88b10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6" name="Google Shape;1686;g1ec64e88b10_1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3" name="Google Shape;1693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8" name="Google Shape;169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2" name="Google Shape;1712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8" name="Google Shape;1718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3" name="Google Shape;1723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8" name="Google Shape;172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check</a:t>
            </a:r>
            <a:endParaRPr/>
          </a:p>
        </p:txBody>
      </p:sp>
      <p:sp>
        <p:nvSpPr>
          <p:cNvPr id="1729" name="Google Shape;1729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9" name="Google Shape;1739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5" name="Google Shape;1745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0" name="Google Shape;175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0" name="Google Shape;141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2" name="Google Shape;178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8" name="Google Shape;182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9" name="Google Shape;1849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5" name="Google Shape;1855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3" name="Google Shape;1863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8" name="Google Shape;1868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3" name="Google Shape;187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  <p:sp>
        <p:nvSpPr>
          <p:cNvPr id="1874" name="Google Shape;1874;p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0" name="Google Shape;1890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6" name="Google Shape;1896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4" name="Google Shape;1904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8" name="Google Shape;141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2" name="Google Shape;1912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0" name="Google Shape;1920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8" name="Google Shape;1928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6" name="Google Shape;1936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4" name="Google Shape;1944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2" name="Google Shape;1952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0" name="Google Shape;1960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6" name="Google Shape;1966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6" name="Google Shape;142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4" name="Google Shape;14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9" name="Google Shape;143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6.png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7.png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6.png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6.png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7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7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png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7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6.png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showMasterSp="0" type="title">
  <p:cSld name="TITLE">
    <p:bg>
      <p:bgPr>
        <a:gradFill>
          <a:gsLst>
            <a:gs pos="0">
              <a:srgbClr val="FFC993"/>
            </a:gs>
            <a:gs pos="100000">
              <a:srgbClr val="FFB061"/>
            </a:gs>
          </a:gsLst>
          <a:lin ang="5400000" scaled="0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dsvsd" id="18" name="Google Shape;18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00"/>
            <a:ext cx="121920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dvf" id="19" name="Google Shape;19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184" y="4057650"/>
            <a:ext cx="1437216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i" id="20" name="Google Shape;20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4495800"/>
            <a:ext cx="42418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k" id="21" name="Google Shape;21;p75"/>
          <p:cNvPicPr preferRelativeResize="0"/>
          <p:nvPr/>
        </p:nvPicPr>
        <p:blipFill rotWithShape="1">
          <a:blip r:embed="rId5">
            <a:alphaModFix/>
          </a:blip>
          <a:srcRect b="32500" l="0" r="0" t="0"/>
          <a:stretch/>
        </p:blipFill>
        <p:spPr>
          <a:xfrm>
            <a:off x="1625600" y="4800600"/>
            <a:ext cx="93472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ffice_art_calendar" id="22" name="Google Shape;22;p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3200" y="5570538"/>
            <a:ext cx="2133600" cy="1287462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53882">
              <a:srgbClr val="333333"/>
            </a:outerShdw>
          </a:effectLst>
        </p:spPr>
      </p:pic>
      <p:pic>
        <p:nvPicPr>
          <p:cNvPr descr="education_art_awards" id="23" name="Google Shape;23;p7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23200" y="5715001"/>
            <a:ext cx="2235200" cy="9493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333333"/>
            </a:outerShdw>
          </a:effectLst>
        </p:spPr>
      </p:pic>
      <p:pic>
        <p:nvPicPr>
          <p:cNvPr descr="dssd" id="24" name="Google Shape;24;p7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30400" y="-304800"/>
            <a:ext cx="8229600" cy="98107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07763">
              <a:srgbClr val="333333">
                <a:alpha val="49019"/>
              </a:srgbClr>
            </a:outerShdw>
          </a:effectLst>
        </p:spPr>
      </p:pic>
      <p:sp>
        <p:nvSpPr>
          <p:cNvPr id="25" name="Google Shape;25;p75"/>
          <p:cNvSpPr txBox="1"/>
          <p:nvPr>
            <p:ph type="ctrTitle"/>
          </p:nvPr>
        </p:nvSpPr>
        <p:spPr>
          <a:xfrm>
            <a:off x="914400" y="762001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5"/>
          <p:cNvSpPr txBox="1"/>
          <p:nvPr>
            <p:ph idx="1" type="subTitle"/>
          </p:nvPr>
        </p:nvSpPr>
        <p:spPr>
          <a:xfrm>
            <a:off x="1828800" y="2517775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7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0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0"/>
          <p:cNvSpPr txBox="1"/>
          <p:nvPr>
            <p:ph idx="1" type="body"/>
          </p:nvPr>
        </p:nvSpPr>
        <p:spPr>
          <a:xfrm rot="5400000">
            <a:off x="3566318" y="-1889918"/>
            <a:ext cx="50593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4" name="Google Shape;84;p12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0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6" name="Google Shape;846;p20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7" name="Google Shape;847;p20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8" name="Google Shape;848;p20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9" name="Google Shape;849;p20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0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2" name="Google Shape;852;p20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3" name="Google Shape;853;p20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4" name="Google Shape;854;p20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5" name="Google Shape;855;p20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TITLE + DESIGN 3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07"/>
          <p:cNvSpPr txBox="1"/>
          <p:nvPr>
            <p:ph type="title"/>
          </p:nvPr>
        </p:nvSpPr>
        <p:spPr>
          <a:xfrm>
            <a:off x="1542800" y="485800"/>
            <a:ext cx="91064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0">
  <p:cSld name="TITLE + DESIGN 10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08"/>
          <p:cNvSpPr txBox="1"/>
          <p:nvPr>
            <p:ph type="title"/>
          </p:nvPr>
        </p:nvSpPr>
        <p:spPr>
          <a:xfrm>
            <a:off x="1542800" y="485800"/>
            <a:ext cx="91064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 + THREE COLUMNS"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09"/>
          <p:cNvSpPr txBox="1"/>
          <p:nvPr>
            <p:ph type="title"/>
          </p:nvPr>
        </p:nvSpPr>
        <p:spPr>
          <a:xfrm>
            <a:off x="1542800" y="485800"/>
            <a:ext cx="91064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862" name="Google Shape;862;p209"/>
          <p:cNvSpPr txBox="1"/>
          <p:nvPr>
            <p:ph idx="1" type="subTitle"/>
          </p:nvPr>
        </p:nvSpPr>
        <p:spPr>
          <a:xfrm>
            <a:off x="1709964" y="5440600"/>
            <a:ext cx="22872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9pPr>
          </a:lstStyle>
          <a:p/>
        </p:txBody>
      </p:sp>
      <p:sp>
        <p:nvSpPr>
          <p:cNvPr id="863" name="Google Shape;863;p209"/>
          <p:cNvSpPr txBox="1"/>
          <p:nvPr>
            <p:ph idx="2" type="title"/>
          </p:nvPr>
        </p:nvSpPr>
        <p:spPr>
          <a:xfrm>
            <a:off x="1516167" y="5061733"/>
            <a:ext cx="26748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864" name="Google Shape;864;p209"/>
          <p:cNvSpPr txBox="1"/>
          <p:nvPr>
            <p:ph idx="3" type="subTitle"/>
          </p:nvPr>
        </p:nvSpPr>
        <p:spPr>
          <a:xfrm>
            <a:off x="4952397" y="5440600"/>
            <a:ext cx="22872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9pPr>
          </a:lstStyle>
          <a:p/>
        </p:txBody>
      </p:sp>
      <p:sp>
        <p:nvSpPr>
          <p:cNvPr id="865" name="Google Shape;865;p209"/>
          <p:cNvSpPr txBox="1"/>
          <p:nvPr>
            <p:ph idx="4" type="title"/>
          </p:nvPr>
        </p:nvSpPr>
        <p:spPr>
          <a:xfrm>
            <a:off x="4758600" y="5061733"/>
            <a:ext cx="26748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866" name="Google Shape;866;p209"/>
          <p:cNvSpPr txBox="1"/>
          <p:nvPr>
            <p:ph idx="5" type="subTitle"/>
          </p:nvPr>
        </p:nvSpPr>
        <p:spPr>
          <a:xfrm>
            <a:off x="8194831" y="5440600"/>
            <a:ext cx="22872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9pPr>
          </a:lstStyle>
          <a:p/>
        </p:txBody>
      </p:sp>
      <p:sp>
        <p:nvSpPr>
          <p:cNvPr id="867" name="Google Shape;867;p209"/>
          <p:cNvSpPr txBox="1"/>
          <p:nvPr>
            <p:ph idx="6" type="title"/>
          </p:nvPr>
        </p:nvSpPr>
        <p:spPr>
          <a:xfrm>
            <a:off x="8001033" y="5061733"/>
            <a:ext cx="26748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10"/>
          <p:cNvSpPr txBox="1"/>
          <p:nvPr>
            <p:ph idx="1" type="body"/>
          </p:nvPr>
        </p:nvSpPr>
        <p:spPr>
          <a:xfrm>
            <a:off x="1109249" y="2277548"/>
            <a:ext cx="52348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425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  <a:defRPr sz="21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70" name="Google Shape;870;p210"/>
          <p:cNvSpPr txBox="1"/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11"/>
          <p:cNvGrpSpPr/>
          <p:nvPr/>
        </p:nvGrpSpPr>
        <p:grpSpPr>
          <a:xfrm>
            <a:off x="139034" y="67400"/>
            <a:ext cx="13688787" cy="7050285"/>
            <a:chOff x="104275" y="50550"/>
            <a:chExt cx="10266590" cy="5287714"/>
          </a:xfrm>
        </p:grpSpPr>
        <p:sp>
          <p:nvSpPr>
            <p:cNvPr id="873" name="Google Shape;873;p211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211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211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211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211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211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211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211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81" name="Google Shape;881;p211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882" name="Google Shape;882;p211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15294"/>
                    </a:srgbClr>
                  </a:gs>
                  <a:gs pos="100000">
                    <a:srgbClr val="FFFFFF">
                      <a:alpha val="1529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83" name="Google Shape;883;p2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84" name="Google Shape;884;p2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885;p2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886;p2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887;p2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888;p2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5294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889;p2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p2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891;p2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2" name="Google Shape;892;p211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893" name="Google Shape;893;p211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15294"/>
                    </a:srgbClr>
                  </a:gs>
                  <a:gs pos="100000">
                    <a:srgbClr val="FFFFFF">
                      <a:alpha val="1529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94" name="Google Shape;894;p2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95" name="Google Shape;895;p2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Google Shape;896;p2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897;p2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8" name="Google Shape;898;p2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9" name="Google Shape;899;p2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5294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0" name="Google Shape;900;p2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1" name="Google Shape;901;p2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02;p2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03" name="Google Shape;903;p211"/>
            <p:cNvGrpSpPr/>
            <p:nvPr/>
          </p:nvGrpSpPr>
          <p:grpSpPr>
            <a:xfrm>
              <a:off x="8299552" y="3133869"/>
              <a:ext cx="333219" cy="2017815"/>
              <a:chOff x="967895" y="415018"/>
              <a:chExt cx="628714" cy="3807197"/>
            </a:xfrm>
          </p:grpSpPr>
          <p:sp>
            <p:nvSpPr>
              <p:cNvPr id="904" name="Google Shape;904;p211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15294"/>
                    </a:srgbClr>
                  </a:gs>
                  <a:gs pos="100000">
                    <a:srgbClr val="FFFFFF">
                      <a:alpha val="1529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05" name="Google Shape;905;p2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06" name="Google Shape;906;p2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7" name="Google Shape;907;p2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8" name="Google Shape;908;p2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9" name="Google Shape;909;p2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910;p2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5294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911;p2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2" name="Google Shape;912;p2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3" name="Google Shape;913;p2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14" name="Google Shape;914;p211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915" name="Google Shape;915;p211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211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211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211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211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11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211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211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211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211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211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211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211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11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211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211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211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211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211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211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211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211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11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211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211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211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211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211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211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211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211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211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211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48" name="Google Shape;948;p211"/>
          <p:cNvSpPr txBox="1"/>
          <p:nvPr>
            <p:ph type="title"/>
          </p:nvPr>
        </p:nvSpPr>
        <p:spPr>
          <a:xfrm>
            <a:off x="1140400" y="1114667"/>
            <a:ext cx="8321200" cy="52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49" name="Google Shape;949;p211"/>
          <p:cNvSpPr txBox="1"/>
          <p:nvPr>
            <p:ph idx="1" type="body"/>
          </p:nvPr>
        </p:nvSpPr>
        <p:spPr>
          <a:xfrm>
            <a:off x="1140400" y="2071767"/>
            <a:ext cx="83212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  <a:defRPr/>
            </a:lvl1pPr>
            <a:lvl2pPr indent="-368300" lvl="1" marL="9144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▻"/>
              <a:defRPr/>
            </a:lvl2pPr>
            <a:lvl3pPr indent="-368300" lvl="2" marL="13716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/>
            </a:lvl3pPr>
            <a:lvl4pPr indent="-368300" lvl="3" marL="18288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/>
            </a:lvl4pPr>
            <a:lvl5pPr indent="-368300" lvl="4" marL="22860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/>
            </a:lvl5pPr>
            <a:lvl6pPr indent="-368300" lvl="5" marL="2743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/>
            </a:lvl6pPr>
            <a:lvl7pPr indent="-368300" lvl="6" marL="32004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/>
            </a:lvl7pPr>
            <a:lvl8pPr indent="-368300" lvl="7" marL="36576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/>
            </a:lvl8pPr>
            <a:lvl9pPr indent="-368300" lvl="8" marL="4114800" algn="l">
              <a:lnSpc>
                <a:spcPct val="90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200"/>
              <a:buChar char="■"/>
              <a:defRPr/>
            </a:lvl9pPr>
          </a:lstStyle>
          <a:p/>
        </p:txBody>
      </p:sp>
      <p:sp>
        <p:nvSpPr>
          <p:cNvPr id="950" name="Google Shape;950;p211"/>
          <p:cNvSpPr txBox="1"/>
          <p:nvPr>
            <p:ph idx="12" type="sldNum"/>
          </p:nvPr>
        </p:nvSpPr>
        <p:spPr>
          <a:xfrm>
            <a:off x="5730200" y="61299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showMasterSp="0" type="title">
  <p:cSld name="TITLE">
    <p:bg>
      <p:bgPr>
        <a:gradFill>
          <a:gsLst>
            <a:gs pos="0">
              <a:srgbClr val="FFC993"/>
            </a:gs>
            <a:gs pos="100000">
              <a:srgbClr val="FFB061"/>
            </a:gs>
          </a:gsLst>
          <a:lin ang="5400000" scaled="0"/>
        </a:gradFill>
      </p:bgPr>
    </p:bg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dsvsd" id="960" name="Google Shape;960;p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00"/>
            <a:ext cx="121920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dvf" id="961" name="Google Shape;961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184" y="4057650"/>
            <a:ext cx="1437216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i" id="962" name="Google Shape;962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4495800"/>
            <a:ext cx="42418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k" id="963" name="Google Shape;963;p101"/>
          <p:cNvPicPr preferRelativeResize="0"/>
          <p:nvPr/>
        </p:nvPicPr>
        <p:blipFill rotWithShape="1">
          <a:blip r:embed="rId5">
            <a:alphaModFix/>
          </a:blip>
          <a:srcRect b="32500" l="0" r="0" t="0"/>
          <a:stretch/>
        </p:blipFill>
        <p:spPr>
          <a:xfrm>
            <a:off x="1625600" y="4800600"/>
            <a:ext cx="93472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ffice_art_calendar" id="964" name="Google Shape;964;p1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3200" y="5570538"/>
            <a:ext cx="2133600" cy="1287462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53882">
              <a:srgbClr val="333333"/>
            </a:outerShdw>
          </a:effectLst>
        </p:spPr>
      </p:pic>
      <p:pic>
        <p:nvPicPr>
          <p:cNvPr descr="education_art_awards" id="965" name="Google Shape;965;p1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23200" y="5715001"/>
            <a:ext cx="2235200" cy="9493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333333"/>
            </a:outerShdw>
          </a:effectLst>
        </p:spPr>
      </p:pic>
      <p:pic>
        <p:nvPicPr>
          <p:cNvPr descr="dssd" id="966" name="Google Shape;966;p10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30400" y="-304800"/>
            <a:ext cx="8229600" cy="98107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07763">
              <a:srgbClr val="333333">
                <a:alpha val="49019"/>
              </a:srgbClr>
            </a:outerShdw>
          </a:effectLst>
        </p:spPr>
      </p:pic>
      <p:sp>
        <p:nvSpPr>
          <p:cNvPr id="967" name="Google Shape;967;p101"/>
          <p:cNvSpPr txBox="1"/>
          <p:nvPr>
            <p:ph type="ctrTitle"/>
          </p:nvPr>
        </p:nvSpPr>
        <p:spPr>
          <a:xfrm>
            <a:off x="914400" y="762001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8" name="Google Shape;968;p101"/>
          <p:cNvSpPr txBox="1"/>
          <p:nvPr>
            <p:ph idx="1" type="subTitle"/>
          </p:nvPr>
        </p:nvSpPr>
        <p:spPr>
          <a:xfrm>
            <a:off x="1828800" y="2517775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69" name="Google Shape;969;p10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0" name="Google Shape;970;p10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1" name="Google Shape;971;p10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22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4" name="Google Shape;974;p122"/>
          <p:cNvSpPr txBox="1"/>
          <p:nvPr>
            <p:ph idx="1" type="body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75" name="Google Shape;975;p12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12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7" name="Google Shape;977;p12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23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0" name="Google Shape;980;p123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981" name="Google Shape;981;p12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12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12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1"/>
          <p:cNvSpPr txBox="1"/>
          <p:nvPr>
            <p:ph type="title"/>
          </p:nvPr>
        </p:nvSpPr>
        <p:spPr>
          <a:xfrm rot="5400000">
            <a:off x="7071519" y="1615282"/>
            <a:ext cx="62785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1"/>
          <p:cNvSpPr txBox="1"/>
          <p:nvPr>
            <p:ph idx="1" type="body"/>
          </p:nvPr>
        </p:nvSpPr>
        <p:spPr>
          <a:xfrm rot="5400000">
            <a:off x="1483518" y="-1026318"/>
            <a:ext cx="6278563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0" name="Google Shape;90;p12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24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6" name="Google Shape;986;p124"/>
          <p:cNvSpPr txBox="1"/>
          <p:nvPr>
            <p:ph idx="1" type="body"/>
          </p:nvPr>
        </p:nvSpPr>
        <p:spPr>
          <a:xfrm>
            <a:off x="609600" y="1066801"/>
            <a:ext cx="5384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87" name="Google Shape;987;p124"/>
          <p:cNvSpPr txBox="1"/>
          <p:nvPr>
            <p:ph idx="2" type="body"/>
          </p:nvPr>
        </p:nvSpPr>
        <p:spPr>
          <a:xfrm>
            <a:off x="6197600" y="1066801"/>
            <a:ext cx="5384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88" name="Google Shape;988;p12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9" name="Google Shape;989;p12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0" name="Google Shape;990;p12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3" name="Google Shape;993;p125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994" name="Google Shape;994;p125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995" name="Google Shape;995;p125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996" name="Google Shape;996;p125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997" name="Google Shape;997;p12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8" name="Google Shape;998;p12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9" name="Google Shape;999;p12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26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2" name="Google Shape;1002;p12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3" name="Google Shape;1003;p12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4" name="Google Shape;1004;p12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2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7" name="Google Shape;1007;p12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8" name="Google Shape;1008;p12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28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1" name="Google Shape;1011;p128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012" name="Google Shape;1012;p128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013" name="Google Shape;1013;p12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4" name="Google Shape;1014;p12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5" name="Google Shape;1015;p12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29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8" name="Google Shape;1018;p129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19" name="Google Shape;1019;p129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020" name="Google Shape;1020;p12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1" name="Google Shape;1021;p12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2" name="Google Shape;1022;p12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30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5" name="Google Shape;1025;p130"/>
          <p:cNvSpPr txBox="1"/>
          <p:nvPr>
            <p:ph idx="1" type="body"/>
          </p:nvPr>
        </p:nvSpPr>
        <p:spPr>
          <a:xfrm rot="5400000">
            <a:off x="3566318" y="-1889918"/>
            <a:ext cx="50593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26" name="Google Shape;1026;p13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p13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8" name="Google Shape;1028;p13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31"/>
          <p:cNvSpPr txBox="1"/>
          <p:nvPr>
            <p:ph type="title"/>
          </p:nvPr>
        </p:nvSpPr>
        <p:spPr>
          <a:xfrm rot="5400000">
            <a:off x="7071519" y="1615282"/>
            <a:ext cx="62785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1" name="Google Shape;1031;p131"/>
          <p:cNvSpPr txBox="1"/>
          <p:nvPr>
            <p:ph idx="1" type="body"/>
          </p:nvPr>
        </p:nvSpPr>
        <p:spPr>
          <a:xfrm rot="5400000">
            <a:off x="1483518" y="-1026318"/>
            <a:ext cx="6278563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2" name="Google Shape;1032;p13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3" name="Google Shape;1033;p13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4" name="Google Shape;1034;p13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03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5" name="Google Shape;1045;p103"/>
          <p:cNvSpPr txBox="1"/>
          <p:nvPr>
            <p:ph idx="1" type="body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46" name="Google Shape;1046;p10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7" name="Google Shape;1047;p10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8" name="Google Shape;1048;p10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showMasterSp="0" type="title">
  <p:cSld name="TITLE">
    <p:bg>
      <p:bgPr>
        <a:gradFill>
          <a:gsLst>
            <a:gs pos="0">
              <a:srgbClr val="FFC993"/>
            </a:gs>
            <a:gs pos="100000">
              <a:srgbClr val="FFB061"/>
            </a:gs>
          </a:gsLst>
          <a:lin ang="5400000" scaled="0"/>
        </a:gradFill>
      </p:bgPr>
    </p:bg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dsvsd" id="1050" name="Google Shape;1050;p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00"/>
            <a:ext cx="121920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dvf" id="1051" name="Google Shape;1051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184" y="4057650"/>
            <a:ext cx="1437216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i" id="1052" name="Google Shape;1052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4495800"/>
            <a:ext cx="42418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k" id="1053" name="Google Shape;1053;p104"/>
          <p:cNvPicPr preferRelativeResize="0"/>
          <p:nvPr/>
        </p:nvPicPr>
        <p:blipFill rotWithShape="1">
          <a:blip r:embed="rId5">
            <a:alphaModFix/>
          </a:blip>
          <a:srcRect b="32500" l="0" r="0" t="0"/>
          <a:stretch/>
        </p:blipFill>
        <p:spPr>
          <a:xfrm>
            <a:off x="1625600" y="4800600"/>
            <a:ext cx="93472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ffice_art_calendar" id="1054" name="Google Shape;1054;p1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3200" y="5570538"/>
            <a:ext cx="2133600" cy="1287462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53882">
              <a:srgbClr val="333333"/>
            </a:outerShdw>
          </a:effectLst>
        </p:spPr>
      </p:pic>
      <p:pic>
        <p:nvPicPr>
          <p:cNvPr descr="education_art_awards" id="1055" name="Google Shape;1055;p10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23200" y="5715001"/>
            <a:ext cx="2235200" cy="9493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333333"/>
            </a:outerShdw>
          </a:effectLst>
        </p:spPr>
      </p:pic>
      <p:pic>
        <p:nvPicPr>
          <p:cNvPr descr="dssd" id="1056" name="Google Shape;1056;p10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30400" y="-304800"/>
            <a:ext cx="8229600" cy="98107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07763">
              <a:srgbClr val="333333">
                <a:alpha val="49019"/>
              </a:srgbClr>
            </a:outerShdw>
          </a:effectLst>
        </p:spPr>
      </p:pic>
      <p:sp>
        <p:nvSpPr>
          <p:cNvPr id="1057" name="Google Shape;1057;p104"/>
          <p:cNvSpPr txBox="1"/>
          <p:nvPr>
            <p:ph type="ctrTitle"/>
          </p:nvPr>
        </p:nvSpPr>
        <p:spPr>
          <a:xfrm>
            <a:off x="914400" y="762001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8" name="Google Shape;1058;p104"/>
          <p:cNvSpPr txBox="1"/>
          <p:nvPr>
            <p:ph idx="1" type="subTitle"/>
          </p:nvPr>
        </p:nvSpPr>
        <p:spPr>
          <a:xfrm>
            <a:off x="1828800" y="2517775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9" name="Google Shape;1059;p10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10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10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72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4" name="Google Shape;1064;p172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65" name="Google Shape;1065;p17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6" name="Google Shape;1066;p17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7" name="Google Shape;1067;p17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73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0" name="Google Shape;1070;p173"/>
          <p:cNvSpPr txBox="1"/>
          <p:nvPr>
            <p:ph idx="1" type="body"/>
          </p:nvPr>
        </p:nvSpPr>
        <p:spPr>
          <a:xfrm>
            <a:off x="609600" y="1066801"/>
            <a:ext cx="5384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071" name="Google Shape;1071;p173"/>
          <p:cNvSpPr txBox="1"/>
          <p:nvPr>
            <p:ph idx="2" type="body"/>
          </p:nvPr>
        </p:nvSpPr>
        <p:spPr>
          <a:xfrm>
            <a:off x="6197600" y="1066801"/>
            <a:ext cx="5384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072" name="Google Shape;1072;p17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3" name="Google Shape;1073;p17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4" name="Google Shape;1074;p17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7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7" name="Google Shape;1077;p174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78" name="Google Shape;1078;p174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079" name="Google Shape;1079;p174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80" name="Google Shape;1080;p174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081" name="Google Shape;1081;p17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2" name="Google Shape;1082;p17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3" name="Google Shape;1083;p17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75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6" name="Google Shape;1086;p17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7" name="Google Shape;1087;p17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8" name="Google Shape;1088;p17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7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1" name="Google Shape;1091;p17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2" name="Google Shape;1092;p17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7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5" name="Google Shape;1095;p17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096" name="Google Shape;1096;p17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097" name="Google Shape;1097;p17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8" name="Google Shape;1098;p17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9" name="Google Shape;1099;p17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78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2" name="Google Shape;1102;p178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03" name="Google Shape;1103;p178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104" name="Google Shape;1104;p17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5" name="Google Shape;1105;p17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6" name="Google Shape;1106;p17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79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9" name="Google Shape;1109;p179"/>
          <p:cNvSpPr txBox="1"/>
          <p:nvPr>
            <p:ph idx="1" type="body"/>
          </p:nvPr>
        </p:nvSpPr>
        <p:spPr>
          <a:xfrm rot="5400000">
            <a:off x="3566318" y="-1889918"/>
            <a:ext cx="50593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10" name="Google Shape;1110;p17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1" name="Google Shape;1111;p17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2" name="Google Shape;1112;p17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80"/>
          <p:cNvSpPr txBox="1"/>
          <p:nvPr>
            <p:ph type="title"/>
          </p:nvPr>
        </p:nvSpPr>
        <p:spPr>
          <a:xfrm rot="5400000">
            <a:off x="7071519" y="1615282"/>
            <a:ext cx="62785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180"/>
          <p:cNvSpPr txBox="1"/>
          <p:nvPr>
            <p:ph idx="1" type="body"/>
          </p:nvPr>
        </p:nvSpPr>
        <p:spPr>
          <a:xfrm rot="5400000">
            <a:off x="1483518" y="-1026318"/>
            <a:ext cx="6278563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16" name="Google Shape;1116;p18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7" name="Google Shape;1117;p18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8" name="Google Shape;1118;p18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showMasterSp="0" type="title">
  <p:cSld name="TITLE">
    <p:bg>
      <p:bgPr>
        <a:gradFill>
          <a:gsLst>
            <a:gs pos="0">
              <a:srgbClr val="FFC993"/>
            </a:gs>
            <a:gs pos="100000">
              <a:srgbClr val="FFB061"/>
            </a:gs>
          </a:gsLst>
          <a:lin ang="5400012" scaled="0"/>
        </a:gradFill>
      </p:bgPr>
    </p:bg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dsvsd" id="1128" name="Google Shape;1128;g2a3640339fe_0_1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00"/>
            <a:ext cx="121920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dvf" id="1129" name="Google Shape;1129;g2a3640339fe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184" y="4057650"/>
            <a:ext cx="1437216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i" id="1130" name="Google Shape;1130;g2a3640339fe_0_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4495800"/>
            <a:ext cx="42418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k" id="1131" name="Google Shape;1131;g2a3640339fe_0_107"/>
          <p:cNvPicPr preferRelativeResize="0"/>
          <p:nvPr/>
        </p:nvPicPr>
        <p:blipFill rotWithShape="1">
          <a:blip r:embed="rId5">
            <a:alphaModFix/>
          </a:blip>
          <a:srcRect b="32500" l="0" r="0" t="0"/>
          <a:stretch/>
        </p:blipFill>
        <p:spPr>
          <a:xfrm>
            <a:off x="1625600" y="4800600"/>
            <a:ext cx="93472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ffice_art_calendar" id="1132" name="Google Shape;1132;g2a3640339fe_0_1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3200" y="5570538"/>
            <a:ext cx="2133600" cy="1287462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53882">
              <a:srgbClr val="333333"/>
            </a:outerShdw>
          </a:effectLst>
        </p:spPr>
      </p:pic>
      <p:pic>
        <p:nvPicPr>
          <p:cNvPr descr="education_art_awards" id="1133" name="Google Shape;1133;g2a3640339fe_0_1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23200" y="5715001"/>
            <a:ext cx="2235200" cy="9493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333333"/>
            </a:outerShdw>
          </a:effectLst>
        </p:spPr>
      </p:pic>
      <p:pic>
        <p:nvPicPr>
          <p:cNvPr descr="dssd" id="1134" name="Google Shape;1134;g2a3640339fe_0_10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30400" y="-304800"/>
            <a:ext cx="8229600" cy="98107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07763">
              <a:srgbClr val="333333">
                <a:alpha val="49800"/>
              </a:srgbClr>
            </a:outerShdw>
          </a:effectLst>
        </p:spPr>
      </p:pic>
      <p:sp>
        <p:nvSpPr>
          <p:cNvPr id="1135" name="Google Shape;1135;g2a3640339fe_0_107"/>
          <p:cNvSpPr txBox="1"/>
          <p:nvPr>
            <p:ph type="ctrTitle"/>
          </p:nvPr>
        </p:nvSpPr>
        <p:spPr>
          <a:xfrm>
            <a:off x="914400" y="762001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6" name="Google Shape;1136;g2a3640339fe_0_107"/>
          <p:cNvSpPr txBox="1"/>
          <p:nvPr>
            <p:ph idx="1" type="subTitle"/>
          </p:nvPr>
        </p:nvSpPr>
        <p:spPr>
          <a:xfrm>
            <a:off x="1828800" y="2517775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37" name="Google Shape;1137;g2a3640339fe_0_107"/>
          <p:cNvSpPr txBox="1"/>
          <p:nvPr>
            <p:ph idx="10" type="dt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8" name="Google Shape;1138;g2a3640339fe_0_107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9" name="Google Shape;1139;g2a3640339fe_0_107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0"/>
          <p:cNvGrpSpPr/>
          <p:nvPr/>
        </p:nvGrpSpPr>
        <p:grpSpPr>
          <a:xfrm>
            <a:off x="139034" y="67400"/>
            <a:ext cx="13688787" cy="7050285"/>
            <a:chOff x="104275" y="50550"/>
            <a:chExt cx="10266590" cy="5287714"/>
          </a:xfrm>
        </p:grpSpPr>
        <p:sp>
          <p:nvSpPr>
            <p:cNvPr id="107" name="Google Shape;107;p80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80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0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0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0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0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80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80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" name="Google Shape;115;p80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16" name="Google Shape;116;p80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15294"/>
                    </a:srgbClr>
                  </a:gs>
                  <a:gs pos="100000">
                    <a:srgbClr val="FFFFFF">
                      <a:alpha val="1529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7" name="Google Shape;117;p8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18" name="Google Shape;118;p8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119;p8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120;p8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121;p8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122;p8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5294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8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24;p8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125;p8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6" name="Google Shape;126;p80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27" name="Google Shape;127;p80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15294"/>
                    </a:srgbClr>
                  </a:gs>
                  <a:gs pos="100000">
                    <a:srgbClr val="FFFFFF">
                      <a:alpha val="1529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" name="Google Shape;128;p8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9" name="Google Shape;129;p8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8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8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8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133;p8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5294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134;p8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135;p8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136;p8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7" name="Google Shape;137;p80"/>
            <p:cNvGrpSpPr/>
            <p:nvPr/>
          </p:nvGrpSpPr>
          <p:grpSpPr>
            <a:xfrm>
              <a:off x="8299552" y="3133869"/>
              <a:ext cx="333219" cy="2017815"/>
              <a:chOff x="967895" y="415018"/>
              <a:chExt cx="628714" cy="3807197"/>
            </a:xfrm>
          </p:grpSpPr>
          <p:sp>
            <p:nvSpPr>
              <p:cNvPr id="138" name="Google Shape;138;p80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15294"/>
                    </a:srgbClr>
                  </a:gs>
                  <a:gs pos="100000">
                    <a:srgbClr val="FFFFFF">
                      <a:alpha val="1529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9" name="Google Shape;139;p8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0" name="Google Shape;140;p8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8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8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8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8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5294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8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8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8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8" name="Google Shape;148;p80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49" name="Google Shape;149;p80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80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80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80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80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80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80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80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80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80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80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80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80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80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80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80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80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80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80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80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80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80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80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80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80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80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80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80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80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80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80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80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80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2" name="Google Shape;182;p80"/>
          <p:cNvSpPr txBox="1"/>
          <p:nvPr>
            <p:ph type="title"/>
          </p:nvPr>
        </p:nvSpPr>
        <p:spPr>
          <a:xfrm>
            <a:off x="1140400" y="1114667"/>
            <a:ext cx="8321200" cy="52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3" name="Google Shape;183;p80"/>
          <p:cNvSpPr txBox="1"/>
          <p:nvPr>
            <p:ph idx="1" type="body"/>
          </p:nvPr>
        </p:nvSpPr>
        <p:spPr>
          <a:xfrm>
            <a:off x="1140400" y="2071767"/>
            <a:ext cx="83212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  <a:defRPr/>
            </a:lvl1pPr>
            <a:lvl2pPr indent="-368300" lvl="1" marL="9144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▻"/>
              <a:defRPr/>
            </a:lvl2pPr>
            <a:lvl3pPr indent="-368300" lvl="2" marL="13716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/>
            </a:lvl3pPr>
            <a:lvl4pPr indent="-368300" lvl="3" marL="18288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/>
            </a:lvl4pPr>
            <a:lvl5pPr indent="-368300" lvl="4" marL="22860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/>
            </a:lvl5pPr>
            <a:lvl6pPr indent="-368300" lvl="5" marL="2743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/>
            </a:lvl6pPr>
            <a:lvl7pPr indent="-368300" lvl="6" marL="32004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/>
            </a:lvl7pPr>
            <a:lvl8pPr indent="-368300" lvl="7" marL="36576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/>
            </a:lvl8pPr>
            <a:lvl9pPr indent="-368300" lvl="8" marL="4114800" algn="l">
              <a:lnSpc>
                <a:spcPct val="90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200"/>
              <a:buChar char="■"/>
              <a:defRPr/>
            </a:lvl9pPr>
          </a:lstStyle>
          <a:p/>
        </p:txBody>
      </p:sp>
      <p:sp>
        <p:nvSpPr>
          <p:cNvPr id="184" name="Google Shape;184;p80"/>
          <p:cNvSpPr txBox="1"/>
          <p:nvPr>
            <p:ph idx="12" type="sldNum"/>
          </p:nvPr>
        </p:nvSpPr>
        <p:spPr>
          <a:xfrm>
            <a:off x="5730200" y="61299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2a3640339fe_0_120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2" name="Google Shape;1142;g2a3640339fe_0_120"/>
          <p:cNvSpPr txBox="1"/>
          <p:nvPr>
            <p:ph idx="1" type="body"/>
          </p:nvPr>
        </p:nvSpPr>
        <p:spPr>
          <a:xfrm>
            <a:off x="609600" y="1066801"/>
            <a:ext cx="10972800" cy="5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43" name="Google Shape;1143;g2a3640339fe_0_120"/>
          <p:cNvSpPr txBox="1"/>
          <p:nvPr>
            <p:ph idx="10" type="dt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4" name="Google Shape;1144;g2a3640339fe_0_120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5" name="Google Shape;1145;g2a3640339fe_0_120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2a3640339fe_0_126"/>
          <p:cNvSpPr txBox="1"/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8" name="Google Shape;1148;g2a3640339fe_0_126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149" name="Google Shape;1149;g2a3640339fe_0_126"/>
          <p:cNvSpPr txBox="1"/>
          <p:nvPr>
            <p:ph idx="10" type="dt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0" name="Google Shape;1150;g2a3640339fe_0_126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1" name="Google Shape;1151;g2a3640339fe_0_126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2a3640339fe_0_132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4" name="Google Shape;1154;g2a3640339fe_0_132"/>
          <p:cNvSpPr txBox="1"/>
          <p:nvPr>
            <p:ph idx="1" type="body"/>
          </p:nvPr>
        </p:nvSpPr>
        <p:spPr>
          <a:xfrm>
            <a:off x="609600" y="1066801"/>
            <a:ext cx="5384700" cy="5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5" name="Google Shape;1155;g2a3640339fe_0_132"/>
          <p:cNvSpPr txBox="1"/>
          <p:nvPr>
            <p:ph idx="2" type="body"/>
          </p:nvPr>
        </p:nvSpPr>
        <p:spPr>
          <a:xfrm>
            <a:off x="6197600" y="1066801"/>
            <a:ext cx="5384700" cy="5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6" name="Google Shape;1156;g2a3640339fe_0_132"/>
          <p:cNvSpPr txBox="1"/>
          <p:nvPr>
            <p:ph idx="10" type="dt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7" name="Google Shape;1157;g2a3640339fe_0_132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8" name="Google Shape;1158;g2a3640339fe_0_132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2a3640339fe_0_13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1" name="Google Shape;1161;g2a3640339fe_0_139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162" name="Google Shape;1162;g2a3640339fe_0_139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163" name="Google Shape;1163;g2a3640339fe_0_139"/>
          <p:cNvSpPr txBox="1"/>
          <p:nvPr>
            <p:ph idx="3" type="body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164" name="Google Shape;1164;g2a3640339fe_0_139"/>
          <p:cNvSpPr txBox="1"/>
          <p:nvPr>
            <p:ph idx="4" type="body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165" name="Google Shape;1165;g2a3640339fe_0_139"/>
          <p:cNvSpPr txBox="1"/>
          <p:nvPr>
            <p:ph idx="10" type="dt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6" name="Google Shape;1166;g2a3640339fe_0_139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g2a3640339fe_0_139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2a3640339fe_0_148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g2a3640339fe_0_148"/>
          <p:cNvSpPr txBox="1"/>
          <p:nvPr>
            <p:ph idx="10" type="dt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1" name="Google Shape;1171;g2a3640339fe_0_148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2" name="Google Shape;1172;g2a3640339fe_0_148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2a3640339fe_0_153"/>
          <p:cNvSpPr txBox="1"/>
          <p:nvPr>
            <p:ph idx="10" type="dt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5" name="Google Shape;1175;g2a3640339fe_0_153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6" name="Google Shape;1176;g2a3640339fe_0_153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2a3640339fe_0_157"/>
          <p:cNvSpPr txBox="1"/>
          <p:nvPr>
            <p:ph type="title"/>
          </p:nvPr>
        </p:nvSpPr>
        <p:spPr>
          <a:xfrm>
            <a:off x="609601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9" name="Google Shape;1179;g2a3640339fe_0_157"/>
          <p:cNvSpPr txBox="1"/>
          <p:nvPr>
            <p:ph idx="1" type="body"/>
          </p:nvPr>
        </p:nvSpPr>
        <p:spPr>
          <a:xfrm>
            <a:off x="4766733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180" name="Google Shape;1180;g2a3640339fe_0_157"/>
          <p:cNvSpPr txBox="1"/>
          <p:nvPr>
            <p:ph idx="2" type="body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181" name="Google Shape;1181;g2a3640339fe_0_157"/>
          <p:cNvSpPr txBox="1"/>
          <p:nvPr>
            <p:ph idx="10" type="dt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2" name="Google Shape;1182;g2a3640339fe_0_157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3" name="Google Shape;1183;g2a3640339fe_0_157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2a3640339fe_0_164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6" name="Google Shape;1186;g2a3640339fe_0_164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87" name="Google Shape;1187;g2a3640339fe_0_164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188" name="Google Shape;1188;g2a3640339fe_0_164"/>
          <p:cNvSpPr txBox="1"/>
          <p:nvPr>
            <p:ph idx="10" type="dt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9" name="Google Shape;1189;g2a3640339fe_0_164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0" name="Google Shape;1190;g2a3640339fe_0_164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a3640339fe_0_171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3" name="Google Shape;1193;g2a3640339fe_0_171"/>
          <p:cNvSpPr txBox="1"/>
          <p:nvPr>
            <p:ph idx="1" type="body"/>
          </p:nvPr>
        </p:nvSpPr>
        <p:spPr>
          <a:xfrm rot="5400000">
            <a:off x="3566250" y="-1889849"/>
            <a:ext cx="50595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94" name="Google Shape;1194;g2a3640339fe_0_171"/>
          <p:cNvSpPr txBox="1"/>
          <p:nvPr>
            <p:ph idx="10" type="dt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5" name="Google Shape;1195;g2a3640339fe_0_171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6" name="Google Shape;1196;g2a3640339fe_0_171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2a3640339fe_0_177"/>
          <p:cNvSpPr txBox="1"/>
          <p:nvPr>
            <p:ph type="title"/>
          </p:nvPr>
        </p:nvSpPr>
        <p:spPr>
          <a:xfrm rot="5400000">
            <a:off x="7071450" y="1615350"/>
            <a:ext cx="62787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9" name="Google Shape;1199;g2a3640339fe_0_177"/>
          <p:cNvSpPr txBox="1"/>
          <p:nvPr>
            <p:ph idx="1" type="body"/>
          </p:nvPr>
        </p:nvSpPr>
        <p:spPr>
          <a:xfrm rot="5400000">
            <a:off x="1483400" y="-1026300"/>
            <a:ext cx="62787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00" name="Google Shape;1200;g2a3640339fe_0_177"/>
          <p:cNvSpPr txBox="1"/>
          <p:nvPr>
            <p:ph idx="10" type="dt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1" name="Google Shape;1201;g2a3640339fe_0_177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2" name="Google Shape;1202;g2a3640339fe_0_177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 ">
  <p:cSld name="TITLE + TWO COLUMNS 2 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1"/>
          <p:cNvSpPr txBox="1"/>
          <p:nvPr>
            <p:ph type="title"/>
          </p:nvPr>
        </p:nvSpPr>
        <p:spPr>
          <a:xfrm>
            <a:off x="1542800" y="485800"/>
            <a:ext cx="91064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87" name="Google Shape;187;p81"/>
          <p:cNvSpPr txBox="1"/>
          <p:nvPr>
            <p:ph idx="1" type="subTitle"/>
          </p:nvPr>
        </p:nvSpPr>
        <p:spPr>
          <a:xfrm>
            <a:off x="6797667" y="2900600"/>
            <a:ext cx="34012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9pPr>
          </a:lstStyle>
          <a:p/>
        </p:txBody>
      </p:sp>
      <p:sp>
        <p:nvSpPr>
          <p:cNvPr id="188" name="Google Shape;188;p81"/>
          <p:cNvSpPr txBox="1"/>
          <p:nvPr>
            <p:ph idx="2" type="subTitle"/>
          </p:nvPr>
        </p:nvSpPr>
        <p:spPr>
          <a:xfrm>
            <a:off x="6797667" y="4729533"/>
            <a:ext cx="34012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a3640339fe_0_59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1" name="Google Shape;1211;g2a3640339fe_0_59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2" name="Google Shape;1212;g2a3640339fe_0_59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3" name="Google Shape;1213;g2a3640339fe_0_59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4" name="Google Shape;1214;g2a3640339fe_0_5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oogle Shape;1216;g2a3640339fe_0_601"/>
          <p:cNvGrpSpPr/>
          <p:nvPr/>
        </p:nvGrpSpPr>
        <p:grpSpPr>
          <a:xfrm>
            <a:off x="139031" y="67398"/>
            <a:ext cx="13688444" cy="7050109"/>
            <a:chOff x="104275" y="50550"/>
            <a:chExt cx="10266590" cy="5287714"/>
          </a:xfrm>
        </p:grpSpPr>
        <p:sp>
          <p:nvSpPr>
            <p:cNvPr id="1217" name="Google Shape;1217;g2a3640339fe_0_601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g2a3640339fe_0_601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g2a3640339fe_0_601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g2a3640339fe_0_601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g2a3640339fe_0_601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g2a3640339fe_0_601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g2a3640339fe_0_601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g2a3640339fe_0_601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5" name="Google Shape;1225;g2a3640339fe_0_601"/>
            <p:cNvGrpSpPr/>
            <p:nvPr/>
          </p:nvGrpSpPr>
          <p:grpSpPr>
            <a:xfrm>
              <a:off x="7817747" y="1079748"/>
              <a:ext cx="408035" cy="4063663"/>
              <a:chOff x="967895" y="415018"/>
              <a:chExt cx="628714" cy="6262387"/>
            </a:xfrm>
          </p:grpSpPr>
          <p:sp>
            <p:nvSpPr>
              <p:cNvPr id="1226" name="Google Shape;1226;g2a3640339fe_0_601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16078"/>
                    </a:srgbClr>
                  </a:gs>
                  <a:gs pos="100000">
                    <a:srgbClr val="FFFFFF">
                      <a:alpha val="16078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27" name="Google Shape;1227;g2a3640339fe_0_60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28" name="Google Shape;1228;g2a3640339fe_0_60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9" name="Google Shape;1229;g2a3640339fe_0_60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" name="Google Shape;1230;g2a3640339fe_0_60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" name="Google Shape;1231;g2a3640339fe_0_60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" name="Google Shape;1232;g2a3640339fe_0_60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079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3" name="Google Shape;1233;g2a3640339fe_0_60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4" name="Google Shape;1234;g2a3640339fe_0_60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" name="Google Shape;1235;g2a3640339fe_0_60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36" name="Google Shape;1236;g2a3640339fe_0_601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237" name="Google Shape;1237;g2a3640339fe_0_601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16078"/>
                    </a:srgbClr>
                  </a:gs>
                  <a:gs pos="100000">
                    <a:srgbClr val="FFFFFF">
                      <a:alpha val="16078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8" name="Google Shape;1238;g2a3640339fe_0_60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39" name="Google Shape;1239;g2a3640339fe_0_60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0" name="Google Shape;1240;g2a3640339fe_0_60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1" name="Google Shape;1241;g2a3640339fe_0_60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2" name="Google Shape;1242;g2a3640339fe_0_60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3" name="Google Shape;1243;g2a3640339fe_0_60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079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4" name="Google Shape;1244;g2a3640339fe_0_60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5" name="Google Shape;1245;g2a3640339fe_0_60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6" name="Google Shape;1246;g2a3640339fe_0_60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47" name="Google Shape;1247;g2a3640339fe_0_601"/>
            <p:cNvGrpSpPr/>
            <p:nvPr/>
          </p:nvGrpSpPr>
          <p:grpSpPr>
            <a:xfrm>
              <a:off x="8299551" y="3133869"/>
              <a:ext cx="333218" cy="2017814"/>
              <a:chOff x="967895" y="415018"/>
              <a:chExt cx="628714" cy="3807197"/>
            </a:xfrm>
          </p:grpSpPr>
          <p:sp>
            <p:nvSpPr>
              <p:cNvPr id="1248" name="Google Shape;1248;g2a3640339fe_0_601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16078"/>
                    </a:srgbClr>
                  </a:gs>
                  <a:gs pos="100000">
                    <a:srgbClr val="FFFFFF">
                      <a:alpha val="16078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49" name="Google Shape;1249;g2a3640339fe_0_60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0" name="Google Shape;1250;g2a3640339fe_0_60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1" name="Google Shape;1251;g2a3640339fe_0_60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2" name="Google Shape;1252;g2a3640339fe_0_60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3" name="Google Shape;1253;g2a3640339fe_0_60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4" name="Google Shape;1254;g2a3640339fe_0_60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079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5" name="Google Shape;1255;g2a3640339fe_0_60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6" name="Google Shape;1256;g2a3640339fe_0_60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7" name="Google Shape;1257;g2a3640339fe_0_60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58" name="Google Shape;1258;g2a3640339fe_0_601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59" name="Google Shape;1259;g2a3640339fe_0_601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g2a3640339fe_0_601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g2a3640339fe_0_601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g2a3640339fe_0_601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g2a3640339fe_0_601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g2a3640339fe_0_601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g2a3640339fe_0_601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g2a3640339fe_0_601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g2a3640339fe_0_601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g2a3640339fe_0_601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g2a3640339fe_0_601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g2a3640339fe_0_601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g2a3640339fe_0_601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g2a3640339fe_0_601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g2a3640339fe_0_601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g2a3640339fe_0_601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g2a3640339fe_0_601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g2a3640339fe_0_601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g2a3640339fe_0_601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g2a3640339fe_0_601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g2a3640339fe_0_601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g2a3640339fe_0_601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g2a3640339fe_0_601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g2a3640339fe_0_601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g2a3640339fe_0_601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g2a3640339fe_0_601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g2a3640339fe_0_601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g2a3640339fe_0_601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g2a3640339fe_0_601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g2a3640339fe_0_601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g2a3640339fe_0_601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g2a3640339fe_0_601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g2a3640339fe_0_601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2" name="Google Shape;1292;g2a3640339fe_0_601"/>
          <p:cNvSpPr txBox="1"/>
          <p:nvPr>
            <p:ph type="title"/>
          </p:nvPr>
        </p:nvSpPr>
        <p:spPr>
          <a:xfrm>
            <a:off x="1140400" y="1114667"/>
            <a:ext cx="832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93" name="Google Shape;1293;g2a3640339fe_0_601"/>
          <p:cNvSpPr txBox="1"/>
          <p:nvPr>
            <p:ph idx="1" type="body"/>
          </p:nvPr>
        </p:nvSpPr>
        <p:spPr>
          <a:xfrm>
            <a:off x="1140400" y="2071767"/>
            <a:ext cx="83211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  <a:defRPr/>
            </a:lvl1pPr>
            <a:lvl2pPr indent="-368300" lvl="1" marL="9144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▻"/>
              <a:defRPr/>
            </a:lvl2pPr>
            <a:lvl3pPr indent="-368300" lvl="2" marL="1371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/>
            </a:lvl3pPr>
            <a:lvl4pPr indent="-368300" lvl="3" marL="1828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/>
            </a:lvl4pPr>
            <a:lvl5pPr indent="-368300" lvl="4" marL="22860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/>
            </a:lvl5pPr>
            <a:lvl6pPr indent="-368300" lvl="5" marL="27432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/>
            </a:lvl6pPr>
            <a:lvl7pPr indent="-368300" lvl="6" marL="32004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/>
            </a:lvl7pPr>
            <a:lvl8pPr indent="-368300" lvl="7" marL="3657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/>
            </a:lvl8pPr>
            <a:lvl9pPr indent="-368300" lvl="8" marL="4114800" rtl="0" algn="l">
              <a:lnSpc>
                <a:spcPct val="90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200"/>
              <a:buChar char="■"/>
              <a:defRPr/>
            </a:lvl9pPr>
          </a:lstStyle>
          <a:p/>
        </p:txBody>
      </p:sp>
      <p:sp>
        <p:nvSpPr>
          <p:cNvPr id="1294" name="Google Shape;1294;g2a3640339fe_0_601"/>
          <p:cNvSpPr txBox="1"/>
          <p:nvPr>
            <p:ph idx="12" type="sldNum"/>
          </p:nvPr>
        </p:nvSpPr>
        <p:spPr>
          <a:xfrm>
            <a:off x="5730200" y="61299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 ">
  <p:cSld name="TITLE + TWO COLUMNS 2 "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2a3640339fe_0_681"/>
          <p:cNvSpPr txBox="1"/>
          <p:nvPr>
            <p:ph type="title"/>
          </p:nvPr>
        </p:nvSpPr>
        <p:spPr>
          <a:xfrm>
            <a:off x="1542800" y="485800"/>
            <a:ext cx="91065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297" name="Google Shape;1297;g2a3640339fe_0_681"/>
          <p:cNvSpPr txBox="1"/>
          <p:nvPr>
            <p:ph idx="1" type="subTitle"/>
          </p:nvPr>
        </p:nvSpPr>
        <p:spPr>
          <a:xfrm>
            <a:off x="6797667" y="2900600"/>
            <a:ext cx="3401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9pPr>
          </a:lstStyle>
          <a:p/>
        </p:txBody>
      </p:sp>
      <p:sp>
        <p:nvSpPr>
          <p:cNvPr id="1298" name="Google Shape;1298;g2a3640339fe_0_681"/>
          <p:cNvSpPr txBox="1"/>
          <p:nvPr>
            <p:ph idx="2" type="subTitle"/>
          </p:nvPr>
        </p:nvSpPr>
        <p:spPr>
          <a:xfrm>
            <a:off x="6797667" y="4729533"/>
            <a:ext cx="3401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a3640339fe_0_685"/>
          <p:cNvSpPr txBox="1"/>
          <p:nvPr>
            <p:ph idx="1" type="body"/>
          </p:nvPr>
        </p:nvSpPr>
        <p:spPr>
          <a:xfrm>
            <a:off x="1109249" y="2277548"/>
            <a:ext cx="52347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  <a:defRPr sz="2100"/>
            </a:lvl1pPr>
            <a:lvl2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01" name="Google Shape;1301;g2a3640339fe_0_685"/>
          <p:cNvSpPr txBox="1"/>
          <p:nvPr>
            <p:ph type="title"/>
          </p:nvPr>
        </p:nvSpPr>
        <p:spPr>
          <a:xfrm>
            <a:off x="960000" y="491767"/>
            <a:ext cx="1027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0">
  <p:cSld name="TITLE + DESIGN 10"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a3640339fe_0_688"/>
          <p:cNvSpPr txBox="1"/>
          <p:nvPr>
            <p:ph type="title"/>
          </p:nvPr>
        </p:nvSpPr>
        <p:spPr>
          <a:xfrm>
            <a:off x="1542800" y="485800"/>
            <a:ext cx="91065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 + THREE COLUMNS"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2a3640339fe_0_690"/>
          <p:cNvSpPr txBox="1"/>
          <p:nvPr>
            <p:ph type="title"/>
          </p:nvPr>
        </p:nvSpPr>
        <p:spPr>
          <a:xfrm>
            <a:off x="1542800" y="485800"/>
            <a:ext cx="91065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306" name="Google Shape;1306;g2a3640339fe_0_690"/>
          <p:cNvSpPr txBox="1"/>
          <p:nvPr>
            <p:ph idx="1" type="subTitle"/>
          </p:nvPr>
        </p:nvSpPr>
        <p:spPr>
          <a:xfrm>
            <a:off x="1709964" y="5440600"/>
            <a:ext cx="22872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9pPr>
          </a:lstStyle>
          <a:p/>
        </p:txBody>
      </p:sp>
      <p:sp>
        <p:nvSpPr>
          <p:cNvPr id="1307" name="Google Shape;1307;g2a3640339fe_0_690"/>
          <p:cNvSpPr txBox="1"/>
          <p:nvPr>
            <p:ph idx="2" type="title"/>
          </p:nvPr>
        </p:nvSpPr>
        <p:spPr>
          <a:xfrm>
            <a:off x="1516167" y="5061733"/>
            <a:ext cx="26748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308" name="Google Shape;1308;g2a3640339fe_0_690"/>
          <p:cNvSpPr txBox="1"/>
          <p:nvPr>
            <p:ph idx="3" type="subTitle"/>
          </p:nvPr>
        </p:nvSpPr>
        <p:spPr>
          <a:xfrm>
            <a:off x="4952397" y="5440600"/>
            <a:ext cx="22872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9pPr>
          </a:lstStyle>
          <a:p/>
        </p:txBody>
      </p:sp>
      <p:sp>
        <p:nvSpPr>
          <p:cNvPr id="1309" name="Google Shape;1309;g2a3640339fe_0_690"/>
          <p:cNvSpPr txBox="1"/>
          <p:nvPr>
            <p:ph idx="4" type="title"/>
          </p:nvPr>
        </p:nvSpPr>
        <p:spPr>
          <a:xfrm>
            <a:off x="4758600" y="5061733"/>
            <a:ext cx="26748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310" name="Google Shape;1310;g2a3640339fe_0_690"/>
          <p:cNvSpPr txBox="1"/>
          <p:nvPr>
            <p:ph idx="5" type="subTitle"/>
          </p:nvPr>
        </p:nvSpPr>
        <p:spPr>
          <a:xfrm>
            <a:off x="8194831" y="5440600"/>
            <a:ext cx="22872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9pPr>
          </a:lstStyle>
          <a:p/>
        </p:txBody>
      </p:sp>
      <p:sp>
        <p:nvSpPr>
          <p:cNvPr id="1311" name="Google Shape;1311;g2a3640339fe_0_690"/>
          <p:cNvSpPr txBox="1"/>
          <p:nvPr>
            <p:ph idx="6" type="title"/>
          </p:nvPr>
        </p:nvSpPr>
        <p:spPr>
          <a:xfrm>
            <a:off x="8001033" y="5061733"/>
            <a:ext cx="26748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a3640339fe_0_69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4" name="Google Shape;1314;g2a3640339fe_0_69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5" name="Google Shape;1315;g2a3640339fe_0_69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2a3640339fe_0_70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8" name="Google Shape;1318;g2a3640339fe_0_70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9" name="Google Shape;1319;g2a3640339fe_0_70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0" name="Google Shape;1320;g2a3640339fe_0_7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TITLE + DESIGN 3"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2a3640339fe_0_707"/>
          <p:cNvSpPr txBox="1"/>
          <p:nvPr>
            <p:ph type="title"/>
          </p:nvPr>
        </p:nvSpPr>
        <p:spPr>
          <a:xfrm>
            <a:off x="1542800" y="485800"/>
            <a:ext cx="91065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2a3640339fe_0_70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5" name="Google Shape;1325;g2a3640339fe_0_70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26" name="Google Shape;1326;g2a3640339fe_0_70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7" name="Google Shape;1327;g2a3640339fe_0_70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8" name="Google Shape;1328;g2a3640339fe_0_7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4"/>
          <p:cNvSpPr txBox="1"/>
          <p:nvPr>
            <p:ph idx="1" type="body"/>
          </p:nvPr>
        </p:nvSpPr>
        <p:spPr>
          <a:xfrm>
            <a:off x="1109249" y="2277548"/>
            <a:ext cx="52348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425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  <a:defRPr sz="21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84"/>
          <p:cNvSpPr txBox="1"/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2a3640339fe_0_71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1" name="Google Shape;1331;g2a3640339fe_0_71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32" name="Google Shape;1332;g2a3640339fe_0_7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3" name="Google Shape;1333;g2a3640339fe_0_7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4" name="Google Shape;1334;g2a3640339fe_0_7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2a3640339fe_0_7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7" name="Google Shape;1337;g2a3640339fe_0_72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8" name="Google Shape;1338;g2a3640339fe_0_721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9" name="Google Shape;1339;g2a3640339fe_0_7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0" name="Google Shape;1340;g2a3640339fe_0_7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1" name="Google Shape;1341;g2a3640339fe_0_7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2a3640339fe_0_72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4" name="Google Shape;1344;g2a3640339fe_0_72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5" name="Google Shape;1345;g2a3640339fe_0_72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6" name="Google Shape;1346;g2a3640339fe_0_72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7" name="Google Shape;1347;g2a3640339fe_0_72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8" name="Google Shape;1348;g2a3640339fe_0_7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9" name="Google Shape;1349;g2a3640339fe_0_7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0" name="Google Shape;1350;g2a3640339fe_0_7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2a3640339fe_0_737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3" name="Google Shape;1353;g2a3640339fe_0_737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54" name="Google Shape;1354;g2a3640339fe_0_737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55" name="Google Shape;1355;g2a3640339fe_0_73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6" name="Google Shape;1356;g2a3640339fe_0_73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7" name="Google Shape;1357;g2a3640339fe_0_7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2a3640339fe_0_74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0" name="Google Shape;1360;g2a3640339fe_0_744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61" name="Google Shape;1361;g2a3640339fe_0_744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62" name="Google Shape;1362;g2a3640339fe_0_74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3" name="Google Shape;1363;g2a3640339fe_0_74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4" name="Google Shape;1364;g2a3640339fe_0_7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a3640339fe_0_7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7" name="Google Shape;1367;g2a3640339fe_0_75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8" name="Google Shape;1368;g2a3640339fe_0_75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9" name="Google Shape;1369;g2a3640339fe_0_75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0" name="Google Shape;1370;g2a3640339fe_0_7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2a3640339fe_0_757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3" name="Google Shape;1373;g2a3640339fe_0_757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4" name="Google Shape;1374;g2a3640339fe_0_75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5" name="Google Shape;1375;g2a3640339fe_0_75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6" name="Google Shape;1376;g2a3640339fe_0_7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0">
  <p:cSld name="TITLE + DESIGN 10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7"/>
          <p:cNvSpPr txBox="1"/>
          <p:nvPr>
            <p:ph type="title"/>
          </p:nvPr>
        </p:nvSpPr>
        <p:spPr>
          <a:xfrm>
            <a:off x="1542800" y="485800"/>
            <a:ext cx="91064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 + THREE COLUMNS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8"/>
          <p:cNvSpPr txBox="1"/>
          <p:nvPr>
            <p:ph type="title"/>
          </p:nvPr>
        </p:nvSpPr>
        <p:spPr>
          <a:xfrm>
            <a:off x="1542800" y="485800"/>
            <a:ext cx="91064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96" name="Google Shape;196;p88"/>
          <p:cNvSpPr txBox="1"/>
          <p:nvPr>
            <p:ph idx="1" type="subTitle"/>
          </p:nvPr>
        </p:nvSpPr>
        <p:spPr>
          <a:xfrm>
            <a:off x="1709964" y="5440600"/>
            <a:ext cx="22872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9pPr>
          </a:lstStyle>
          <a:p/>
        </p:txBody>
      </p:sp>
      <p:sp>
        <p:nvSpPr>
          <p:cNvPr id="197" name="Google Shape;197;p88"/>
          <p:cNvSpPr txBox="1"/>
          <p:nvPr>
            <p:ph idx="2" type="title"/>
          </p:nvPr>
        </p:nvSpPr>
        <p:spPr>
          <a:xfrm>
            <a:off x="1516167" y="5061733"/>
            <a:ext cx="26748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98" name="Google Shape;198;p88"/>
          <p:cNvSpPr txBox="1"/>
          <p:nvPr>
            <p:ph idx="3" type="subTitle"/>
          </p:nvPr>
        </p:nvSpPr>
        <p:spPr>
          <a:xfrm>
            <a:off x="4952397" y="5440600"/>
            <a:ext cx="22872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9pPr>
          </a:lstStyle>
          <a:p/>
        </p:txBody>
      </p:sp>
      <p:sp>
        <p:nvSpPr>
          <p:cNvPr id="199" name="Google Shape;199;p88"/>
          <p:cNvSpPr txBox="1"/>
          <p:nvPr>
            <p:ph idx="4" type="title"/>
          </p:nvPr>
        </p:nvSpPr>
        <p:spPr>
          <a:xfrm>
            <a:off x="4758600" y="5061733"/>
            <a:ext cx="26748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200" name="Google Shape;200;p88"/>
          <p:cNvSpPr txBox="1"/>
          <p:nvPr>
            <p:ph idx="5" type="subTitle"/>
          </p:nvPr>
        </p:nvSpPr>
        <p:spPr>
          <a:xfrm>
            <a:off x="8194831" y="5440600"/>
            <a:ext cx="22872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9pPr>
          </a:lstStyle>
          <a:p/>
        </p:txBody>
      </p:sp>
      <p:sp>
        <p:nvSpPr>
          <p:cNvPr id="201" name="Google Shape;201;p88"/>
          <p:cNvSpPr txBox="1"/>
          <p:nvPr>
            <p:ph idx="6" type="title"/>
          </p:nvPr>
        </p:nvSpPr>
        <p:spPr>
          <a:xfrm>
            <a:off x="8001033" y="5061733"/>
            <a:ext cx="26748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TITLE + DESIGN 3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1"/>
          <p:cNvSpPr txBox="1"/>
          <p:nvPr>
            <p:ph type="title"/>
          </p:nvPr>
        </p:nvSpPr>
        <p:spPr>
          <a:xfrm>
            <a:off x="1542800" y="485800"/>
            <a:ext cx="91064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9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7" name="Google Shape;207;p9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9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9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2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2"/>
          <p:cNvSpPr txBox="1"/>
          <p:nvPr>
            <p:ph idx="1" type="body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11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9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0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2" name="Google Shape;222;p10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0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0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0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10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10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0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0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0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5" name="Google Shape;235;p10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10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7" name="Google Shape;237;p10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10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0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0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0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4" name="Google Shape;244;p10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45" name="Google Shape;245;p10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0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0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0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10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2" name="Google Shape;252;p10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0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0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1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1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1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1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79"/>
          <p:cNvGrpSpPr/>
          <p:nvPr/>
        </p:nvGrpSpPr>
        <p:grpSpPr>
          <a:xfrm>
            <a:off x="139034" y="67400"/>
            <a:ext cx="13688787" cy="7050285"/>
            <a:chOff x="104275" y="50550"/>
            <a:chExt cx="10266590" cy="5287714"/>
          </a:xfrm>
        </p:grpSpPr>
        <p:sp>
          <p:nvSpPr>
            <p:cNvPr id="275" name="Google Shape;275;p79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79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79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79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79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79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79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79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3" name="Google Shape;283;p79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284" name="Google Shape;284;p79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15294"/>
                    </a:srgbClr>
                  </a:gs>
                  <a:gs pos="100000">
                    <a:srgbClr val="FFFFFF">
                      <a:alpha val="1529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5" name="Google Shape;285;p79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86" name="Google Shape;286;p79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79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79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79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79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5294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79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79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79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94" name="Google Shape;294;p79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295" name="Google Shape;295;p79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15294"/>
                    </a:srgbClr>
                  </a:gs>
                  <a:gs pos="100000">
                    <a:srgbClr val="FFFFFF">
                      <a:alpha val="1529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6" name="Google Shape;296;p79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97" name="Google Shape;297;p79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79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79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79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79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5294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79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79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79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05" name="Google Shape;305;p79"/>
            <p:cNvGrpSpPr/>
            <p:nvPr/>
          </p:nvGrpSpPr>
          <p:grpSpPr>
            <a:xfrm>
              <a:off x="8299552" y="3133869"/>
              <a:ext cx="333219" cy="2017815"/>
              <a:chOff x="967895" y="415018"/>
              <a:chExt cx="628714" cy="3807197"/>
            </a:xfrm>
          </p:grpSpPr>
          <p:sp>
            <p:nvSpPr>
              <p:cNvPr id="306" name="Google Shape;306;p79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15294"/>
                    </a:srgbClr>
                  </a:gs>
                  <a:gs pos="100000">
                    <a:srgbClr val="FFFFFF">
                      <a:alpha val="1529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7" name="Google Shape;307;p79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08" name="Google Shape;308;p79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79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79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79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79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5294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79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79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79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16" name="Google Shape;316;p79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317" name="Google Shape;317;p79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79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79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79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79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79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79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79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79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79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79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79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79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79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79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79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79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79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79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79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79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79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79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79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79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79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79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79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79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79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79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79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79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0" name="Google Shape;350;p79"/>
          <p:cNvSpPr txBox="1"/>
          <p:nvPr>
            <p:ph type="title"/>
          </p:nvPr>
        </p:nvSpPr>
        <p:spPr>
          <a:xfrm>
            <a:off x="1140400" y="1114667"/>
            <a:ext cx="8321200" cy="52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1" name="Google Shape;351;p79"/>
          <p:cNvSpPr txBox="1"/>
          <p:nvPr>
            <p:ph idx="1" type="body"/>
          </p:nvPr>
        </p:nvSpPr>
        <p:spPr>
          <a:xfrm>
            <a:off x="1140400" y="2071767"/>
            <a:ext cx="83212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  <a:defRPr/>
            </a:lvl1pPr>
            <a:lvl2pPr indent="-368300" lvl="1" marL="9144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▻"/>
              <a:defRPr/>
            </a:lvl2pPr>
            <a:lvl3pPr indent="-368300" lvl="2" marL="13716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/>
            </a:lvl3pPr>
            <a:lvl4pPr indent="-368300" lvl="3" marL="18288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/>
            </a:lvl4pPr>
            <a:lvl5pPr indent="-368300" lvl="4" marL="22860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/>
            </a:lvl5pPr>
            <a:lvl6pPr indent="-368300" lvl="5" marL="2743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/>
            </a:lvl6pPr>
            <a:lvl7pPr indent="-368300" lvl="6" marL="32004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/>
            </a:lvl7pPr>
            <a:lvl8pPr indent="-368300" lvl="7" marL="36576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/>
            </a:lvl8pPr>
            <a:lvl9pPr indent="-368300" lvl="8" marL="4114800" algn="l">
              <a:lnSpc>
                <a:spcPct val="90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200"/>
              <a:buChar char="■"/>
              <a:defRPr/>
            </a:lvl9pPr>
          </a:lstStyle>
          <a:p/>
        </p:txBody>
      </p:sp>
      <p:sp>
        <p:nvSpPr>
          <p:cNvPr id="352" name="Google Shape;352;p79"/>
          <p:cNvSpPr txBox="1"/>
          <p:nvPr>
            <p:ph idx="12" type="sldNum"/>
          </p:nvPr>
        </p:nvSpPr>
        <p:spPr>
          <a:xfrm>
            <a:off x="5730200" y="61299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3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3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9" name="Google Shape;39;p11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8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6" name="Google Shape;356;p1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1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1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1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p1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1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1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18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8" name="Google Shape;368;p1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1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1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18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4" name="Google Shape;374;p18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5" name="Google Shape;375;p1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1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1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8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1" name="Google Shape;381;p18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" name="Google Shape;382;p18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3" name="Google Shape;383;p18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4" name="Google Shape;384;p1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1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18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1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1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1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1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18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9" name="Google Shape;399;p18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00" name="Google Shape;400;p1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1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18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8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18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18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07" name="Google Shape;407;p1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1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1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19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3" name="Google Shape;413;p19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1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4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4"/>
          <p:cNvSpPr txBox="1"/>
          <p:nvPr>
            <p:ph idx="1" type="body"/>
          </p:nvPr>
        </p:nvSpPr>
        <p:spPr>
          <a:xfrm>
            <a:off x="609600" y="1066801"/>
            <a:ext cx="5384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5" name="Google Shape;45;p114"/>
          <p:cNvSpPr txBox="1"/>
          <p:nvPr>
            <p:ph idx="2" type="body"/>
          </p:nvPr>
        </p:nvSpPr>
        <p:spPr>
          <a:xfrm>
            <a:off x="6197600" y="1066801"/>
            <a:ext cx="5384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6" name="Google Shape;46;p11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19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9" name="Google Shape;419;p19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19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9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TITLE + DESIGN 3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92"/>
          <p:cNvSpPr txBox="1"/>
          <p:nvPr>
            <p:ph type="title"/>
          </p:nvPr>
        </p:nvSpPr>
        <p:spPr>
          <a:xfrm>
            <a:off x="1542800" y="485800"/>
            <a:ext cx="91064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 ">
  <p:cSld name="TITLE + TWO COLUMNS 2 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93"/>
          <p:cNvSpPr txBox="1"/>
          <p:nvPr>
            <p:ph type="title"/>
          </p:nvPr>
        </p:nvSpPr>
        <p:spPr>
          <a:xfrm>
            <a:off x="1542800" y="485800"/>
            <a:ext cx="91064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426" name="Google Shape;426;p193"/>
          <p:cNvSpPr txBox="1"/>
          <p:nvPr>
            <p:ph idx="1" type="subTitle"/>
          </p:nvPr>
        </p:nvSpPr>
        <p:spPr>
          <a:xfrm>
            <a:off x="6797667" y="2900600"/>
            <a:ext cx="34012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9pPr>
          </a:lstStyle>
          <a:p/>
        </p:txBody>
      </p:sp>
      <p:sp>
        <p:nvSpPr>
          <p:cNvPr id="427" name="Google Shape;427;p193"/>
          <p:cNvSpPr txBox="1"/>
          <p:nvPr>
            <p:ph idx="2" type="subTitle"/>
          </p:nvPr>
        </p:nvSpPr>
        <p:spPr>
          <a:xfrm>
            <a:off x="6797667" y="4729533"/>
            <a:ext cx="34012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0">
  <p:cSld name="TITLE + DESIGN 10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94"/>
          <p:cNvSpPr txBox="1"/>
          <p:nvPr>
            <p:ph type="title"/>
          </p:nvPr>
        </p:nvSpPr>
        <p:spPr>
          <a:xfrm>
            <a:off x="1542800" y="485800"/>
            <a:ext cx="91064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 + THREE COLUMNS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5"/>
          <p:cNvSpPr txBox="1"/>
          <p:nvPr>
            <p:ph type="title"/>
          </p:nvPr>
        </p:nvSpPr>
        <p:spPr>
          <a:xfrm>
            <a:off x="1542800" y="485800"/>
            <a:ext cx="91064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432" name="Google Shape;432;p195"/>
          <p:cNvSpPr txBox="1"/>
          <p:nvPr>
            <p:ph idx="1" type="subTitle"/>
          </p:nvPr>
        </p:nvSpPr>
        <p:spPr>
          <a:xfrm>
            <a:off x="1709964" y="5440600"/>
            <a:ext cx="22872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9pPr>
          </a:lstStyle>
          <a:p/>
        </p:txBody>
      </p:sp>
      <p:sp>
        <p:nvSpPr>
          <p:cNvPr id="433" name="Google Shape;433;p195"/>
          <p:cNvSpPr txBox="1"/>
          <p:nvPr>
            <p:ph idx="2" type="title"/>
          </p:nvPr>
        </p:nvSpPr>
        <p:spPr>
          <a:xfrm>
            <a:off x="1516167" y="5061733"/>
            <a:ext cx="26748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434" name="Google Shape;434;p195"/>
          <p:cNvSpPr txBox="1"/>
          <p:nvPr>
            <p:ph idx="3" type="subTitle"/>
          </p:nvPr>
        </p:nvSpPr>
        <p:spPr>
          <a:xfrm>
            <a:off x="4952397" y="5440600"/>
            <a:ext cx="22872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9pPr>
          </a:lstStyle>
          <a:p/>
        </p:txBody>
      </p:sp>
      <p:sp>
        <p:nvSpPr>
          <p:cNvPr id="435" name="Google Shape;435;p195"/>
          <p:cNvSpPr txBox="1"/>
          <p:nvPr>
            <p:ph idx="4" type="title"/>
          </p:nvPr>
        </p:nvSpPr>
        <p:spPr>
          <a:xfrm>
            <a:off x="4758600" y="5061733"/>
            <a:ext cx="26748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436" name="Google Shape;436;p195"/>
          <p:cNvSpPr txBox="1"/>
          <p:nvPr>
            <p:ph idx="5" type="subTitle"/>
          </p:nvPr>
        </p:nvSpPr>
        <p:spPr>
          <a:xfrm>
            <a:off x="8194831" y="5440600"/>
            <a:ext cx="22872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9pPr>
          </a:lstStyle>
          <a:p/>
        </p:txBody>
      </p:sp>
      <p:sp>
        <p:nvSpPr>
          <p:cNvPr id="437" name="Google Shape;437;p195"/>
          <p:cNvSpPr txBox="1"/>
          <p:nvPr>
            <p:ph idx="6" type="title"/>
          </p:nvPr>
        </p:nvSpPr>
        <p:spPr>
          <a:xfrm>
            <a:off x="8001033" y="5061733"/>
            <a:ext cx="26748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96"/>
          <p:cNvSpPr txBox="1"/>
          <p:nvPr>
            <p:ph idx="1" type="body"/>
          </p:nvPr>
        </p:nvSpPr>
        <p:spPr>
          <a:xfrm>
            <a:off x="1109249" y="2277548"/>
            <a:ext cx="52348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425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  <a:defRPr sz="21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40" name="Google Shape;440;p196"/>
          <p:cNvSpPr txBox="1"/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showMasterSp="0" type="title">
  <p:cSld name="TITLE">
    <p:bg>
      <p:bgPr>
        <a:gradFill>
          <a:gsLst>
            <a:gs pos="0">
              <a:srgbClr val="FFC993"/>
            </a:gs>
            <a:gs pos="100000">
              <a:srgbClr val="FFB061"/>
            </a:gs>
          </a:gsLst>
          <a:lin ang="5400000" scaled="0"/>
        </a:gra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dsvsd" id="450" name="Google Shape;450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00"/>
            <a:ext cx="121920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dvf" id="451" name="Google Shape;451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184" y="4057650"/>
            <a:ext cx="1437216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i" id="452" name="Google Shape;452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4495800"/>
            <a:ext cx="42418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k" id="453" name="Google Shape;453;p83"/>
          <p:cNvPicPr preferRelativeResize="0"/>
          <p:nvPr/>
        </p:nvPicPr>
        <p:blipFill rotWithShape="1">
          <a:blip r:embed="rId5">
            <a:alphaModFix/>
          </a:blip>
          <a:srcRect b="32500" l="0" r="0" t="0"/>
          <a:stretch/>
        </p:blipFill>
        <p:spPr>
          <a:xfrm>
            <a:off x="1625600" y="4800600"/>
            <a:ext cx="93472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ffice_art_calendar" id="454" name="Google Shape;454;p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3200" y="5570538"/>
            <a:ext cx="2133600" cy="1287462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53882">
              <a:srgbClr val="333333"/>
            </a:outerShdw>
          </a:effectLst>
        </p:spPr>
      </p:pic>
      <p:pic>
        <p:nvPicPr>
          <p:cNvPr descr="education_art_awards" id="455" name="Google Shape;455;p8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23200" y="5715001"/>
            <a:ext cx="2235200" cy="9493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333333"/>
            </a:outerShdw>
          </a:effectLst>
        </p:spPr>
      </p:pic>
      <p:pic>
        <p:nvPicPr>
          <p:cNvPr descr="dssd" id="456" name="Google Shape;456;p8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30400" y="-304800"/>
            <a:ext cx="8229600" cy="98107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07763">
              <a:srgbClr val="333333">
                <a:alpha val="49019"/>
              </a:srgbClr>
            </a:outerShdw>
          </a:effectLst>
        </p:spPr>
      </p:pic>
      <p:sp>
        <p:nvSpPr>
          <p:cNvPr id="457" name="Google Shape;457;p83"/>
          <p:cNvSpPr txBox="1"/>
          <p:nvPr>
            <p:ph type="ctrTitle"/>
          </p:nvPr>
        </p:nvSpPr>
        <p:spPr>
          <a:xfrm>
            <a:off x="914400" y="762001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83"/>
          <p:cNvSpPr txBox="1"/>
          <p:nvPr>
            <p:ph idx="1" type="subTitle"/>
          </p:nvPr>
        </p:nvSpPr>
        <p:spPr>
          <a:xfrm>
            <a:off x="1828800" y="2517775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59" name="Google Shape;459;p8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8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8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32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32"/>
          <p:cNvSpPr txBox="1"/>
          <p:nvPr>
            <p:ph idx="1" type="body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5" name="Google Shape;465;p13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3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13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3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133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471" name="Google Shape;471;p13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13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13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34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134"/>
          <p:cNvSpPr txBox="1"/>
          <p:nvPr>
            <p:ph idx="1" type="body"/>
          </p:nvPr>
        </p:nvSpPr>
        <p:spPr>
          <a:xfrm>
            <a:off x="609600" y="1066801"/>
            <a:ext cx="5384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77" name="Google Shape;477;p134"/>
          <p:cNvSpPr txBox="1"/>
          <p:nvPr>
            <p:ph idx="2" type="body"/>
          </p:nvPr>
        </p:nvSpPr>
        <p:spPr>
          <a:xfrm>
            <a:off x="6197600" y="1066801"/>
            <a:ext cx="5384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78" name="Google Shape;478;p13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3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13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5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2" name="Google Shape;52;p115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3" name="Google Shape;53;p115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4" name="Google Shape;54;p115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5" name="Google Shape;55;p11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135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84" name="Google Shape;484;p135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5" name="Google Shape;485;p135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86" name="Google Shape;486;p135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7" name="Google Shape;487;p13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13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13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36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13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13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13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3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38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138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02" name="Google Shape;502;p138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03" name="Google Shape;503;p13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13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13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39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139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09" name="Google Shape;509;p139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10" name="Google Shape;510;p13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13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13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40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140"/>
          <p:cNvSpPr txBox="1"/>
          <p:nvPr>
            <p:ph idx="1" type="body"/>
          </p:nvPr>
        </p:nvSpPr>
        <p:spPr>
          <a:xfrm rot="5400000">
            <a:off x="3566318" y="-1889918"/>
            <a:ext cx="50593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16" name="Google Shape;516;p14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14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14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41"/>
          <p:cNvSpPr txBox="1"/>
          <p:nvPr>
            <p:ph type="title"/>
          </p:nvPr>
        </p:nvSpPr>
        <p:spPr>
          <a:xfrm rot="5400000">
            <a:off x="7071519" y="1615282"/>
            <a:ext cx="62785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141"/>
          <p:cNvSpPr txBox="1"/>
          <p:nvPr>
            <p:ph idx="1" type="body"/>
          </p:nvPr>
        </p:nvSpPr>
        <p:spPr>
          <a:xfrm rot="5400000">
            <a:off x="1483518" y="-1026318"/>
            <a:ext cx="6278563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22" name="Google Shape;522;p14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14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14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showMasterSp="0" type="title">
  <p:cSld name="TITLE">
    <p:bg>
      <p:bgPr>
        <a:gradFill>
          <a:gsLst>
            <a:gs pos="0">
              <a:srgbClr val="FFC993"/>
            </a:gs>
            <a:gs pos="100000">
              <a:srgbClr val="FFB061"/>
            </a:gs>
          </a:gsLst>
          <a:lin ang="5400000" scaled="0"/>
        </a:gra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dsvsd" id="534" name="Google Shape;534;p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00"/>
            <a:ext cx="121920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dvf" id="535" name="Google Shape;535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184" y="4057650"/>
            <a:ext cx="1437216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i" id="536" name="Google Shape;536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4495800"/>
            <a:ext cx="42418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k" id="537" name="Google Shape;537;p86"/>
          <p:cNvPicPr preferRelativeResize="0"/>
          <p:nvPr/>
        </p:nvPicPr>
        <p:blipFill rotWithShape="1">
          <a:blip r:embed="rId5">
            <a:alphaModFix/>
          </a:blip>
          <a:srcRect b="32500" l="0" r="0" t="0"/>
          <a:stretch/>
        </p:blipFill>
        <p:spPr>
          <a:xfrm>
            <a:off x="1625600" y="4800600"/>
            <a:ext cx="93472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ffice_art_calendar" id="538" name="Google Shape;538;p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3200" y="5570538"/>
            <a:ext cx="2133600" cy="1287462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53882">
              <a:srgbClr val="333333"/>
            </a:outerShdw>
          </a:effectLst>
        </p:spPr>
      </p:pic>
      <p:pic>
        <p:nvPicPr>
          <p:cNvPr descr="education_art_awards" id="539" name="Google Shape;539;p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23200" y="5715001"/>
            <a:ext cx="2235200" cy="9493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333333"/>
            </a:outerShdw>
          </a:effectLst>
        </p:spPr>
      </p:pic>
      <p:pic>
        <p:nvPicPr>
          <p:cNvPr descr="dssd" id="540" name="Google Shape;540;p8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30400" y="-304800"/>
            <a:ext cx="8229600" cy="98107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07763">
              <a:srgbClr val="333333">
                <a:alpha val="49019"/>
              </a:srgbClr>
            </a:outerShdw>
          </a:effectLst>
        </p:spPr>
      </p:pic>
      <p:sp>
        <p:nvSpPr>
          <p:cNvPr id="541" name="Google Shape;541;p86"/>
          <p:cNvSpPr txBox="1"/>
          <p:nvPr>
            <p:ph type="ctrTitle"/>
          </p:nvPr>
        </p:nvSpPr>
        <p:spPr>
          <a:xfrm>
            <a:off x="914400" y="762001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86"/>
          <p:cNvSpPr txBox="1"/>
          <p:nvPr>
            <p:ph idx="1" type="subTitle"/>
          </p:nvPr>
        </p:nvSpPr>
        <p:spPr>
          <a:xfrm>
            <a:off x="1828800" y="2517775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43" name="Google Shape;543;p8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8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8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42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142"/>
          <p:cNvSpPr txBox="1"/>
          <p:nvPr>
            <p:ph idx="1" type="body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49" name="Google Shape;549;p14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14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14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43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143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555" name="Google Shape;555;p14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14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14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6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44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144"/>
          <p:cNvSpPr txBox="1"/>
          <p:nvPr>
            <p:ph idx="1" type="body"/>
          </p:nvPr>
        </p:nvSpPr>
        <p:spPr>
          <a:xfrm>
            <a:off x="609600" y="1066801"/>
            <a:ext cx="5384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61" name="Google Shape;561;p144"/>
          <p:cNvSpPr txBox="1"/>
          <p:nvPr>
            <p:ph idx="2" type="body"/>
          </p:nvPr>
        </p:nvSpPr>
        <p:spPr>
          <a:xfrm>
            <a:off x="6197600" y="1066801"/>
            <a:ext cx="5384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62" name="Google Shape;562;p14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14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14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4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145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68" name="Google Shape;568;p145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69" name="Google Shape;569;p145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70" name="Google Shape;570;p145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71" name="Google Shape;571;p14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14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14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46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14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14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14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4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14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p14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48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148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86" name="Google Shape;586;p148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87" name="Google Shape;587;p14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14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14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49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149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3" name="Google Shape;593;p149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94" name="Google Shape;594;p14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14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14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50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150"/>
          <p:cNvSpPr txBox="1"/>
          <p:nvPr>
            <p:ph idx="1" type="body"/>
          </p:nvPr>
        </p:nvSpPr>
        <p:spPr>
          <a:xfrm rot="5400000">
            <a:off x="3566318" y="-1889918"/>
            <a:ext cx="50593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0" name="Google Shape;600;p15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15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15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51"/>
          <p:cNvSpPr txBox="1"/>
          <p:nvPr>
            <p:ph type="title"/>
          </p:nvPr>
        </p:nvSpPr>
        <p:spPr>
          <a:xfrm rot="5400000">
            <a:off x="7071519" y="1615282"/>
            <a:ext cx="62785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151"/>
          <p:cNvSpPr txBox="1"/>
          <p:nvPr>
            <p:ph idx="1" type="body"/>
          </p:nvPr>
        </p:nvSpPr>
        <p:spPr>
          <a:xfrm rot="5400000">
            <a:off x="1483518" y="-1026318"/>
            <a:ext cx="6278563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6" name="Google Shape;606;p15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15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15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showMasterSp="0" type="title">
  <p:cSld name="TITLE">
    <p:bg>
      <p:bgPr>
        <a:gradFill>
          <a:gsLst>
            <a:gs pos="0">
              <a:srgbClr val="FFC993"/>
            </a:gs>
            <a:gs pos="100000">
              <a:srgbClr val="FFB061"/>
            </a:gs>
          </a:gsLst>
          <a:lin ang="5400000" scaled="0"/>
        </a:gra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dsvsd" id="618" name="Google Shape;618;p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00"/>
            <a:ext cx="121920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dvf" id="619" name="Google Shape;619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184" y="4057650"/>
            <a:ext cx="1437216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i" id="620" name="Google Shape;620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4495800"/>
            <a:ext cx="42418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k" id="621" name="Google Shape;621;p93"/>
          <p:cNvPicPr preferRelativeResize="0"/>
          <p:nvPr/>
        </p:nvPicPr>
        <p:blipFill rotWithShape="1">
          <a:blip r:embed="rId5">
            <a:alphaModFix/>
          </a:blip>
          <a:srcRect b="32500" l="0" r="0" t="0"/>
          <a:stretch/>
        </p:blipFill>
        <p:spPr>
          <a:xfrm>
            <a:off x="1625600" y="4800600"/>
            <a:ext cx="93472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ffice_art_calendar" id="622" name="Google Shape;622;p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3200" y="5570538"/>
            <a:ext cx="2133600" cy="1287462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53882">
              <a:srgbClr val="333333"/>
            </a:outerShdw>
          </a:effectLst>
        </p:spPr>
      </p:pic>
      <p:pic>
        <p:nvPicPr>
          <p:cNvPr descr="education_art_awards" id="623" name="Google Shape;623;p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23200" y="5715001"/>
            <a:ext cx="2235200" cy="9493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333333"/>
            </a:outerShdw>
          </a:effectLst>
        </p:spPr>
      </p:pic>
      <p:pic>
        <p:nvPicPr>
          <p:cNvPr descr="dssd" id="624" name="Google Shape;624;p9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30400" y="-304800"/>
            <a:ext cx="8229600" cy="98107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07763">
              <a:srgbClr val="333333">
                <a:alpha val="49019"/>
              </a:srgbClr>
            </a:outerShdw>
          </a:effectLst>
        </p:spPr>
      </p:pic>
      <p:sp>
        <p:nvSpPr>
          <p:cNvPr id="625" name="Google Shape;625;p93"/>
          <p:cNvSpPr txBox="1"/>
          <p:nvPr>
            <p:ph type="ctrTitle"/>
          </p:nvPr>
        </p:nvSpPr>
        <p:spPr>
          <a:xfrm>
            <a:off x="914400" y="762001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93"/>
          <p:cNvSpPr txBox="1"/>
          <p:nvPr>
            <p:ph idx="1" type="subTitle"/>
          </p:nvPr>
        </p:nvSpPr>
        <p:spPr>
          <a:xfrm>
            <a:off x="1828800" y="2517775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27" name="Google Shape;627;p9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9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9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52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2" name="Google Shape;632;p152"/>
          <p:cNvSpPr txBox="1"/>
          <p:nvPr>
            <p:ph idx="1" type="body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33" name="Google Shape;633;p15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p15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15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53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153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639" name="Google Shape;639;p15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0" name="Google Shape;640;p15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15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54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154"/>
          <p:cNvSpPr txBox="1"/>
          <p:nvPr>
            <p:ph idx="1" type="body"/>
          </p:nvPr>
        </p:nvSpPr>
        <p:spPr>
          <a:xfrm>
            <a:off x="609600" y="1066801"/>
            <a:ext cx="5384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45" name="Google Shape;645;p154"/>
          <p:cNvSpPr txBox="1"/>
          <p:nvPr>
            <p:ph idx="2" type="body"/>
          </p:nvPr>
        </p:nvSpPr>
        <p:spPr>
          <a:xfrm>
            <a:off x="6197600" y="1066801"/>
            <a:ext cx="5384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46" name="Google Shape;646;p15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15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15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5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155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52" name="Google Shape;652;p155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53" name="Google Shape;653;p155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54" name="Google Shape;654;p155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55" name="Google Shape;655;p15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15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p15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56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15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15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15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5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5" name="Google Shape;665;p15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15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58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9" name="Google Shape;669;p158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70" name="Google Shape;670;p158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71" name="Google Shape;671;p15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15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15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59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159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7" name="Google Shape;677;p159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78" name="Google Shape;678;p15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15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15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60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160"/>
          <p:cNvSpPr txBox="1"/>
          <p:nvPr>
            <p:ph idx="1" type="body"/>
          </p:nvPr>
        </p:nvSpPr>
        <p:spPr>
          <a:xfrm rot="5400000">
            <a:off x="3566318" y="-1889918"/>
            <a:ext cx="50593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84" name="Google Shape;684;p16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5" name="Google Shape;685;p16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16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61"/>
          <p:cNvSpPr txBox="1"/>
          <p:nvPr>
            <p:ph type="title"/>
          </p:nvPr>
        </p:nvSpPr>
        <p:spPr>
          <a:xfrm rot="5400000">
            <a:off x="7071519" y="1615282"/>
            <a:ext cx="62785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9" name="Google Shape;689;p161"/>
          <p:cNvSpPr txBox="1"/>
          <p:nvPr>
            <p:ph idx="1" type="body"/>
          </p:nvPr>
        </p:nvSpPr>
        <p:spPr>
          <a:xfrm rot="5400000">
            <a:off x="1483518" y="-1026318"/>
            <a:ext cx="6278563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90" name="Google Shape;690;p16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1" name="Google Shape;691;p16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16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showMasterSp="0" type="title">
  <p:cSld name="TITLE">
    <p:bg>
      <p:bgPr>
        <a:gradFill>
          <a:gsLst>
            <a:gs pos="0">
              <a:srgbClr val="FFC993"/>
            </a:gs>
            <a:gs pos="100000">
              <a:srgbClr val="FFB061"/>
            </a:gs>
          </a:gsLst>
          <a:lin ang="5400000" scaled="0"/>
        </a:gra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dsvsd" id="702" name="Google Shape;702;p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00"/>
            <a:ext cx="121920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dvf" id="703" name="Google Shape;703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184" y="4057650"/>
            <a:ext cx="1437216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i" id="704" name="Google Shape;704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4495800"/>
            <a:ext cx="42418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k" id="705" name="Google Shape;705;p96"/>
          <p:cNvPicPr preferRelativeResize="0"/>
          <p:nvPr/>
        </p:nvPicPr>
        <p:blipFill rotWithShape="1">
          <a:blip r:embed="rId5">
            <a:alphaModFix/>
          </a:blip>
          <a:srcRect b="32500" l="0" r="0" t="0"/>
          <a:stretch/>
        </p:blipFill>
        <p:spPr>
          <a:xfrm>
            <a:off x="1625600" y="4800600"/>
            <a:ext cx="93472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ffice_art_calendar" id="706" name="Google Shape;706;p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3200" y="5570538"/>
            <a:ext cx="2133600" cy="1287462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53882">
              <a:srgbClr val="333333"/>
            </a:outerShdw>
          </a:effectLst>
        </p:spPr>
      </p:pic>
      <p:pic>
        <p:nvPicPr>
          <p:cNvPr descr="education_art_awards" id="707" name="Google Shape;707;p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23200" y="5715001"/>
            <a:ext cx="2235200" cy="9493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333333"/>
            </a:outerShdw>
          </a:effectLst>
        </p:spPr>
      </p:pic>
      <p:pic>
        <p:nvPicPr>
          <p:cNvPr descr="dssd" id="708" name="Google Shape;708;p9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30400" y="-304800"/>
            <a:ext cx="8229600" cy="98107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07763">
              <a:srgbClr val="333333">
                <a:alpha val="49019"/>
              </a:srgbClr>
            </a:outerShdw>
          </a:effectLst>
        </p:spPr>
      </p:pic>
      <p:sp>
        <p:nvSpPr>
          <p:cNvPr id="709" name="Google Shape;709;p96"/>
          <p:cNvSpPr txBox="1"/>
          <p:nvPr>
            <p:ph type="ctrTitle"/>
          </p:nvPr>
        </p:nvSpPr>
        <p:spPr>
          <a:xfrm>
            <a:off x="914400" y="762001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p96"/>
          <p:cNvSpPr txBox="1"/>
          <p:nvPr>
            <p:ph idx="1" type="subTitle"/>
          </p:nvPr>
        </p:nvSpPr>
        <p:spPr>
          <a:xfrm>
            <a:off x="1828800" y="2517775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1" name="Google Shape;711;p9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2" name="Google Shape;712;p9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3" name="Google Shape;713;p9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8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8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0" name="Google Shape;70;p118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1" name="Google Shape;71;p11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62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162"/>
          <p:cNvSpPr txBox="1"/>
          <p:nvPr>
            <p:ph idx="1" type="body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7" name="Google Shape;717;p16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16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16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63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2" name="Google Shape;722;p163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23" name="Google Shape;723;p16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16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5" name="Google Shape;725;p16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64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8" name="Google Shape;728;p164"/>
          <p:cNvSpPr txBox="1"/>
          <p:nvPr>
            <p:ph idx="1" type="body"/>
          </p:nvPr>
        </p:nvSpPr>
        <p:spPr>
          <a:xfrm>
            <a:off x="609600" y="1066801"/>
            <a:ext cx="5384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29" name="Google Shape;729;p164"/>
          <p:cNvSpPr txBox="1"/>
          <p:nvPr>
            <p:ph idx="2" type="body"/>
          </p:nvPr>
        </p:nvSpPr>
        <p:spPr>
          <a:xfrm>
            <a:off x="6197600" y="1066801"/>
            <a:ext cx="5384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30" name="Google Shape;730;p16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1" name="Google Shape;731;p16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2" name="Google Shape;732;p16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6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5" name="Google Shape;735;p165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6" name="Google Shape;736;p165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37" name="Google Shape;737;p165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8" name="Google Shape;738;p165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39" name="Google Shape;739;p16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0" name="Google Shape;740;p16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16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66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4" name="Google Shape;744;p16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16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16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6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16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0" name="Google Shape;750;p16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68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168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54" name="Google Shape;754;p168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55" name="Google Shape;755;p16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16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16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69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169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61" name="Google Shape;761;p169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62" name="Google Shape;762;p16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3" name="Google Shape;763;p16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4" name="Google Shape;764;p16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70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7" name="Google Shape;767;p170"/>
          <p:cNvSpPr txBox="1"/>
          <p:nvPr>
            <p:ph idx="1" type="body"/>
          </p:nvPr>
        </p:nvSpPr>
        <p:spPr>
          <a:xfrm rot="5400000">
            <a:off x="3566318" y="-1889918"/>
            <a:ext cx="50593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68" name="Google Shape;768;p17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p17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0" name="Google Shape;770;p17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71"/>
          <p:cNvSpPr txBox="1"/>
          <p:nvPr>
            <p:ph type="title"/>
          </p:nvPr>
        </p:nvSpPr>
        <p:spPr>
          <a:xfrm rot="5400000">
            <a:off x="7071519" y="1615282"/>
            <a:ext cx="62785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3" name="Google Shape;773;p171"/>
          <p:cNvSpPr txBox="1"/>
          <p:nvPr>
            <p:ph idx="1" type="body"/>
          </p:nvPr>
        </p:nvSpPr>
        <p:spPr>
          <a:xfrm rot="5400000">
            <a:off x="1483518" y="-1026318"/>
            <a:ext cx="6278563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4" name="Google Shape;774;p17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5" name="Google Shape;775;p17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6" name="Google Shape;776;p17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9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9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9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8" name="Google Shape;78;p11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 ">
  <p:cSld name="TITLE + TWO COLUMNS 2 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98"/>
          <p:cNvSpPr txBox="1"/>
          <p:nvPr>
            <p:ph type="title"/>
          </p:nvPr>
        </p:nvSpPr>
        <p:spPr>
          <a:xfrm>
            <a:off x="1542800" y="485800"/>
            <a:ext cx="91064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785" name="Google Shape;785;p98"/>
          <p:cNvSpPr txBox="1"/>
          <p:nvPr>
            <p:ph idx="1" type="subTitle"/>
          </p:nvPr>
        </p:nvSpPr>
        <p:spPr>
          <a:xfrm>
            <a:off x="6797667" y="2900600"/>
            <a:ext cx="34012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9pPr>
          </a:lstStyle>
          <a:p/>
        </p:txBody>
      </p:sp>
      <p:sp>
        <p:nvSpPr>
          <p:cNvPr id="786" name="Google Shape;786;p98"/>
          <p:cNvSpPr txBox="1"/>
          <p:nvPr>
            <p:ph idx="2" type="subTitle"/>
          </p:nvPr>
        </p:nvSpPr>
        <p:spPr>
          <a:xfrm>
            <a:off x="6797667" y="4729533"/>
            <a:ext cx="34012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9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9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9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1" name="Google Shape;791;p9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9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19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95" name="Google Shape;795;p19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6" name="Google Shape;796;p19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7" name="Google Shape;797;p19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9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0" name="Google Shape;800;p19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1" name="Google Shape;801;p19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2" name="Google Shape;802;p19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19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9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6" name="Google Shape;806;p19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7" name="Google Shape;807;p19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8" name="Google Shape;808;p19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9" name="Google Shape;809;p19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0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2" name="Google Shape;812;p20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3" name="Google Shape;813;p20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4" name="Google Shape;814;p20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5" name="Google Shape;815;p20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20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0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20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0" name="Google Shape;820;p20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1" name="Google Shape;821;p20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2" name="Google Shape;822;p20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3" name="Google Shape;823;p20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20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20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0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8" name="Google Shape;828;p20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9" name="Google Shape;829;p20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0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2" name="Google Shape;832;p20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33" name="Google Shape;833;p20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4" name="Google Shape;834;p20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20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6" name="Google Shape;836;p20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0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20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0" name="Google Shape;840;p20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1" name="Google Shape;841;p20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20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20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10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27.xml"/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123.xml"/></Relationships>
</file>

<file path=ppt/slideMasters/_rels/slideMaster1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38.xml"/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34.xml"/></Relationships>
</file>

<file path=ppt/slideMasters/_rels/slideMaster1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48.xml"/><Relationship Id="rId13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0.xml"/><Relationship Id="rId1" Type="http://schemas.openxmlformats.org/officeDocument/2006/relationships/image" Target="../media/image15.jpg"/><Relationship Id="rId2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5" Type="http://schemas.openxmlformats.org/officeDocument/2006/relationships/slideLayout" Target="../slideLayouts/slideLayout153.xml"/><Relationship Id="rId14" Type="http://schemas.openxmlformats.org/officeDocument/2006/relationships/slideLayout" Target="../slideLayouts/slideLayout152.xml"/><Relationship Id="rId17" Type="http://schemas.openxmlformats.org/officeDocument/2006/relationships/slideLayout" Target="../slideLayouts/slideLayout155.xml"/><Relationship Id="rId16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3.xml"/><Relationship Id="rId19" Type="http://schemas.openxmlformats.org/officeDocument/2006/relationships/theme" Target="../theme/theme5.xml"/><Relationship Id="rId6" Type="http://schemas.openxmlformats.org/officeDocument/2006/relationships/slideLayout" Target="../slideLayouts/slideLayout144.xml"/><Relationship Id="rId18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45.xml"/><Relationship Id="rId8" Type="http://schemas.openxmlformats.org/officeDocument/2006/relationships/slideLayout" Target="../slideLayouts/slideLayout14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5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" Type="http://schemas.openxmlformats.org/officeDocument/2006/relationships/image" Target="../media/image15.jpg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2.xml"/><Relationship Id="rId19" Type="http://schemas.openxmlformats.org/officeDocument/2006/relationships/theme" Target="../theme/theme10.xml"/><Relationship Id="rId6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5.xml"/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theme" Target="../theme/theme9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6.xml"/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theme" Target="../theme/theme13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7.xml"/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8.xml"/><Relationship Id="rId5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2.xml"/><Relationship Id="rId8" Type="http://schemas.openxmlformats.org/officeDocument/2006/relationships/slideLayout" Target="../slideLayouts/slideLayout73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88.xml"/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9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theme" Target="../theme/theme11.xml"/><Relationship Id="rId5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3.xml"/><Relationship Id="rId8" Type="http://schemas.openxmlformats.org/officeDocument/2006/relationships/slideLayout" Target="../slideLayouts/slideLayout84.xml"/></Relationships>
</file>

<file path=ppt/slideMasters/_rels/slideMaster8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0.xml"/><Relationship Id="rId1" Type="http://schemas.openxmlformats.org/officeDocument/2006/relationships/image" Target="../media/image15.jpg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5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3.xml"/><Relationship Id="rId19" Type="http://schemas.openxmlformats.org/officeDocument/2006/relationships/theme" Target="../theme/theme6.xml"/><Relationship Id="rId6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/Relationships>
</file>

<file path=ppt/slideMasters/_rels/slideMaster9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6.xml"/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vdsvsd" id="13" name="Google Shape;13;p7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625600" y="762000"/>
            <a:ext cx="15849600" cy="647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s" id="14" name="Google Shape;14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03200" y="-152400"/>
            <a:ext cx="12598400" cy="7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4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74"/>
          <p:cNvSpPr txBox="1"/>
          <p:nvPr>
            <p:ph idx="1" type="body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0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7" name="Google Shape;1037;p10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8" name="Google Shape;1038;p10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vdsvsd" id="1039" name="Google Shape;1039;p10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625600" y="762000"/>
            <a:ext cx="15849600" cy="647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s" id="1040" name="Google Shape;1040;p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03200" y="-152400"/>
            <a:ext cx="12598400" cy="7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102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2" name="Google Shape;1042;p102"/>
          <p:cNvSpPr txBox="1"/>
          <p:nvPr>
            <p:ph idx="1" type="body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a3640339fe_0_99"/>
          <p:cNvSpPr txBox="1"/>
          <p:nvPr>
            <p:ph idx="10" type="dt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1" name="Google Shape;1121;g2a3640339fe_0_99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2" name="Google Shape;1122;g2a3640339fe_0_99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vdsvsd" id="1123" name="Google Shape;1123;g2a3640339fe_0_9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625600" y="762000"/>
            <a:ext cx="15849600" cy="647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s" id="1124" name="Google Shape;1124;g2a3640339fe_0_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03200" y="-152400"/>
            <a:ext cx="12598400" cy="7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g2a3640339fe_0_99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6" name="Google Shape;1126;g2a3640339fe_0_99"/>
          <p:cNvSpPr txBox="1"/>
          <p:nvPr>
            <p:ph idx="1" type="body"/>
          </p:nvPr>
        </p:nvSpPr>
        <p:spPr>
          <a:xfrm>
            <a:off x="609600" y="1066801"/>
            <a:ext cx="10972800" cy="5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2a3640339fe_0_58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5" name="Google Shape;1205;g2a3640339fe_0_58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6" name="Google Shape;1206;g2a3640339fe_0_58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7" name="Google Shape;1207;g2a3640339fe_0_58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8" name="Google Shape;1208;g2a3640339fe_0_5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  <p:sldLayoutId id="214748381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7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Google Shape;269;p7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3" name="Google Shape;443;p8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4" name="Google Shape;444;p8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vdsvsd" id="445" name="Google Shape;445;p8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625600" y="762000"/>
            <a:ext cx="15849600" cy="647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s" id="446" name="Google Shape;446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03200" y="-152400"/>
            <a:ext cx="12598400" cy="7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82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8" name="Google Shape;448;p82"/>
          <p:cNvSpPr txBox="1"/>
          <p:nvPr>
            <p:ph idx="1" type="body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7" name="Google Shape;527;p8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8" name="Google Shape;528;p8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vdsvsd" id="529" name="Google Shape;529;p8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625600" y="762000"/>
            <a:ext cx="15849600" cy="647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s" id="530" name="Google Shape;530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03200" y="-152400"/>
            <a:ext cx="12598400" cy="7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85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2" name="Google Shape;532;p85"/>
          <p:cNvSpPr txBox="1"/>
          <p:nvPr>
            <p:ph idx="1" type="body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9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1" name="Google Shape;611;p9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2" name="Google Shape;612;p9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vdsvsd" id="613" name="Google Shape;613;p9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625600" y="762000"/>
            <a:ext cx="15849600" cy="647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s" id="614" name="Google Shape;614;p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03200" y="-152400"/>
            <a:ext cx="12598400" cy="7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92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6" name="Google Shape;616;p92"/>
          <p:cNvSpPr txBox="1"/>
          <p:nvPr>
            <p:ph idx="1" type="body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5" name="Google Shape;695;p9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6" name="Google Shape;696;p9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vdsvsd" id="697" name="Google Shape;697;p9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625600" y="762000"/>
            <a:ext cx="15849600" cy="647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s" id="698" name="Google Shape;698;p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03200" y="-152400"/>
            <a:ext cx="12598400" cy="7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95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0" name="Google Shape;700;p95"/>
          <p:cNvSpPr txBox="1"/>
          <p:nvPr>
            <p:ph idx="1" type="body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9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9" name="Google Shape;779;p9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0" name="Google Shape;780;p9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1" name="Google Shape;781;p9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2" name="Google Shape;782;p9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0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3" name="Google Shape;953;p10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4" name="Google Shape;954;p10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vdsvsd" id="955" name="Google Shape;955;p10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625600" y="762000"/>
            <a:ext cx="15849600" cy="647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s" id="956" name="Google Shape;956;p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03200" y="-152400"/>
            <a:ext cx="12598400" cy="7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100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8" name="Google Shape;958;p100"/>
          <p:cNvSpPr txBox="1"/>
          <p:nvPr>
            <p:ph idx="1" type="body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6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8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4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9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1"/>
          <p:cNvSpPr/>
          <p:nvPr/>
        </p:nvSpPr>
        <p:spPr>
          <a:xfrm>
            <a:off x="8798279" y="3328462"/>
            <a:ext cx="2250721" cy="495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66FF33"/>
                </a:solidFill>
                <a:latin typeface="Ribeye"/>
              </a:rPr>
              <a:t>CCCA3</a:t>
            </a:r>
          </a:p>
        </p:txBody>
      </p:sp>
      <p:sp>
        <p:nvSpPr>
          <p:cNvPr id="1382" name="Google Shape;1382;p1">
            <a:hlinkClick action="ppaction://hlinkshowjump?jump=nextslide"/>
          </p:cNvPr>
          <p:cNvSpPr/>
          <p:nvPr/>
        </p:nvSpPr>
        <p:spPr>
          <a:xfrm>
            <a:off x="10763251" y="6215066"/>
            <a:ext cx="1143000" cy="4286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1"/>
          <p:cNvSpPr txBox="1"/>
          <p:nvPr/>
        </p:nvSpPr>
        <p:spPr>
          <a:xfrm>
            <a:off x="9313333" y="4035778"/>
            <a:ext cx="12885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en-US" sz="1800">
                <a:solidFill>
                  <a:schemeClr val="lt1"/>
                </a:solidFill>
              </a:rPr>
              <a:t>3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-202</a:t>
            </a:r>
            <a:r>
              <a:rPr lang="en-US" sz="1800">
                <a:solidFill>
                  <a:schemeClr val="lt1"/>
                </a:solidFill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ource.gif" id="1384" name="Google Shape;13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7556" y="733778"/>
            <a:ext cx="6096000" cy="33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0"/>
          <p:cNvSpPr/>
          <p:nvPr/>
        </p:nvSpPr>
        <p:spPr>
          <a:xfrm>
            <a:off x="2525890" y="1665110"/>
            <a:ext cx="7478887" cy="16725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Times New Roman"/>
              </a:rPr>
              <a:t>Modals of deduction in the past</a:t>
            </a:r>
          </a:p>
        </p:txBody>
      </p:sp>
      <p:sp>
        <p:nvSpPr>
          <p:cNvPr id="1456" name="Google Shape;1456;p10">
            <a:hlinkClick action="ppaction://hlinkshowjump?jump=nextslide"/>
          </p:cNvPr>
          <p:cNvSpPr/>
          <p:nvPr/>
        </p:nvSpPr>
        <p:spPr>
          <a:xfrm>
            <a:off x="10763251" y="6215066"/>
            <a:ext cx="1143000" cy="4286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1"/>
          <p:cNvSpPr txBox="1"/>
          <p:nvPr>
            <p:ph type="title"/>
          </p:nvPr>
        </p:nvSpPr>
        <p:spPr>
          <a:xfrm>
            <a:off x="1176864" y="6050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Modal verb +</a:t>
            </a:r>
            <a:r>
              <a:rPr b="1" lang="en-US" u="sng">
                <a:latin typeface="Palatino Linotype"/>
                <a:ea typeface="Palatino Linotype"/>
                <a:cs typeface="Palatino Linotype"/>
                <a:sym typeface="Palatino Linotype"/>
              </a:rPr>
              <a:t>have+past participle </a:t>
            </a:r>
            <a:br>
              <a:rPr b="1" lang="en-US" u="sng"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/>
          </a:p>
        </p:txBody>
      </p:sp>
      <p:sp>
        <p:nvSpPr>
          <p:cNvPr id="1462" name="Google Shape;146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To make guesses or deductions about past actions or states we use a past modal of deduction.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1859C"/>
              </a:buClr>
              <a:buSzPts val="2800"/>
              <a:buChar char="•"/>
            </a:pPr>
            <a:r>
              <a:rPr b="1" lang="en-US">
                <a:solidFill>
                  <a:srgbClr val="31859C"/>
                </a:solidFill>
              </a:rPr>
              <a:t>must have:</a:t>
            </a:r>
            <a:endParaRPr b="1">
              <a:solidFill>
                <a:srgbClr val="31859C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use </a:t>
            </a:r>
            <a:r>
              <a:rPr i="1" lang="en-US">
                <a:solidFill>
                  <a:srgbClr val="FF0000"/>
                </a:solidFill>
              </a:rPr>
              <a:t>must have</a:t>
            </a:r>
            <a:r>
              <a:rPr lang="en-US">
                <a:solidFill>
                  <a:srgbClr val="FF0000"/>
                </a:solidFill>
              </a:rPr>
              <a:t> + past participle </a:t>
            </a:r>
            <a:r>
              <a:rPr lang="en-US"/>
              <a:t>when we feel sure about what happened.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Who told the newspapers about the prime minister's plans? It </a:t>
            </a:r>
            <a:r>
              <a:rPr i="1" lang="en-US">
                <a:solidFill>
                  <a:srgbClr val="0000FF"/>
                </a:solidFill>
              </a:rPr>
              <a:t>must have been</a:t>
            </a:r>
            <a:r>
              <a:rPr i="1" lang="en-US"/>
              <a:t> someone close to him. 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63" name="Google Shape;146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12"/>
          <p:cNvSpPr txBox="1"/>
          <p:nvPr>
            <p:ph idx="1" type="body"/>
          </p:nvPr>
        </p:nvSpPr>
        <p:spPr>
          <a:xfrm>
            <a:off x="993422" y="150107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859C"/>
              </a:buClr>
              <a:buSzPct val="108108"/>
              <a:buChar char="•"/>
            </a:pPr>
            <a:r>
              <a:rPr b="1" lang="en-US">
                <a:solidFill>
                  <a:srgbClr val="31859C"/>
                </a:solidFill>
              </a:rPr>
              <a:t>might have / may have: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We can use </a:t>
            </a:r>
            <a:r>
              <a:rPr i="1" lang="en-US">
                <a:solidFill>
                  <a:srgbClr val="FF0000"/>
                </a:solidFill>
              </a:rPr>
              <a:t>might have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or </a:t>
            </a:r>
            <a:r>
              <a:rPr i="1" lang="en-US">
                <a:solidFill>
                  <a:srgbClr val="FF0000"/>
                </a:solidFill>
              </a:rPr>
              <a:t>may have</a:t>
            </a:r>
            <a:r>
              <a:rPr lang="en-US">
                <a:solidFill>
                  <a:srgbClr val="FF0000"/>
                </a:solidFill>
              </a:rPr>
              <a:t> + past participle </a:t>
            </a:r>
            <a:r>
              <a:rPr lang="en-US"/>
              <a:t>when we think it's possible that something happened.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i="1" lang="en-US"/>
              <a:t>I think I </a:t>
            </a:r>
            <a:r>
              <a:rPr i="1" lang="en-US">
                <a:solidFill>
                  <a:srgbClr val="0000FF"/>
                </a:solidFill>
              </a:rPr>
              <a:t>might have left </a:t>
            </a:r>
            <a:r>
              <a:rPr i="1" lang="en-US"/>
              <a:t>the air conditioning on. Please can you check?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1859B"/>
              </a:buClr>
              <a:buSzPct val="108108"/>
              <a:buChar char="•"/>
            </a:pPr>
            <a:r>
              <a:rPr b="1" lang="en-US">
                <a:solidFill>
                  <a:srgbClr val="31859B"/>
                </a:solidFill>
              </a:rPr>
              <a:t>can't have / couldn't have: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We use </a:t>
            </a:r>
            <a:r>
              <a:rPr i="1" lang="en-US">
                <a:solidFill>
                  <a:srgbClr val="FF0000"/>
                </a:solidFill>
              </a:rPr>
              <a:t>can't have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and </a:t>
            </a:r>
            <a:r>
              <a:rPr i="1" lang="en-US">
                <a:solidFill>
                  <a:srgbClr val="FF0000"/>
                </a:solidFill>
              </a:rPr>
              <a:t>couldn't have</a:t>
            </a:r>
            <a:r>
              <a:rPr lang="en-US">
                <a:solidFill>
                  <a:srgbClr val="FF0000"/>
                </a:solidFill>
              </a:rPr>
              <a:t> + past participle </a:t>
            </a:r>
            <a:r>
              <a:rPr lang="en-US"/>
              <a:t>when we think it's not possible that something happened.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b="1" lang="en-US"/>
              <a:t>Can't Have (Been) is used to refer to an incident in the near past, Couldn't Have (Been) is used for an event that happened way back in the past</a:t>
            </a:r>
            <a:r>
              <a:rPr lang="en-US"/>
              <a:t>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i="1" lang="en-US"/>
              <a:t>She </a:t>
            </a:r>
            <a:r>
              <a:rPr i="1" lang="en-US">
                <a:solidFill>
                  <a:srgbClr val="0000FF"/>
                </a:solidFill>
              </a:rPr>
              <a:t>can't have driven</a:t>
            </a:r>
            <a:r>
              <a:rPr i="1" lang="en-US"/>
              <a:t> there. Her car keys are still here. </a:t>
            </a:r>
            <a:endParaRPr/>
          </a:p>
        </p:txBody>
      </p:sp>
      <p:sp>
        <p:nvSpPr>
          <p:cNvPr id="1469" name="Google Shape;146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3"/>
          <p:cNvSpPr txBox="1"/>
          <p:nvPr>
            <p:ph type="title"/>
          </p:nvPr>
        </p:nvSpPr>
        <p:spPr>
          <a:xfrm>
            <a:off x="1528689" y="2433134"/>
            <a:ext cx="91064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1" lang="en-US" sz="80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practice </a:t>
            </a:r>
            <a:endParaRPr b="1" sz="8000">
              <a:solidFill>
                <a:srgbClr val="8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14"/>
          <p:cNvSpPr txBox="1"/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80" name="Google Shape;1480;p14"/>
          <p:cNvSpPr/>
          <p:nvPr/>
        </p:nvSpPr>
        <p:spPr>
          <a:xfrm>
            <a:off x="606777" y="1505003"/>
            <a:ext cx="994833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were there no buses yesterday? Maybe it was the snow or they _____ been on strike.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might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couldn't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_____ seen her, surely! She was standing right in front of you.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might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can't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ask at reception to see if they have your keys. Someone _____ found them.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might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can't have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dministrateur\AppData\Local\Microsoft\Windows\INetCache\IE\WHE1VEPU\check-mark-1292787__180[1].png" id="1481" name="Google Shape;14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070" y="2149008"/>
            <a:ext cx="196662" cy="193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eur\AppData\Local\Microsoft\Windows\INetCache\IE\WHE1VEPU\check-mark-1292787__180[1].png" id="1482" name="Google Shape;14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2802" y="3232740"/>
            <a:ext cx="196662" cy="193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eur\AppData\Local\Microsoft\Windows\INetCache\IE\WHE1VEPU\check-mark-1292787__180[1].png" id="1483" name="Google Shape;148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9247" y="4897851"/>
            <a:ext cx="196662" cy="19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5"/>
          <p:cNvSpPr txBox="1"/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89" name="Google Shape;1489;p15"/>
          <p:cNvSpPr/>
          <p:nvPr/>
        </p:nvSpPr>
        <p:spPr>
          <a:xfrm>
            <a:off x="903111" y="1587058"/>
            <a:ext cx="8198556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_____ gone to Russia. He didn't have a passport.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might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couldn't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explained the homework but she did the wrong page. She _____ misunderstood 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can't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Oh no! My phone's not in my bag. I _____ left it at home.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couldn't have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dministrateur\AppData\Local\Microsoft\Windows\INetCache\IE\WHE1VEPU\check-mark-1292787__180[1].png" id="1490" name="Google Shape;14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2403" y="2530008"/>
            <a:ext cx="196662" cy="193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eur\AppData\Local\Microsoft\Windows\INetCache\IE\WHE1VEPU\check-mark-1292787__180[1].png" id="1491" name="Google Shape;14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3735" y="3334340"/>
            <a:ext cx="196662" cy="193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eur\AppData\Local\Microsoft\Windows\INetCache\IE\WHE1VEPU\check-mark-1292787__180[1].png" id="1492" name="Google Shape;14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6069" y="4674897"/>
            <a:ext cx="196662" cy="19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6"/>
          <p:cNvSpPr/>
          <p:nvPr/>
        </p:nvSpPr>
        <p:spPr>
          <a:xfrm>
            <a:off x="1876778" y="1665110"/>
            <a:ext cx="8720666" cy="16725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Times New Roman"/>
              </a:rPr>
              <a:t>The passive voice</a:t>
            </a:r>
          </a:p>
        </p:txBody>
      </p:sp>
      <p:sp>
        <p:nvSpPr>
          <p:cNvPr id="1498" name="Google Shape;1498;p16">
            <a:hlinkClick action="ppaction://hlinkshowjump?jump=nextslide"/>
          </p:cNvPr>
          <p:cNvSpPr/>
          <p:nvPr/>
        </p:nvSpPr>
        <p:spPr>
          <a:xfrm>
            <a:off x="10763251" y="6215066"/>
            <a:ext cx="1143000" cy="4286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17"/>
          <p:cNvSpPr txBox="1"/>
          <p:nvPr/>
        </p:nvSpPr>
        <p:spPr>
          <a:xfrm>
            <a:off x="563526" y="2020658"/>
            <a:ext cx="10284300" cy="5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passive is often used : 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subject is unknown, unimportant or obvious from the context.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The injured workers were rushed to the hospital.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8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want to place emphasis on the receiver of the action rather than the doer, or agent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Thousands of homes were destroyed by the hurricane.</a:t>
            </a:r>
            <a:endParaRPr b="0" i="1" sz="2400" u="none" cap="none" strike="noStrike">
              <a:solidFill>
                <a:srgbClr val="8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8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more polite or formal statements.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24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The car was not cleaned.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8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4" name="Google Shape;1504;p17"/>
          <p:cNvSpPr txBox="1"/>
          <p:nvPr>
            <p:ph type="title"/>
          </p:nvPr>
        </p:nvSpPr>
        <p:spPr>
          <a:xfrm>
            <a:off x="1147690" y="358800"/>
            <a:ext cx="2577644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1" i="1" lang="en-US" u="sng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Use: </a:t>
            </a:r>
            <a:endParaRPr b="1" i="1" u="sng">
              <a:solidFill>
                <a:srgbClr val="8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0" name="Google Shape;1510;g1ec64e88b10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4450" y="476100"/>
            <a:ext cx="7950425" cy="60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18"/>
          <p:cNvSpPr txBox="1"/>
          <p:nvPr>
            <p:ph type="title"/>
          </p:nvPr>
        </p:nvSpPr>
        <p:spPr>
          <a:xfrm>
            <a:off x="1005426" y="177801"/>
            <a:ext cx="10072015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b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  <a:t>Compare the following sentences</a:t>
            </a:r>
            <a:b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6" name="Google Shape;1516;p18"/>
          <p:cNvSpPr txBox="1"/>
          <p:nvPr>
            <p:ph idx="1" type="subTitle"/>
          </p:nvPr>
        </p:nvSpPr>
        <p:spPr>
          <a:xfrm>
            <a:off x="8008938" y="2135206"/>
            <a:ext cx="4278161" cy="781101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Sushi is eaten by many people in many parts of the world.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7" name="Google Shape;1517;p18"/>
          <p:cNvSpPr txBox="1"/>
          <p:nvPr>
            <p:ph idx="2" type="title"/>
          </p:nvPr>
        </p:nvSpPr>
        <p:spPr>
          <a:xfrm>
            <a:off x="1374875" y="1508159"/>
            <a:ext cx="26748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1400"/>
              <a:buFont typeface="Times New Roman"/>
              <a:buNone/>
            </a:pPr>
            <a:r>
              <a:rPr b="1" lang="en-US" sz="21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</a:t>
            </a:r>
            <a:endParaRPr b="1">
              <a:solidFill>
                <a:srgbClr val="6324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8" name="Google Shape;1518;p18"/>
          <p:cNvSpPr txBox="1"/>
          <p:nvPr>
            <p:ph idx="4" type="title"/>
          </p:nvPr>
        </p:nvSpPr>
        <p:spPr>
          <a:xfrm>
            <a:off x="7704667" y="3386457"/>
            <a:ext cx="4487333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1F497D"/>
              </a:buClr>
              <a:buSzPts val="1400"/>
              <a:buFont typeface="Times New Roman"/>
              <a:buNone/>
            </a:pPr>
            <a:br>
              <a:rPr b="0"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entence B is passive. That is the object of the active verb (eat) in the first sentence is the subject of the passive verb (is eaten) in the second sentence.</a:t>
            </a:r>
            <a:b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/>
            </a:br>
            <a:endParaRPr/>
          </a:p>
        </p:txBody>
      </p:sp>
      <p:sp>
        <p:nvSpPr>
          <p:cNvPr id="1519" name="Google Shape;1519;p18"/>
          <p:cNvSpPr txBox="1"/>
          <p:nvPr>
            <p:ph idx="6" type="title"/>
          </p:nvPr>
        </p:nvSpPr>
        <p:spPr>
          <a:xfrm>
            <a:off x="8027244" y="1567669"/>
            <a:ext cx="26748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1400"/>
              <a:buFont typeface="Times New Roman"/>
              <a:buNone/>
            </a:pPr>
            <a:r>
              <a:rPr b="1" lang="en-US" sz="21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Passive</a:t>
            </a:r>
            <a:endParaRPr b="1" sz="2100">
              <a:solidFill>
                <a:srgbClr val="6324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0" name="Google Shape;1520;p18"/>
          <p:cNvSpPr txBox="1"/>
          <p:nvPr/>
        </p:nvSpPr>
        <p:spPr>
          <a:xfrm>
            <a:off x="1051399" y="2239216"/>
            <a:ext cx="3454399" cy="73866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eat sushi in many parts of the world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1" name="Google Shape;1521;p18"/>
          <p:cNvSpPr txBox="1"/>
          <p:nvPr/>
        </p:nvSpPr>
        <p:spPr>
          <a:xfrm>
            <a:off x="910288" y="3409174"/>
            <a:ext cx="3993323" cy="100027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Sentence A is considered active because the doer of the action (or agent) is the subject of the sentence.</a:t>
            </a:r>
            <a:endParaRPr b="1" i="0" sz="1900" u="none" cap="none" strike="noStrik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ms-sushi.gif" id="1522" name="Google Shape;15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2274" y="2060223"/>
            <a:ext cx="2361451" cy="1157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2"/>
          <p:cNvSpPr txBox="1"/>
          <p:nvPr>
            <p:ph type="title"/>
          </p:nvPr>
        </p:nvSpPr>
        <p:spPr>
          <a:xfrm>
            <a:off x="1456875" y="448174"/>
            <a:ext cx="5136423" cy="877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outcomes:</a:t>
            </a:r>
            <a:endParaRPr b="1">
              <a:solidFill>
                <a:srgbClr val="8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1" name="Google Shape;1391;p2"/>
          <p:cNvSpPr txBox="1"/>
          <p:nvPr/>
        </p:nvSpPr>
        <p:spPr>
          <a:xfrm>
            <a:off x="438998" y="1549936"/>
            <a:ext cx="10508097" cy="2657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the end of this session, you should be able 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on various grammatical 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persuasive essay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vocabulary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2" name="Google Shape;139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19"/>
          <p:cNvSpPr txBox="1"/>
          <p:nvPr>
            <p:ph idx="1" type="subTitle"/>
          </p:nvPr>
        </p:nvSpPr>
        <p:spPr>
          <a:xfrm>
            <a:off x="423325" y="1651000"/>
            <a:ext cx="10738500" cy="20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b="1" sz="2800" u="sng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900"/>
              <a:buNone/>
            </a:pPr>
            <a:r>
              <a:rPr b="1" lang="en-US" sz="2800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Passive : </a:t>
            </a:r>
            <a:r>
              <a:rPr b="1" lang="en-US" sz="2800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+ to be + past participle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b="1" sz="2800"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900"/>
              <a:buNone/>
            </a:pPr>
            <a:r>
              <a:rPr b="1" lang="en-US" sz="2800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 : </a:t>
            </a:r>
            <a:r>
              <a:rPr b="1" lang="en-US" sz="2800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+  verb</a:t>
            </a:r>
            <a:endParaRPr/>
          </a:p>
        </p:txBody>
      </p:sp>
      <p:sp>
        <p:nvSpPr>
          <p:cNvPr id="1528" name="Google Shape;1528;p19"/>
          <p:cNvSpPr txBox="1"/>
          <p:nvPr/>
        </p:nvSpPr>
        <p:spPr>
          <a:xfrm>
            <a:off x="1340556" y="649112"/>
            <a:ext cx="1417509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3200" u="sng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9" name="Google Shape;15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0550" y="4160650"/>
            <a:ext cx="9226300" cy="23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20"/>
          <p:cNvSpPr txBox="1"/>
          <p:nvPr>
            <p:ph type="title"/>
          </p:nvPr>
        </p:nvSpPr>
        <p:spPr>
          <a:xfrm>
            <a:off x="1528689" y="2433134"/>
            <a:ext cx="91064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1" lang="en-US" sz="80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practice </a:t>
            </a:r>
            <a:endParaRPr b="1" sz="8000">
              <a:solidFill>
                <a:srgbClr val="8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21"/>
          <p:cNvSpPr txBox="1"/>
          <p:nvPr>
            <p:ph type="title"/>
          </p:nvPr>
        </p:nvSpPr>
        <p:spPr>
          <a:xfrm>
            <a:off x="1133577" y="429355"/>
            <a:ext cx="91064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1" lang="en-US" sz="24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the sentences with the correct form and tense of the passive verb:</a:t>
            </a:r>
            <a:endParaRPr b="1" sz="2400">
              <a:solidFill>
                <a:srgbClr val="8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1" name="Google Shape;1541;p21"/>
          <p:cNvSpPr/>
          <p:nvPr/>
        </p:nvSpPr>
        <p:spPr>
          <a:xfrm>
            <a:off x="-56442" y="1495779"/>
            <a:ext cx="12488332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accounts of our company _________  regularly twice a month by a strict tax expert.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(check) </a:t>
            </a:r>
            <a:endParaRPr b="1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Romeo and Juliet ___________________ by Shakespeare.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(WRITE) </a:t>
            </a:r>
            <a:endParaRPr b="1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Dinner _________________________ between 5 and 10 p.m. every day.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(SERVE) </a:t>
            </a:r>
            <a:endParaRPr b="1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He _________________________ French when he spent his childhood there.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(TEACH)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 _________________________ by the music so I couldn't concentrate.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(DISTURB) </a:t>
            </a:r>
            <a:endParaRPr b="1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When ______ America ______           (discover)?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42" name="Google Shape;1542;p21"/>
          <p:cNvSpPr txBox="1"/>
          <p:nvPr/>
        </p:nvSpPr>
        <p:spPr>
          <a:xfrm>
            <a:off x="4162780" y="1594556"/>
            <a:ext cx="16466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checked </a:t>
            </a:r>
            <a:endParaRPr b="0" i="0" sz="24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3" name="Google Shape;1543;p21"/>
          <p:cNvSpPr txBox="1"/>
          <p:nvPr/>
        </p:nvSpPr>
        <p:spPr>
          <a:xfrm>
            <a:off x="1933222" y="3287889"/>
            <a:ext cx="15183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taught</a:t>
            </a:r>
            <a:endParaRPr b="0" i="0" sz="24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4" name="Google Shape;1544;p21"/>
          <p:cNvSpPr txBox="1"/>
          <p:nvPr/>
        </p:nvSpPr>
        <p:spPr>
          <a:xfrm>
            <a:off x="2596444" y="2723444"/>
            <a:ext cx="12747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served</a:t>
            </a:r>
            <a:endParaRPr b="0" i="0" sz="24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5" name="Google Shape;1545;p21"/>
          <p:cNvSpPr txBox="1"/>
          <p:nvPr/>
        </p:nvSpPr>
        <p:spPr>
          <a:xfrm>
            <a:off x="3316111" y="2159000"/>
            <a:ext cx="16120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written</a:t>
            </a:r>
            <a:endParaRPr b="0" i="0" sz="24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6" name="Google Shape;1546;p21"/>
          <p:cNvSpPr txBox="1"/>
          <p:nvPr/>
        </p:nvSpPr>
        <p:spPr>
          <a:xfrm>
            <a:off x="1439334" y="3838223"/>
            <a:ext cx="18902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disturbed</a:t>
            </a:r>
            <a:endParaRPr b="0" i="0" sz="24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7" name="Google Shape;1547;p21"/>
          <p:cNvSpPr txBox="1"/>
          <p:nvPr/>
        </p:nvSpPr>
        <p:spPr>
          <a:xfrm>
            <a:off x="1425222" y="4374445"/>
            <a:ext cx="6633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</a:t>
            </a:r>
            <a:endParaRPr b="0" i="0" sz="24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8" name="Google Shape;1548;p21"/>
          <p:cNvSpPr txBox="1"/>
          <p:nvPr/>
        </p:nvSpPr>
        <p:spPr>
          <a:xfrm>
            <a:off x="3400778" y="4360333"/>
            <a:ext cx="15183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discovered</a:t>
            </a:r>
            <a:endParaRPr b="0" i="0" sz="24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22"/>
          <p:cNvSpPr/>
          <p:nvPr/>
        </p:nvSpPr>
        <p:spPr>
          <a:xfrm>
            <a:off x="1876778" y="1665110"/>
            <a:ext cx="8720666" cy="16725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Times New Roman"/>
              </a:rPr>
              <a:t>Third Type conditional</a:t>
            </a:r>
          </a:p>
        </p:txBody>
      </p:sp>
      <p:sp>
        <p:nvSpPr>
          <p:cNvPr id="1554" name="Google Shape;1554;p22">
            <a:hlinkClick action="ppaction://hlinkshowjump?jump=nextslide"/>
          </p:cNvPr>
          <p:cNvSpPr/>
          <p:nvPr/>
        </p:nvSpPr>
        <p:spPr>
          <a:xfrm>
            <a:off x="10763251" y="6215066"/>
            <a:ext cx="1143000" cy="4286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3"/>
          <p:cNvSpPr txBox="1"/>
          <p:nvPr>
            <p:ph type="title"/>
          </p:nvPr>
        </p:nvSpPr>
        <p:spPr>
          <a:xfrm>
            <a:off x="1284111" y="597538"/>
            <a:ext cx="8918222" cy="1616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07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4 main types of </a:t>
            </a:r>
            <a:r>
              <a:rPr b="1" i="1" lang="en-US" sz="320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sentences </a:t>
            </a:r>
            <a:r>
              <a:rPr lang="en-US" sz="320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English,  often called if clauses</a:t>
            </a:r>
            <a:r>
              <a:rPr lang="en-US" sz="360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1" name="Google Shape;1561;p23"/>
          <p:cNvSpPr txBox="1"/>
          <p:nvPr/>
        </p:nvSpPr>
        <p:spPr>
          <a:xfrm>
            <a:off x="366889" y="2303224"/>
            <a:ext cx="11557000" cy="1756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075">
            <a:spAutoFit/>
          </a:bodyPr>
          <a:lstStyle/>
          <a:p>
            <a:pPr indent="0" lvl="0" marL="1693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sentences are in two halves (clauses):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74132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(if clause)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74132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other part where you can use words  such as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can, will, may, might, could and  would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(main clause)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23"/>
          <p:cNvSpPr/>
          <p:nvPr/>
        </p:nvSpPr>
        <p:spPr>
          <a:xfrm>
            <a:off x="211668" y="4474613"/>
            <a:ext cx="1124655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describe the result of something that might happen (in the present or future) or might have happened but didn't (in the past)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ec64e88b10_1_12"/>
          <p:cNvSpPr txBox="1"/>
          <p:nvPr>
            <p:ph idx="1" type="body"/>
          </p:nvPr>
        </p:nvSpPr>
        <p:spPr>
          <a:xfrm>
            <a:off x="635900" y="1850775"/>
            <a:ext cx="111852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Like the other conditionals, a third conditional sentence consists of two clauses, an “if” clause and a main clause: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you 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hadn’t stopped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quickly, we </a:t>
            </a:r>
            <a:r>
              <a:rPr b="1" lang="en-US" sz="2400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 have crashed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2400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wouldn’t have gone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to the party 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you 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hadn’t persuaded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me to go.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’d studied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harder, I probably </a:t>
            </a:r>
            <a:r>
              <a:rPr b="1" lang="en-US" sz="2400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would’ve passed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the exam.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you can notice we create the third conditional by using the 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Past Perfect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after ‘if’ and then ‘</a:t>
            </a:r>
            <a:r>
              <a:rPr b="1" lang="en-US" sz="2400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 have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’ and the past participle in the second part of the sentence.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70" name="Google Shape;1570;g1ec64e88b10_1_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1" name="Google Shape;1571;g1ec64e88b10_1_12"/>
          <p:cNvSpPr txBox="1"/>
          <p:nvPr/>
        </p:nvSpPr>
        <p:spPr>
          <a:xfrm>
            <a:off x="1257075" y="583450"/>
            <a:ext cx="8581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Conditional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structure used for talking about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unreal situations in the past.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1ec64e88b10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8" name="Google Shape;1578;g1ec64e88b10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7900" y="557000"/>
            <a:ext cx="7606525" cy="60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26"/>
          <p:cNvSpPr txBox="1"/>
          <p:nvPr>
            <p:ph type="title"/>
          </p:nvPr>
        </p:nvSpPr>
        <p:spPr>
          <a:xfrm>
            <a:off x="1528689" y="2433134"/>
            <a:ext cx="91064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1" lang="en-US" sz="80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practice </a:t>
            </a:r>
            <a:endParaRPr b="1" sz="8000">
              <a:solidFill>
                <a:srgbClr val="8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27"/>
          <p:cNvSpPr txBox="1"/>
          <p:nvPr>
            <p:ph type="title"/>
          </p:nvPr>
        </p:nvSpPr>
        <p:spPr>
          <a:xfrm>
            <a:off x="1128889" y="486833"/>
            <a:ext cx="8960555" cy="1008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Put the verbs in the correct form of Conditional Type III: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9" name="Google Shape;1589;p27"/>
          <p:cNvSpPr txBox="1"/>
          <p:nvPr/>
        </p:nvSpPr>
        <p:spPr>
          <a:xfrm>
            <a:off x="244593" y="2654300"/>
            <a:ext cx="11820407" cy="3365024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 If you ………………………</a:t>
            </a:r>
            <a: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(not/take) 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long making a decision, we would have signed the contract.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If you had read the paper, you ……………………………. </a:t>
            </a:r>
            <a: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(see) 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advertisement.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 Unless you had accepted the agreement, we ………………                 </a:t>
            </a:r>
            <a: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(review/not) 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terms.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 If you had provided us with some leverage, we…….. ……………….           </a:t>
            </a:r>
            <a: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(reconsider) 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 Provided you had increased your order by 10 %, we ……..………….         </a:t>
            </a:r>
            <a: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(give) 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a discount.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0" name="Google Shape;1590;p27"/>
          <p:cNvSpPr txBox="1"/>
          <p:nvPr/>
        </p:nvSpPr>
        <p:spPr>
          <a:xfrm>
            <a:off x="1892300" y="2580084"/>
            <a:ext cx="1701800" cy="451405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hadn’t taken</a:t>
            </a:r>
            <a:endParaRPr b="0" i="0" sz="2100" u="none" cap="none" strike="noStrike">
              <a:solidFill>
                <a:srgbClr val="9537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1" name="Google Shape;1591;p27"/>
          <p:cNvSpPr txBox="1"/>
          <p:nvPr/>
        </p:nvSpPr>
        <p:spPr>
          <a:xfrm>
            <a:off x="4368800" y="3255288"/>
            <a:ext cx="2254248" cy="451405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 have seen</a:t>
            </a:r>
            <a:endParaRPr b="0" i="0" sz="2100" u="none" cap="none" strike="noStrike">
              <a:solidFill>
                <a:srgbClr val="9537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2" name="Google Shape;1592;p27"/>
          <p:cNvSpPr txBox="1"/>
          <p:nvPr/>
        </p:nvSpPr>
        <p:spPr>
          <a:xfrm>
            <a:off x="5703354" y="4564119"/>
            <a:ext cx="2946754" cy="446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 have reconsidered</a:t>
            </a:r>
            <a:endParaRPr b="0" i="0" sz="2100" u="none" cap="none" strike="noStrike">
              <a:solidFill>
                <a:srgbClr val="9537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3" name="Google Shape;1593;p27"/>
          <p:cNvSpPr txBox="1"/>
          <p:nvPr/>
        </p:nvSpPr>
        <p:spPr>
          <a:xfrm>
            <a:off x="5249332" y="3896360"/>
            <a:ext cx="3852332" cy="446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wouldn’t have reviewed</a:t>
            </a:r>
            <a:endParaRPr b="0" i="0" sz="2100" u="none" cap="none" strike="noStrike">
              <a:solidFill>
                <a:srgbClr val="9537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4" name="Google Shape;1594;p27"/>
          <p:cNvSpPr txBox="1"/>
          <p:nvPr/>
        </p:nvSpPr>
        <p:spPr>
          <a:xfrm>
            <a:off x="6149615" y="5211351"/>
            <a:ext cx="2254248" cy="451405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 have given</a:t>
            </a:r>
            <a:endParaRPr b="0" i="0" sz="2100" u="none" cap="none" strike="noStrike">
              <a:solidFill>
                <a:srgbClr val="9537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2a3640339fe_0_94"/>
          <p:cNvSpPr/>
          <p:nvPr/>
        </p:nvSpPr>
        <p:spPr>
          <a:xfrm>
            <a:off x="1876778" y="1665110"/>
            <a:ext cx="8720662" cy="167252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Times New Roman"/>
              </a:rPr>
              <a:t>DRC vs NDRC</a:t>
            </a:r>
          </a:p>
        </p:txBody>
      </p:sp>
      <p:sp>
        <p:nvSpPr>
          <p:cNvPr id="1600" name="Google Shape;1600;g2a3640339fe_0_94">
            <a:hlinkClick action="ppaction://hlinkshowjump?jump=nextslide"/>
          </p:cNvPr>
          <p:cNvSpPr/>
          <p:nvPr/>
        </p:nvSpPr>
        <p:spPr>
          <a:xfrm>
            <a:off x="10763251" y="6215066"/>
            <a:ext cx="1143000" cy="42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3"/>
          <p:cNvSpPr txBox="1"/>
          <p:nvPr>
            <p:ph type="title"/>
          </p:nvPr>
        </p:nvSpPr>
        <p:spPr>
          <a:xfrm>
            <a:off x="1213556" y="504619"/>
            <a:ext cx="2003777" cy="877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Times New Roman"/>
              <a:buNone/>
            </a:pPr>
            <a:r>
              <a:rPr b="1" lang="en-US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Outline: </a:t>
            </a:r>
            <a:endParaRPr b="1">
              <a:solidFill>
                <a:srgbClr val="8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9" name="Google Shape;1399;p3"/>
          <p:cNvSpPr txBox="1"/>
          <p:nvPr/>
        </p:nvSpPr>
        <p:spPr>
          <a:xfrm>
            <a:off x="423334" y="1293822"/>
            <a:ext cx="7676400" cy="6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Modals of deduction in the present</a:t>
            </a:r>
            <a:endParaRPr b="0" i="0" sz="2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Modals of deduction in the past</a:t>
            </a:r>
            <a:endParaRPr b="0" i="0" sz="2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Active &amp; </a:t>
            </a:r>
            <a:r>
              <a:rPr b="1" lang="en-US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</a:t>
            </a:r>
            <a:r>
              <a:rPr b="1"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assive </a:t>
            </a:r>
            <a:r>
              <a:rPr b="1" lang="en-US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</a:t>
            </a:r>
            <a:r>
              <a:rPr b="1"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oices </a:t>
            </a:r>
            <a:endParaRPr b="0" i="0" sz="2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Conditional </a:t>
            </a:r>
            <a:r>
              <a:rPr b="1" lang="en-US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</a:t>
            </a:r>
            <a:r>
              <a:rPr b="1"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ype 3</a:t>
            </a:r>
            <a:endParaRPr b="1" i="0" sz="2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Palatino Linotype"/>
              <a:buAutoNum type="arabicPeriod"/>
            </a:pPr>
            <a:r>
              <a:rPr b="1" lang="en-US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Defining vs non-defining relative clauses</a:t>
            </a:r>
            <a:endParaRPr b="1" sz="2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Present perfect </a:t>
            </a:r>
            <a:r>
              <a:rPr b="1" lang="en-US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</a:t>
            </a:r>
            <a:r>
              <a:rPr b="1"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imple &amp; </a:t>
            </a:r>
            <a:r>
              <a:rPr b="1" lang="en-US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</a:t>
            </a:r>
            <a:r>
              <a:rPr b="1"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ontinuous </a:t>
            </a:r>
            <a:endParaRPr b="0" i="0" sz="2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Past perfect </a:t>
            </a:r>
            <a:r>
              <a:rPr b="1" lang="en-US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</a:t>
            </a:r>
            <a:r>
              <a:rPr b="1"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imple &amp; </a:t>
            </a:r>
            <a:r>
              <a:rPr b="1" lang="en-US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</a:t>
            </a:r>
            <a:r>
              <a:rPr b="1"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ontinuous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Persuasive essay writing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Linking 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Vocabulary</a:t>
            </a:r>
            <a:endParaRPr b="0" i="0" sz="2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8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0" name="Google Shape;140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1" name="Google Shape;1401;p3"/>
          <p:cNvSpPr txBox="1"/>
          <p:nvPr/>
        </p:nvSpPr>
        <p:spPr>
          <a:xfrm>
            <a:off x="7619449" y="338710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2a3640339fe_0_194"/>
          <p:cNvSpPr txBox="1"/>
          <p:nvPr>
            <p:ph type="title"/>
          </p:nvPr>
        </p:nvSpPr>
        <p:spPr>
          <a:xfrm>
            <a:off x="1240750" y="357400"/>
            <a:ext cx="10515600" cy="9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Relative pronouns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7" name="Google Shape;1607;g2a3640339fe_0_194"/>
          <p:cNvSpPr txBox="1"/>
          <p:nvPr>
            <p:ph idx="1" type="body"/>
          </p:nvPr>
        </p:nvSpPr>
        <p:spPr>
          <a:xfrm>
            <a:off x="629825" y="1199824"/>
            <a:ext cx="112479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Relative pronouns take the place of nouns or pronouns. they are called relative pronouns because they relate back to something or someone.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They are used to </a:t>
            </a:r>
            <a:r>
              <a:rPr b="1" lang="en-US" sz="23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two sentences about the same person or thing.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8" name="Google Shape;1608;g2a3640339fe_0_194"/>
          <p:cNvSpPr txBox="1"/>
          <p:nvPr/>
        </p:nvSpPr>
        <p:spPr>
          <a:xfrm>
            <a:off x="7535334" y="4456113"/>
            <a:ext cx="463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g2a3640339fe_0_194"/>
          <p:cNvSpPr txBox="1"/>
          <p:nvPr/>
        </p:nvSpPr>
        <p:spPr>
          <a:xfrm>
            <a:off x="7055555" y="4110568"/>
            <a:ext cx="4224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0" name="Google Shape;1610;g2a3640339fe_0_194"/>
          <p:cNvGraphicFramePr/>
          <p:nvPr/>
        </p:nvGraphicFramePr>
        <p:xfrm>
          <a:off x="163538" y="242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{2F3A4A81-C753-4831-A6C1-F66673B9DDA9}</a:tableStyleId>
              </a:tblPr>
              <a:tblGrid>
                <a:gridCol w="3954975"/>
                <a:gridCol w="3954975"/>
                <a:gridCol w="3954975"/>
              </a:tblGrid>
              <a:tr h="54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accent4"/>
                          </a:solidFill>
                        </a:rPr>
                        <a:t>Pronouns </a:t>
                      </a:r>
                      <a:endParaRPr b="1" sz="19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accent4"/>
                          </a:solidFill>
                        </a:rPr>
                        <a:t>Usage</a:t>
                      </a:r>
                      <a:endParaRPr b="1" sz="19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accent4"/>
                          </a:solidFill>
                        </a:rPr>
                        <a:t>Examples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</a:rPr>
                        <a:t>Who</a:t>
                      </a:r>
                      <a:endParaRPr b="1" sz="2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It r</a:t>
                      </a:r>
                      <a:r>
                        <a:rPr lang="en-US" sz="1500"/>
                        <a:t>eplaces the </a:t>
                      </a:r>
                      <a:r>
                        <a:rPr b="1" lang="en-US" sz="1500"/>
                        <a:t>subject</a:t>
                      </a:r>
                      <a:r>
                        <a:rPr lang="en-US" sz="1500"/>
                        <a:t> pronouns,I, He, She, We,They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A0A0A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This is the man </a:t>
                      </a:r>
                      <a:r>
                        <a:rPr b="1" lang="en-US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who</a:t>
                      </a:r>
                      <a:r>
                        <a:rPr lang="en-US" sz="1200">
                          <a:solidFill>
                            <a:srgbClr val="0A0A0A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broke the window.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</a:rPr>
                        <a:t>Whose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Shows </a:t>
                      </a:r>
                      <a:r>
                        <a:rPr b="1" lang="en-US" sz="1500"/>
                        <a:t>possession</a:t>
                      </a:r>
                      <a:r>
                        <a:rPr lang="en-US" sz="1500"/>
                        <a:t> or relationship.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A0A0A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 have a friend </a:t>
                      </a:r>
                      <a:r>
                        <a:rPr b="1" lang="en-US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whose</a:t>
                      </a:r>
                      <a:r>
                        <a:rPr lang="en-US" sz="1200">
                          <a:solidFill>
                            <a:srgbClr val="0A0A0A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mother drives a taxi.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</a:rPr>
                        <a:t>Whom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It </a:t>
                      </a:r>
                      <a:r>
                        <a:rPr lang="en-US" sz="1500"/>
                        <a:t>replaces</a:t>
                      </a:r>
                      <a:r>
                        <a:rPr lang="en-US" sz="1500"/>
                        <a:t> the </a:t>
                      </a:r>
                      <a:r>
                        <a:rPr b="1" lang="en-US" sz="1500"/>
                        <a:t>object </a:t>
                      </a:r>
                      <a:r>
                        <a:rPr lang="en-US" sz="1500"/>
                        <a:t>pronouns me,her,him,us,them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A0A0A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lady </a:t>
                      </a:r>
                      <a:r>
                        <a:rPr b="1" lang="en-US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whom</a:t>
                      </a:r>
                      <a:r>
                        <a:rPr lang="en-US" sz="1200">
                          <a:solidFill>
                            <a:srgbClr val="0A0A0A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they caught was sent to prison.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</a:rPr>
                        <a:t>Which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to refer to </a:t>
                      </a:r>
                      <a:r>
                        <a:rPr b="1" lang="en-US" sz="1500"/>
                        <a:t>things.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A0A0A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Here is the car </a:t>
                      </a:r>
                      <a:r>
                        <a:rPr b="1" lang="en-US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which</a:t>
                      </a:r>
                      <a:r>
                        <a:rPr lang="en-US" sz="1200">
                          <a:solidFill>
                            <a:srgbClr val="0A0A0A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she bought for her son.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</a:rPr>
                        <a:t>That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to refer to either </a:t>
                      </a:r>
                      <a:r>
                        <a:rPr b="1" lang="en-US" sz="1500"/>
                        <a:t>people</a:t>
                      </a:r>
                      <a:r>
                        <a:rPr lang="en-US" sz="1500"/>
                        <a:t> or </a:t>
                      </a:r>
                      <a:r>
                        <a:rPr b="1" lang="en-US" sz="1500"/>
                        <a:t>things.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A0A0A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She is a person </a:t>
                      </a:r>
                      <a:r>
                        <a:rPr b="1" lang="en-US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that</a:t>
                      </a:r>
                      <a:r>
                        <a:rPr lang="en-US" sz="1200">
                          <a:solidFill>
                            <a:srgbClr val="0A0A0A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can be trusted.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</a:rPr>
                        <a:t>Where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to refer to </a:t>
                      </a:r>
                      <a:r>
                        <a:rPr b="1" lang="en-US" sz="1500"/>
                        <a:t>place</a:t>
                      </a:r>
                      <a:r>
                        <a:rPr lang="en-US" sz="1500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A0A0A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This is the house </a:t>
                      </a:r>
                      <a:r>
                        <a:rPr b="1" lang="en-US" sz="120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where</a:t>
                      </a:r>
                      <a:r>
                        <a:rPr lang="en-US" sz="1200">
                          <a:solidFill>
                            <a:srgbClr val="0A0A0A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my son was born.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</a:rPr>
                        <a:t>When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to refer to</a:t>
                      </a:r>
                      <a:r>
                        <a:rPr b="1" lang="en-US" sz="1500"/>
                        <a:t> time</a:t>
                      </a:r>
                      <a:r>
                        <a:rPr lang="en-US" sz="1500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A0A0A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day </a:t>
                      </a:r>
                      <a:r>
                        <a:rPr b="1" lang="en-US" sz="120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when</a:t>
                      </a:r>
                      <a:r>
                        <a:rPr lang="en-US" sz="1200">
                          <a:solidFill>
                            <a:srgbClr val="0A0A0A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the concert takes place is tomorrow.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2a3640339fe_0_0"/>
          <p:cNvSpPr txBox="1"/>
          <p:nvPr>
            <p:ph type="title"/>
          </p:nvPr>
        </p:nvSpPr>
        <p:spPr>
          <a:xfrm>
            <a:off x="1542800" y="485800"/>
            <a:ext cx="9106500" cy="11223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DEFINING RELATIVE CLAUSES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7" name="Google Shape;1617;g2a3640339fe_0_0"/>
          <p:cNvSpPr txBox="1"/>
          <p:nvPr/>
        </p:nvSpPr>
        <p:spPr>
          <a:xfrm>
            <a:off x="576500" y="1780225"/>
            <a:ext cx="11274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describe the preceding noun in such a way to distinguish it from other nouns of the same class.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clause of this kind is </a:t>
            </a:r>
            <a:r>
              <a:rPr b="1" lang="en-US" sz="24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essential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clear understanding of the noun.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DRC has </a:t>
            </a:r>
            <a:r>
              <a:rPr b="1" lang="en-US" sz="24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commas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DRC, Relative pronouns (</a:t>
            </a:r>
            <a:r>
              <a:rPr b="1" lang="en-US" sz="24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always obligatory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 who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 which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 that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8" name="Google Shape;1618;g2a3640339fe_0_0"/>
          <p:cNvSpPr txBox="1"/>
          <p:nvPr/>
        </p:nvSpPr>
        <p:spPr>
          <a:xfrm>
            <a:off x="1011500" y="6129725"/>
            <a:ext cx="1040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stairs </a:t>
            </a:r>
            <a:r>
              <a:rPr b="1" lang="en-US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which/that lead to the cellar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rather slippery.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2a3640339fe_0_379"/>
          <p:cNvSpPr txBox="1"/>
          <p:nvPr>
            <p:ph type="title"/>
          </p:nvPr>
        </p:nvSpPr>
        <p:spPr>
          <a:xfrm>
            <a:off x="1542800" y="485800"/>
            <a:ext cx="9106500" cy="11223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NON-DEFINING RELATIVE CLAUSES</a:t>
            </a:r>
            <a:endParaRPr b="1"/>
          </a:p>
        </p:txBody>
      </p:sp>
      <p:sp>
        <p:nvSpPr>
          <p:cNvPr id="1625" name="Google Shape;1625;g2a3640339fe_0_379"/>
          <p:cNvSpPr txBox="1"/>
          <p:nvPr/>
        </p:nvSpPr>
        <p:spPr>
          <a:xfrm>
            <a:off x="667575" y="1858950"/>
            <a:ext cx="10607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Non-defining relative clauses are placed after nouns which are definite already. They do not therefore define the noun, but add something to it by giving extra information about it.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</a:t>
            </a:r>
            <a:r>
              <a:rPr b="1" lang="en-US" sz="24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essential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sentence and</a:t>
            </a:r>
            <a:r>
              <a:rPr b="1" lang="en-US" sz="24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omitted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causing confusion.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They are separated from their noun by </a:t>
            </a:r>
            <a:r>
              <a:rPr b="1" lang="en-US" sz="24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24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pronoun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</a:t>
            </a:r>
            <a:r>
              <a:rPr b="1" lang="en-US" sz="24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never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</a:t>
            </a:r>
            <a:r>
              <a:rPr b="1" lang="en-US" sz="24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omitted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non-defining relative clause.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6" name="Google Shape;1626;g2a3640339fe_0_379"/>
          <p:cNvSpPr txBox="1"/>
          <p:nvPr/>
        </p:nvSpPr>
        <p:spPr>
          <a:xfrm>
            <a:off x="1542800" y="5664425"/>
            <a:ext cx="886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block </a:t>
            </a:r>
            <a:r>
              <a:rPr b="1" lang="en-US" sz="24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cost £5 million to build </a:t>
            </a:r>
            <a:r>
              <a:rPr b="1" lang="en-US" sz="24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been empty for years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a3640339fe_0_578"/>
          <p:cNvSpPr txBox="1"/>
          <p:nvPr>
            <p:ph type="title"/>
          </p:nvPr>
        </p:nvSpPr>
        <p:spPr>
          <a:xfrm>
            <a:off x="1148642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Defining or non-defining relative clause?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3" name="Google Shape;1633;g2a3640339fe_0_578"/>
          <p:cNvSpPr txBox="1"/>
          <p:nvPr>
            <p:ph idx="1" type="body"/>
          </p:nvPr>
        </p:nvSpPr>
        <p:spPr>
          <a:xfrm>
            <a:off x="609600" y="2204689"/>
            <a:ext cx="10972800" cy="4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Libre Frankli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1/ My students who never do their homework will fail the exam.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Libre Franklin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Libre Frankli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2/ Valencia, which is Spain's third largest city, is on the Mediterranean coast.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Libre Franklin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Libre Frankli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3/ That dog whose bone you took is going to bite your leg off.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Libre Franklin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Libre Frankli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4/ They want to show me their new car they bought in Germany.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Libre Franklin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Libre Frankli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5/ The tree in front of my house, which I used to climb as a child, had to be cut down.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baseline="30000" sz="33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34" name="Google Shape;1634;g2a3640339fe_0_578"/>
          <p:cNvSpPr txBox="1"/>
          <p:nvPr/>
        </p:nvSpPr>
        <p:spPr>
          <a:xfrm>
            <a:off x="7689944" y="2241256"/>
            <a:ext cx="71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DRC</a:t>
            </a:r>
            <a:endParaRPr b="1" sz="24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5" name="Google Shape;1635;g2a3640339fe_0_578"/>
          <p:cNvSpPr txBox="1"/>
          <p:nvPr/>
        </p:nvSpPr>
        <p:spPr>
          <a:xfrm>
            <a:off x="9022625" y="2851417"/>
            <a:ext cx="91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NDRC</a:t>
            </a:r>
            <a:endParaRPr/>
          </a:p>
        </p:txBody>
      </p:sp>
      <p:sp>
        <p:nvSpPr>
          <p:cNvPr id="1636" name="Google Shape;1636;g2a3640339fe_0_578"/>
          <p:cNvSpPr txBox="1"/>
          <p:nvPr/>
        </p:nvSpPr>
        <p:spPr>
          <a:xfrm>
            <a:off x="7422333" y="3515361"/>
            <a:ext cx="71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DRC</a:t>
            </a:r>
            <a:endParaRPr/>
          </a:p>
        </p:txBody>
      </p:sp>
      <p:sp>
        <p:nvSpPr>
          <p:cNvPr id="1637" name="Google Shape;1637;g2a3640339fe_0_578"/>
          <p:cNvSpPr txBox="1"/>
          <p:nvPr/>
        </p:nvSpPr>
        <p:spPr>
          <a:xfrm>
            <a:off x="7689955" y="4258192"/>
            <a:ext cx="71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DRC</a:t>
            </a:r>
            <a:endParaRPr/>
          </a:p>
        </p:txBody>
      </p:sp>
      <p:sp>
        <p:nvSpPr>
          <p:cNvPr id="1638" name="Google Shape;1638;g2a3640339fe_0_578"/>
          <p:cNvSpPr txBox="1"/>
          <p:nvPr/>
        </p:nvSpPr>
        <p:spPr>
          <a:xfrm>
            <a:off x="9849300" y="4869309"/>
            <a:ext cx="91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NDRC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2a3cd02bcec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Make one sentence from the two that are given.</a:t>
            </a:r>
            <a:endParaRPr/>
          </a:p>
        </p:txBody>
      </p:sp>
      <p:sp>
        <p:nvSpPr>
          <p:cNvPr id="1645" name="Google Shape;1645;g2a3cd02bcec_0_7"/>
          <p:cNvSpPr txBox="1"/>
          <p:nvPr>
            <p:ph idx="1" type="body"/>
          </p:nvPr>
        </p:nvSpPr>
        <p:spPr>
          <a:xfrm>
            <a:off x="888750" y="1244025"/>
            <a:ext cx="10515600" cy="474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a. Ann took some photographs. Have you seen them?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b. You lost a key. Did you find it?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c.She’s the old woman. I often see her when I go to the shop.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d.Mont Blanc is between France and Italy. It is the highest mountain in the Alps.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E.Darwin. (His ideas changed our view of the world.) He travelled to a lot of countries when he was young.</a:t>
            </a:r>
            <a:r>
              <a:rPr lang="en-US"/>
              <a:t> </a:t>
            </a:r>
            <a:endParaRPr/>
          </a:p>
        </p:txBody>
      </p:sp>
      <p:sp>
        <p:nvSpPr>
          <p:cNvPr id="1646" name="Google Shape;1646;g2a3cd02bcec_0_7"/>
          <p:cNvSpPr txBox="1"/>
          <p:nvPr/>
        </p:nvSpPr>
        <p:spPr>
          <a:xfrm>
            <a:off x="668200" y="1690825"/>
            <a:ext cx="11679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you seen the photographs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 took?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7" name="Google Shape;1647;g2a3cd02bcec_0_7"/>
          <p:cNvSpPr txBox="1"/>
          <p:nvPr/>
        </p:nvSpPr>
        <p:spPr>
          <a:xfrm>
            <a:off x="2223900" y="2668825"/>
            <a:ext cx="77442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Did you find the key 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you lost?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8" name="Google Shape;1648;g2a3cd02bcec_0_7"/>
          <p:cNvSpPr txBox="1"/>
          <p:nvPr/>
        </p:nvSpPr>
        <p:spPr>
          <a:xfrm>
            <a:off x="1882750" y="3477238"/>
            <a:ext cx="92505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 is the old woman 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whom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often see when I go to the shop.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9" name="Google Shape;1649;g2a3cd02bcec_0_7"/>
          <p:cNvSpPr txBox="1"/>
          <p:nvPr/>
        </p:nvSpPr>
        <p:spPr>
          <a:xfrm>
            <a:off x="668200" y="4455250"/>
            <a:ext cx="1267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 Blanc, 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between France and Italy, is the highest mountain in the Alps.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0" name="Google Shape;1650;g2a3cd02bcec_0_7"/>
          <p:cNvSpPr txBox="1"/>
          <p:nvPr/>
        </p:nvSpPr>
        <p:spPr>
          <a:xfrm>
            <a:off x="838200" y="5594300"/>
            <a:ext cx="106167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Darwin, 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whose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ideas changed our view of the world, travelled to a lot of countries when he was young.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28"/>
          <p:cNvSpPr/>
          <p:nvPr/>
        </p:nvSpPr>
        <p:spPr>
          <a:xfrm>
            <a:off x="1876778" y="1665110"/>
            <a:ext cx="8720666" cy="16725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Times New Roman"/>
              </a:rPr>
              <a:t>Present perfect simple and continuous</a:t>
            </a:r>
          </a:p>
        </p:txBody>
      </p:sp>
      <p:sp>
        <p:nvSpPr>
          <p:cNvPr id="1656" name="Google Shape;1656;p28">
            <a:hlinkClick action="ppaction://hlinkshowjump?jump=nextslide"/>
          </p:cNvPr>
          <p:cNvSpPr/>
          <p:nvPr/>
        </p:nvSpPr>
        <p:spPr>
          <a:xfrm>
            <a:off x="10763251" y="6215066"/>
            <a:ext cx="1143000" cy="4286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1ec64e88b10_1_27"/>
          <p:cNvSpPr txBox="1"/>
          <p:nvPr>
            <p:ph idx="1" type="subTitle"/>
          </p:nvPr>
        </p:nvSpPr>
        <p:spPr>
          <a:xfrm>
            <a:off x="1665600" y="1417228"/>
            <a:ext cx="91440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use </a:t>
            </a:r>
            <a:r>
              <a:rPr b="1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present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perfect simple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with action verbs to emphasise </a:t>
            </a:r>
            <a:r>
              <a:rPr b="1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completion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of an event in the recent past. We use </a:t>
            </a:r>
            <a:r>
              <a:rPr b="1" lang="en-US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present perfect continuous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to talk about </a:t>
            </a:r>
            <a:r>
              <a:rPr b="1" lang="en-US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ongoing events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or activities which started at a time in the past and are still continuing up until now.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63" name="Google Shape;1663;g1ec64e88b10_1_27"/>
          <p:cNvGraphicFramePr/>
          <p:nvPr/>
        </p:nvGraphicFramePr>
        <p:xfrm>
          <a:off x="1114325" y="369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{A8669ADD-5482-43C1-96A1-C0E4E98A3C57}</a:tableStyleId>
              </a:tblPr>
              <a:tblGrid>
                <a:gridCol w="5379450"/>
                <a:gridCol w="4867100"/>
              </a:tblGrid>
              <a:tr h="548750"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I’</a:t>
                      </a: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 written </a:t>
                      </a: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Politics essay.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47625" marL="47625">
                    <a:lnR cap="flat" cmpd="sng" w="9525">
                      <a:solidFill>
                        <a:srgbClr val="E5E4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5E4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Completed </a:t>
                      </a: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event.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47625" marL="142875">
                    <a:lnL cap="flat" cmpd="sng" w="9525">
                      <a:solidFill>
                        <a:srgbClr val="E5E4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4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5E4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750"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I’</a:t>
                      </a: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 been writing </a:t>
                      </a: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Politics essay.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47625" marL="47625">
                    <a:lnR cap="flat" cmpd="sng" w="9525">
                      <a:solidFill>
                        <a:srgbClr val="E5E4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4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4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Ongoing activity</a:t>
                      </a: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I’m still writing it.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47625" marL="142875">
                    <a:lnL cap="flat" cmpd="sng" w="9525">
                      <a:solidFill>
                        <a:srgbClr val="E5E4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4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4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4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" name="Google Shape;1669;g1ec64e88b10_1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6775" y="359675"/>
            <a:ext cx="666750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0" name="Google Shape;1670;g1ec64e88b10_1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1025" y="3429000"/>
            <a:ext cx="8452149" cy="32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29"/>
          <p:cNvSpPr txBox="1"/>
          <p:nvPr>
            <p:ph type="ctrTitle"/>
          </p:nvPr>
        </p:nvSpPr>
        <p:spPr>
          <a:xfrm>
            <a:off x="1219200" y="383823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b="1" lang="en-US" sz="3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Present Perfect Tense:</a:t>
            </a:r>
            <a:endParaRPr b="1" sz="3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6" name="Google Shape;1676;p29"/>
          <p:cNvSpPr txBox="1"/>
          <p:nvPr>
            <p:ph idx="1" type="subTitle"/>
          </p:nvPr>
        </p:nvSpPr>
        <p:spPr>
          <a:xfrm>
            <a:off x="762000" y="1374425"/>
            <a:ext cx="10668000" cy="51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en-US" sz="12000">
                <a:latin typeface="Times"/>
                <a:ea typeface="Times"/>
                <a:cs typeface="Times"/>
                <a:sym typeface="Times"/>
              </a:rPr>
              <a:t>We use the present perfect simple to refer to events in the past which connect to the present.</a:t>
            </a:r>
            <a:endParaRPr sz="1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12000"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600"/>
              <a:buFont typeface="Arial"/>
              <a:buNone/>
            </a:pPr>
            <a:r>
              <a:rPr b="1" lang="en-US" sz="12000">
                <a:solidFill>
                  <a:srgbClr val="A64D79"/>
                </a:solidFill>
                <a:latin typeface="Times"/>
                <a:ea typeface="Times"/>
                <a:cs typeface="Times"/>
                <a:sym typeface="Times"/>
              </a:rPr>
              <a:t>Experiences</a:t>
            </a:r>
            <a:endParaRPr b="1" sz="12000">
              <a:solidFill>
                <a:srgbClr val="A64D79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600"/>
              <a:buNone/>
            </a:pPr>
            <a:r>
              <a:rPr lang="en-US" sz="12000">
                <a:latin typeface="Times"/>
                <a:ea typeface="Times"/>
                <a:cs typeface="Times"/>
                <a:sym typeface="Times"/>
              </a:rPr>
              <a:t>We’re going to Wagamama’s for dinner tonight. I’</a:t>
            </a:r>
            <a:r>
              <a:rPr b="1" lang="en-US" sz="12000">
                <a:latin typeface="Times"/>
                <a:ea typeface="Times"/>
                <a:cs typeface="Times"/>
                <a:sym typeface="Times"/>
              </a:rPr>
              <a:t>ve been</a:t>
            </a:r>
            <a:r>
              <a:rPr lang="en-US" sz="12000">
                <a:latin typeface="Times"/>
                <a:ea typeface="Times"/>
                <a:cs typeface="Times"/>
                <a:sym typeface="Times"/>
              </a:rPr>
              <a:t> there a couple of times </a:t>
            </a:r>
            <a:r>
              <a:rPr b="1" lang="en-US" sz="12000">
                <a:latin typeface="Times"/>
                <a:ea typeface="Times"/>
                <a:cs typeface="Times"/>
                <a:sym typeface="Times"/>
              </a:rPr>
              <a:t>before</a:t>
            </a:r>
            <a:r>
              <a:rPr lang="en-US" sz="12000">
                <a:latin typeface="Times"/>
                <a:ea typeface="Times"/>
                <a:cs typeface="Times"/>
                <a:sym typeface="Times"/>
              </a:rPr>
              <a:t>.</a:t>
            </a:r>
            <a:endParaRPr sz="1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b="1" lang="en-US" sz="12000">
                <a:solidFill>
                  <a:srgbClr val="A64D79"/>
                </a:solidFill>
                <a:latin typeface="Times"/>
                <a:ea typeface="Times"/>
                <a:cs typeface="Times"/>
                <a:sym typeface="Times"/>
              </a:rPr>
              <a:t>Recent completed events</a:t>
            </a:r>
            <a:endParaRPr sz="1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en-US" sz="12000">
                <a:latin typeface="Times"/>
                <a:ea typeface="Times"/>
                <a:cs typeface="Times"/>
                <a:sym typeface="Times"/>
              </a:rPr>
              <a:t>The company employs around 400 staff and </a:t>
            </a:r>
            <a:r>
              <a:rPr b="1" lang="en-US" sz="12000">
                <a:latin typeface="Times"/>
                <a:ea typeface="Times"/>
                <a:cs typeface="Times"/>
                <a:sym typeface="Times"/>
              </a:rPr>
              <a:t>has recently opened</a:t>
            </a:r>
            <a:r>
              <a:rPr lang="en-US" sz="12000">
                <a:latin typeface="Times"/>
                <a:ea typeface="Times"/>
                <a:cs typeface="Times"/>
                <a:sym typeface="Times"/>
              </a:rPr>
              <a:t> an office in the UK.</a:t>
            </a:r>
            <a:endParaRPr sz="1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b="1" lang="en-US" sz="12000">
                <a:solidFill>
                  <a:srgbClr val="A64D79"/>
                </a:solidFill>
                <a:latin typeface="Times"/>
                <a:ea typeface="Times"/>
                <a:cs typeface="Times"/>
                <a:sym typeface="Times"/>
              </a:rPr>
              <a:t>Past events, present results</a:t>
            </a:r>
            <a:endParaRPr b="1" sz="12000">
              <a:solidFill>
                <a:srgbClr val="A64D79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-US" sz="12000">
                <a:latin typeface="Times"/>
                <a:ea typeface="Times"/>
                <a:cs typeface="Times"/>
                <a:sym typeface="Times"/>
              </a:rPr>
              <a:t>I had a car accident yesterday. I </a:t>
            </a:r>
            <a:r>
              <a:rPr b="1" lang="en-US" sz="12000">
                <a:latin typeface="Times"/>
                <a:ea typeface="Times"/>
                <a:cs typeface="Times"/>
                <a:sym typeface="Times"/>
              </a:rPr>
              <a:t>have broken</a:t>
            </a:r>
            <a:r>
              <a:rPr lang="en-US" sz="12000">
                <a:latin typeface="Times"/>
                <a:ea typeface="Times"/>
                <a:cs typeface="Times"/>
                <a:sym typeface="Times"/>
              </a:rPr>
              <a:t> my arm.</a:t>
            </a:r>
            <a:endParaRPr b="1" sz="12000">
              <a:solidFill>
                <a:srgbClr val="A64D79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ct val="45833"/>
              <a:buNone/>
            </a:pPr>
            <a:r>
              <a:t/>
            </a:r>
            <a:endParaRPr b="1">
              <a:solidFill>
                <a:srgbClr val="A64D79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32"/>
          <p:cNvSpPr txBox="1"/>
          <p:nvPr>
            <p:ph type="title"/>
          </p:nvPr>
        </p:nvSpPr>
        <p:spPr>
          <a:xfrm>
            <a:off x="1148644" y="460022"/>
            <a:ext cx="13287022" cy="960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"/>
              <a:buNone/>
            </a:pPr>
            <a:r>
              <a:rPr b="1" lang="en-US" sz="4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Present Perfect Continuous Tense:</a:t>
            </a:r>
            <a:endParaRPr b="1" sz="4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82" name="Google Shape;1682;p32"/>
          <p:cNvSpPr txBox="1"/>
          <p:nvPr>
            <p:ph idx="1" type="body"/>
          </p:nvPr>
        </p:nvSpPr>
        <p:spPr>
          <a:xfrm>
            <a:off x="609600" y="1417638"/>
            <a:ext cx="109728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2949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3200">
              <a:latin typeface="Times"/>
              <a:ea typeface="Times"/>
              <a:cs typeface="Times"/>
              <a:sym typeface="Time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3200">
                <a:latin typeface="Times"/>
                <a:ea typeface="Times"/>
                <a:cs typeface="Times"/>
                <a:sym typeface="Times"/>
              </a:rPr>
              <a:t>The present perfect continuous focuses more on the </a:t>
            </a:r>
            <a:r>
              <a:rPr b="1" lang="en-US" sz="32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continuous action</a:t>
            </a:r>
            <a:r>
              <a:rPr b="1" lang="en-US" sz="3200">
                <a:latin typeface="Times"/>
                <a:ea typeface="Times"/>
                <a:cs typeface="Times"/>
                <a:sym typeface="Times"/>
              </a:rPr>
              <a:t>. The  emphasis is on the </a:t>
            </a:r>
            <a:r>
              <a:rPr b="1" lang="en-US" sz="32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duration</a:t>
            </a:r>
            <a:r>
              <a:rPr b="1" lang="en-US" sz="3200">
                <a:latin typeface="Times"/>
                <a:ea typeface="Times"/>
                <a:cs typeface="Times"/>
                <a:sym typeface="Times"/>
              </a:rPr>
              <a:t> of the action.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32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200">
                <a:latin typeface="Times"/>
                <a:ea typeface="Times"/>
                <a:cs typeface="Times"/>
                <a:sym typeface="Times"/>
              </a:rPr>
              <a:t>Example: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66"/>
              </a:buClr>
              <a:buSzPct val="100000"/>
              <a:buNone/>
            </a:pPr>
            <a:r>
              <a:rPr b="1" lang="en-US" sz="3200">
                <a:solidFill>
                  <a:srgbClr val="000066"/>
                </a:solidFill>
                <a:latin typeface="Times"/>
                <a:ea typeface="Times"/>
                <a:cs typeface="Times"/>
                <a:sym typeface="Times"/>
              </a:rPr>
              <a:t>It began raining two hours ago.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66"/>
              </a:buClr>
              <a:buSzPct val="100000"/>
              <a:buNone/>
            </a:pPr>
            <a:r>
              <a:rPr b="1" lang="en-US" sz="3200">
                <a:solidFill>
                  <a:srgbClr val="000066"/>
                </a:solidFill>
                <a:latin typeface="Times"/>
                <a:ea typeface="Times"/>
                <a:cs typeface="Times"/>
                <a:sym typeface="Times"/>
              </a:rPr>
              <a:t>It is STILL raining now.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66"/>
              </a:buClr>
              <a:buSzPct val="100000"/>
              <a:buNone/>
            </a:pPr>
            <a:r>
              <a:rPr b="1" lang="en-US" sz="3200">
                <a:solidFill>
                  <a:srgbClr val="000066"/>
                </a:solidFill>
                <a:latin typeface="Times"/>
                <a:ea typeface="Times"/>
                <a:cs typeface="Times"/>
                <a:sym typeface="Times"/>
              </a:rPr>
              <a:t>*It </a:t>
            </a:r>
            <a:r>
              <a:rPr b="1" lang="en-US" sz="3200">
                <a:solidFill>
                  <a:srgbClr val="990000"/>
                </a:solidFill>
                <a:latin typeface="Times"/>
                <a:ea typeface="Times"/>
                <a:cs typeface="Times"/>
                <a:sym typeface="Times"/>
              </a:rPr>
              <a:t>has been raining</a:t>
            </a:r>
            <a:r>
              <a:rPr b="1" lang="en-US" sz="3200">
                <a:solidFill>
                  <a:srgbClr val="000066"/>
                </a:solidFill>
                <a:latin typeface="Times"/>
                <a:ea typeface="Times"/>
                <a:cs typeface="Times"/>
                <a:sym typeface="Times"/>
              </a:rPr>
              <a:t> for two hours.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3200">
              <a:solidFill>
                <a:srgbClr val="000066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ct val="114285"/>
              <a:buNone/>
            </a:pPr>
            <a:r>
              <a:t/>
            </a:r>
            <a:endParaRPr/>
          </a:p>
          <a:p>
            <a:pPr indent="-698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40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4"/>
          <p:cNvSpPr/>
          <p:nvPr/>
        </p:nvSpPr>
        <p:spPr>
          <a:xfrm>
            <a:off x="2525890" y="1665110"/>
            <a:ext cx="7478887" cy="16725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Times New Roman"/>
              </a:rPr>
              <a:t>Modals of deduction in the present</a:t>
            </a:r>
          </a:p>
        </p:txBody>
      </p:sp>
      <p:sp>
        <p:nvSpPr>
          <p:cNvPr id="1407" name="Google Shape;1407;p4">
            <a:hlinkClick action="ppaction://hlinkshowjump?jump=nextslide"/>
          </p:cNvPr>
          <p:cNvSpPr/>
          <p:nvPr/>
        </p:nvSpPr>
        <p:spPr>
          <a:xfrm>
            <a:off x="10763251" y="6215066"/>
            <a:ext cx="1143000" cy="4286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1ec64e88b10_1_39"/>
          <p:cNvSpPr txBox="1"/>
          <p:nvPr>
            <p:ph type="title"/>
          </p:nvPr>
        </p:nvSpPr>
        <p:spPr>
          <a:xfrm>
            <a:off x="1586725" y="419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6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Times"/>
                <a:ea typeface="Times"/>
                <a:cs typeface="Times"/>
                <a:sym typeface="Times"/>
              </a:rPr>
              <a:t>Mental process and stative verbs</a:t>
            </a:r>
            <a:endParaRPr b="1" sz="3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89" name="Google Shape;1689;g1ec64e88b10_1_39"/>
          <p:cNvSpPr txBox="1"/>
          <p:nvPr>
            <p:ph idx="1" type="body"/>
          </p:nvPr>
        </p:nvSpPr>
        <p:spPr>
          <a:xfrm>
            <a:off x="838200" y="1744700"/>
            <a:ext cx="10515600" cy="49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 b="1" sz="1800">
              <a:solidFill>
                <a:srgbClr val="1D2A5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9200">
                <a:latin typeface="Times"/>
                <a:ea typeface="Times"/>
                <a:cs typeface="Times"/>
                <a:sym typeface="Times"/>
              </a:rPr>
              <a:t>Some verbs are </a:t>
            </a:r>
            <a:r>
              <a:rPr b="1" lang="en-US" sz="9200">
                <a:latin typeface="Times"/>
                <a:ea typeface="Times"/>
                <a:cs typeface="Times"/>
                <a:sym typeface="Times"/>
              </a:rPr>
              <a:t>not </a:t>
            </a:r>
            <a:r>
              <a:rPr lang="en-US" sz="9200">
                <a:latin typeface="Times"/>
                <a:ea typeface="Times"/>
                <a:cs typeface="Times"/>
                <a:sym typeface="Times"/>
              </a:rPr>
              <a:t>used very often in the continuous form.</a:t>
            </a:r>
            <a:endParaRPr sz="92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9200">
                <a:latin typeface="Times"/>
                <a:ea typeface="Times"/>
                <a:cs typeface="Times"/>
                <a:sym typeface="Times"/>
              </a:rPr>
              <a:t>We don’t use the continuous form with verbs of </a:t>
            </a:r>
            <a:r>
              <a:rPr b="1" lang="en-US" sz="9200">
                <a:latin typeface="Times"/>
                <a:ea typeface="Times"/>
                <a:cs typeface="Times"/>
                <a:sym typeface="Times"/>
              </a:rPr>
              <a:t>mental process (know, like, understand, believe):</a:t>
            </a:r>
            <a:endParaRPr b="1" sz="9200">
              <a:latin typeface="Times"/>
              <a:ea typeface="Times"/>
              <a:cs typeface="Times"/>
              <a:sym typeface="Times"/>
            </a:endParaRPr>
          </a:p>
          <a:p>
            <a:pPr indent="0" lvl="0" marL="101600" marR="101600" rtl="0" algn="l">
              <a:lnSpc>
                <a:spcPct val="14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9200">
                <a:latin typeface="Times"/>
                <a:ea typeface="Times"/>
                <a:cs typeface="Times"/>
                <a:sym typeface="Times"/>
              </a:rPr>
              <a:t>They haven’t known each other for very long.</a:t>
            </a:r>
            <a:endParaRPr sz="9200">
              <a:latin typeface="Times"/>
              <a:ea typeface="Times"/>
              <a:cs typeface="Times"/>
              <a:sym typeface="Times"/>
            </a:endParaRPr>
          </a:p>
          <a:p>
            <a:pPr indent="0" lvl="0" marL="101600" marR="101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92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Not: They haven’t been knowing each other for very long.</a:t>
            </a:r>
            <a:endParaRPr b="1" sz="9200">
              <a:solidFill>
                <a:srgbClr val="C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4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9200">
                <a:latin typeface="Times"/>
                <a:ea typeface="Times"/>
                <a:cs typeface="Times"/>
                <a:sym typeface="Times"/>
              </a:rPr>
              <a:t>We don’t use the continuous form with </a:t>
            </a:r>
            <a:r>
              <a:rPr b="1" lang="en-US" sz="9200">
                <a:latin typeface="Times"/>
                <a:ea typeface="Times"/>
                <a:cs typeface="Times"/>
                <a:sym typeface="Times"/>
              </a:rPr>
              <a:t>verbs of the senses (hear, smell, taste)</a:t>
            </a:r>
            <a:r>
              <a:rPr lang="en-US" sz="9200">
                <a:latin typeface="Times"/>
                <a:ea typeface="Times"/>
                <a:cs typeface="Times"/>
                <a:sym typeface="Times"/>
              </a:rPr>
              <a:t>:</a:t>
            </a:r>
            <a:endParaRPr sz="9200">
              <a:latin typeface="Times"/>
              <a:ea typeface="Times"/>
              <a:cs typeface="Times"/>
              <a:sym typeface="Times"/>
            </a:endParaRPr>
          </a:p>
          <a:p>
            <a:pPr indent="0" lvl="0" marL="101600" marR="101600" rtl="0" algn="l">
              <a:lnSpc>
                <a:spcPct val="14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9200">
                <a:latin typeface="Times"/>
                <a:ea typeface="Times"/>
                <a:cs typeface="Times"/>
                <a:sym typeface="Times"/>
              </a:rPr>
              <a:t>Have you heard the news?</a:t>
            </a:r>
            <a:endParaRPr sz="9200">
              <a:latin typeface="Times"/>
              <a:ea typeface="Times"/>
              <a:cs typeface="Times"/>
              <a:sym typeface="Times"/>
            </a:endParaRPr>
          </a:p>
          <a:p>
            <a:pPr indent="0" lvl="0" marL="101600" marR="101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92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Not: Have you been hearing the news?</a:t>
            </a:r>
            <a:endParaRPr b="1" sz="9200" strike="sng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SzPct val="257142"/>
              <a:buNone/>
            </a:pPr>
            <a:r>
              <a:t/>
            </a:r>
            <a:endParaRPr/>
          </a:p>
        </p:txBody>
      </p:sp>
      <p:sp>
        <p:nvSpPr>
          <p:cNvPr id="1690" name="Google Shape;1690;g1ec64e88b10_1_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37"/>
          <p:cNvSpPr txBox="1"/>
          <p:nvPr>
            <p:ph type="title"/>
          </p:nvPr>
        </p:nvSpPr>
        <p:spPr>
          <a:xfrm>
            <a:off x="1528689" y="2433134"/>
            <a:ext cx="91064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1" lang="en-US" sz="80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practice </a:t>
            </a:r>
            <a:endParaRPr b="1" sz="8000">
              <a:solidFill>
                <a:srgbClr val="8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38"/>
          <p:cNvSpPr txBox="1"/>
          <p:nvPr>
            <p:ph type="title"/>
          </p:nvPr>
        </p:nvSpPr>
        <p:spPr>
          <a:xfrm>
            <a:off x="1542800" y="485800"/>
            <a:ext cx="796809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200"/>
              <a:t>Present Perfect Simple or </a:t>
            </a:r>
            <a:br>
              <a:rPr b="1" lang="en-US" sz="3200"/>
            </a:br>
            <a:r>
              <a:rPr b="1" lang="en-US" sz="3200"/>
              <a:t>Present Perfect Continuous?</a:t>
            </a:r>
            <a:br>
              <a:rPr lang="en-US" sz="3200"/>
            </a:br>
            <a:endParaRPr sz="3200"/>
          </a:p>
        </p:txBody>
      </p:sp>
      <p:sp>
        <p:nvSpPr>
          <p:cNvPr id="1701" name="Google Shape;1701;p38"/>
          <p:cNvSpPr/>
          <p:nvPr/>
        </p:nvSpPr>
        <p:spPr>
          <a:xfrm>
            <a:off x="1524000" y="1615787"/>
            <a:ext cx="8988778" cy="4221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___________________ (you / buy) your train ticket yet?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The kitchen is a complete mess! What ___________________         (the children / do)?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Julie ___________________ (learn) to drive for six years!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Amanda ___________________ (already / have) lunch, so she’ll meet us later.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How much coffee ___________________ (she / drink) this morning?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Simon ___________________ (write) three books.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I ___________________ (do) everything I needed to do today! Hurray!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It ___________________ (not / rain) all summer, so the garden is dead.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2" name="Google Shape;1702;p38"/>
          <p:cNvSpPr txBox="1"/>
          <p:nvPr/>
        </p:nvSpPr>
        <p:spPr>
          <a:xfrm>
            <a:off x="2271889" y="1749778"/>
            <a:ext cx="1781557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Have you bought 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3" name="Google Shape;1703;p38"/>
          <p:cNvSpPr txBox="1"/>
          <p:nvPr/>
        </p:nvSpPr>
        <p:spPr>
          <a:xfrm>
            <a:off x="5785556" y="2187223"/>
            <a:ext cx="2918700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have the children been doing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4" name="Google Shape;1704;p38"/>
          <p:cNvSpPr txBox="1"/>
          <p:nvPr/>
        </p:nvSpPr>
        <p:spPr>
          <a:xfrm>
            <a:off x="2652889" y="3033888"/>
            <a:ext cx="1846479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has been learning 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5" name="Google Shape;1705;p38"/>
          <p:cNvSpPr txBox="1"/>
          <p:nvPr/>
        </p:nvSpPr>
        <p:spPr>
          <a:xfrm>
            <a:off x="3005667" y="3527779"/>
            <a:ext cx="1659491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has already had 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6" name="Google Shape;1706;p38"/>
          <p:cNvSpPr txBox="1"/>
          <p:nvPr/>
        </p:nvSpPr>
        <p:spPr>
          <a:xfrm>
            <a:off x="4134555" y="3993444"/>
            <a:ext cx="1486818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has she drunk 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7" name="Google Shape;1707;p38"/>
          <p:cNvSpPr txBox="1"/>
          <p:nvPr/>
        </p:nvSpPr>
        <p:spPr>
          <a:xfrm>
            <a:off x="2864555" y="4473223"/>
            <a:ext cx="129216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has  written 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8" name="Google Shape;1708;p38"/>
          <p:cNvSpPr txBox="1"/>
          <p:nvPr/>
        </p:nvSpPr>
        <p:spPr>
          <a:xfrm>
            <a:off x="2596445" y="4910666"/>
            <a:ext cx="1166944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have done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9" name="Google Shape;1709;p38"/>
          <p:cNvSpPr txBox="1"/>
          <p:nvPr/>
        </p:nvSpPr>
        <p:spPr>
          <a:xfrm>
            <a:off x="2568222" y="5376333"/>
            <a:ext cx="1416599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hasn’t rained 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46"/>
          <p:cNvSpPr/>
          <p:nvPr/>
        </p:nvSpPr>
        <p:spPr>
          <a:xfrm>
            <a:off x="1876778" y="1665110"/>
            <a:ext cx="8720666" cy="16725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Times New Roman"/>
              </a:rPr>
              <a:t>Past perfect simple and continuous</a:t>
            </a:r>
          </a:p>
        </p:txBody>
      </p:sp>
      <p:sp>
        <p:nvSpPr>
          <p:cNvPr id="1715" name="Google Shape;1715;p46">
            <a:hlinkClick action="ppaction://hlinkshowjump?jump=nextslide"/>
          </p:cNvPr>
          <p:cNvSpPr/>
          <p:nvPr/>
        </p:nvSpPr>
        <p:spPr>
          <a:xfrm>
            <a:off x="10763251" y="6215066"/>
            <a:ext cx="1143000" cy="4286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st-Perfect-and-Past-Perfect-ContinuousAdd-heading-2.jpg" id="1720" name="Google Shape;172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8222" y="-1"/>
            <a:ext cx="7069667" cy="7351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48"/>
          <p:cNvSpPr txBox="1"/>
          <p:nvPr>
            <p:ph type="title"/>
          </p:nvPr>
        </p:nvSpPr>
        <p:spPr>
          <a:xfrm>
            <a:off x="1528689" y="2433134"/>
            <a:ext cx="91064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1" lang="en-US" sz="80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practice </a:t>
            </a:r>
            <a:endParaRPr b="1" sz="8000">
              <a:solidFill>
                <a:srgbClr val="8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49"/>
          <p:cNvSpPr/>
          <p:nvPr/>
        </p:nvSpPr>
        <p:spPr>
          <a:xfrm>
            <a:off x="0" y="1066690"/>
            <a:ext cx="12093222" cy="5847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I got home, I realized that while _________ someone stole my wallet.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had walked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been walking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had been walking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_______ the idea of going to a gym, but when I went to one for the first time last week, I liked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had always hated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always hating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always been hating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police were investigating the road accident, they discovered that the driver __________ in two other accidents before.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had been involved 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had being involved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been involved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__________ they __________ on the exams before the school put monitors in the classroom?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had they cheated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they cheated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had they been cheating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dministrateur\AppData\Local\Microsoft\Windows\INetCache\IE\WHE1VEPU\check-mark-1292787__180[1].png" id="1732" name="Google Shape;173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2622" y="2120785"/>
            <a:ext cx="381000" cy="3747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eur\AppData\Local\Microsoft\Windows\INetCache\IE\WHE1VEPU\check-mark-1292787__180[1].png" id="1733" name="Google Shape;173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689" y="2781185"/>
            <a:ext cx="381000" cy="3747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eur\AppData\Local\Microsoft\Windows\INetCache\IE\WHE1VEPU\check-mark-1292787__180[1].png" id="1734" name="Google Shape;173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022" y="4446297"/>
            <a:ext cx="381000" cy="3747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eur\AppData\Local\Microsoft\Windows\INetCache\IE\WHE1VEPU\check-mark-1292787__180[1].png" id="1735" name="Google Shape;173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6455025"/>
            <a:ext cx="381000" cy="374753"/>
          </a:xfrm>
          <a:prstGeom prst="rect">
            <a:avLst/>
          </a:prstGeom>
          <a:noFill/>
          <a:ln>
            <a:noFill/>
          </a:ln>
        </p:spPr>
      </p:pic>
      <p:sp>
        <p:nvSpPr>
          <p:cNvPr id="1736" name="Google Shape;1736;p49"/>
          <p:cNvSpPr txBox="1"/>
          <p:nvPr/>
        </p:nvSpPr>
        <p:spPr>
          <a:xfrm>
            <a:off x="1298222" y="493888"/>
            <a:ext cx="53481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the correct alternative:</a:t>
            </a:r>
            <a:endParaRPr b="1" i="0" sz="2800" u="none" cap="none" strike="noStrike">
              <a:solidFill>
                <a:srgbClr val="8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50"/>
          <p:cNvSpPr/>
          <p:nvPr/>
        </p:nvSpPr>
        <p:spPr>
          <a:xfrm>
            <a:off x="1876778" y="1665110"/>
            <a:ext cx="8720666" cy="16725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Times New Roman"/>
              </a:rPr>
              <a:t>Persuasive Essay</a:t>
            </a:r>
          </a:p>
        </p:txBody>
      </p:sp>
      <p:sp>
        <p:nvSpPr>
          <p:cNvPr id="1742" name="Google Shape;1742;p50">
            <a:hlinkClick action="ppaction://hlinkshowjump?jump=nextslide"/>
          </p:cNvPr>
          <p:cNvSpPr/>
          <p:nvPr/>
        </p:nvSpPr>
        <p:spPr>
          <a:xfrm>
            <a:off x="10763251" y="6215066"/>
            <a:ext cx="1143000" cy="4286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51"/>
          <p:cNvSpPr txBox="1"/>
          <p:nvPr>
            <p:ph type="title"/>
          </p:nvPr>
        </p:nvSpPr>
        <p:spPr>
          <a:xfrm>
            <a:off x="1528689" y="2433134"/>
            <a:ext cx="91064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1" lang="en-US" sz="80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practice </a:t>
            </a:r>
            <a:endParaRPr b="1" sz="8000">
              <a:solidFill>
                <a:srgbClr val="8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52"/>
          <p:cNvSpPr txBox="1"/>
          <p:nvPr>
            <p:ph type="title"/>
          </p:nvPr>
        </p:nvSpPr>
        <p:spPr>
          <a:xfrm>
            <a:off x="1979908" y="448720"/>
            <a:ext cx="8759354" cy="571014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highlight>
                  <a:srgbClr val="C0C0C0"/>
                </a:highlight>
              </a:rPr>
              <a:t>Reminder: The persuasive essay format  </a:t>
            </a:r>
            <a:endParaRPr sz="2800">
              <a:highlight>
                <a:srgbClr val="C0C0C0"/>
              </a:highlight>
            </a:endParaRPr>
          </a:p>
        </p:txBody>
      </p:sp>
      <p:grpSp>
        <p:nvGrpSpPr>
          <p:cNvPr id="1753" name="Google Shape;1753;p52"/>
          <p:cNvGrpSpPr/>
          <p:nvPr/>
        </p:nvGrpSpPr>
        <p:grpSpPr>
          <a:xfrm>
            <a:off x="4812009" y="2589528"/>
            <a:ext cx="2577200" cy="1147987"/>
            <a:chOff x="3609007" y="1942146"/>
            <a:chExt cx="1932900" cy="860990"/>
          </a:xfrm>
        </p:grpSpPr>
        <p:sp>
          <p:nvSpPr>
            <p:cNvPr id="1754" name="Google Shape;1754;p52"/>
            <p:cNvSpPr txBox="1"/>
            <p:nvPr/>
          </p:nvSpPr>
          <p:spPr>
            <a:xfrm flipH="1">
              <a:off x="3902093" y="1942146"/>
              <a:ext cx="1339800" cy="2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Body </a:t>
              </a:r>
              <a:endParaRPr b="1" i="0" sz="24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5" name="Google Shape;1755;p52"/>
            <p:cNvSpPr txBox="1"/>
            <p:nvPr/>
          </p:nvSpPr>
          <p:spPr>
            <a:xfrm flipH="1">
              <a:off x="3609007" y="2325536"/>
              <a:ext cx="1932900" cy="4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 paragraphs ; each with a new argument and evidence to support your point of view.</a:t>
              </a:r>
              <a:endPara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grpSp>
        <p:nvGrpSpPr>
          <p:cNvPr id="1756" name="Google Shape;1756;p52"/>
          <p:cNvGrpSpPr/>
          <p:nvPr/>
        </p:nvGrpSpPr>
        <p:grpSpPr>
          <a:xfrm>
            <a:off x="4807384" y="5164004"/>
            <a:ext cx="2577198" cy="1015127"/>
            <a:chOff x="3605542" y="3873001"/>
            <a:chExt cx="1932900" cy="761345"/>
          </a:xfrm>
        </p:grpSpPr>
        <p:sp>
          <p:nvSpPr>
            <p:cNvPr id="1757" name="Google Shape;1757;p52"/>
            <p:cNvSpPr txBox="1"/>
            <p:nvPr/>
          </p:nvSpPr>
          <p:spPr>
            <a:xfrm flipH="1">
              <a:off x="3722188" y="3873001"/>
              <a:ext cx="1696476" cy="243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 </a:t>
              </a:r>
              <a:endParaRPr b="1" i="0" sz="2400" u="none" cap="none" strike="noStrike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8" name="Google Shape;1758;p52"/>
            <p:cNvSpPr txBox="1"/>
            <p:nvPr/>
          </p:nvSpPr>
          <p:spPr>
            <a:xfrm flipH="1">
              <a:off x="3605542" y="4156746"/>
              <a:ext cx="1932900" cy="4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Restate the thesis, </a:t>
              </a:r>
              <a:r>
                <a:rPr lang="en-US" sz="16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summarize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 all arguments.</a:t>
              </a:r>
              <a:endPara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1759" name="Google Shape;1759;p52"/>
          <p:cNvSpPr txBox="1"/>
          <p:nvPr/>
        </p:nvSpPr>
        <p:spPr>
          <a:xfrm flipH="1">
            <a:off x="4812008" y="4145127"/>
            <a:ext cx="2628141" cy="973179"/>
          </a:xfrm>
          <a:prstGeom prst="rect">
            <a:avLst/>
          </a:prstGeom>
          <a:gradFill>
            <a:gsLst>
              <a:gs pos="0">
                <a:srgbClr val="668DC4"/>
              </a:gs>
              <a:gs pos="50000">
                <a:srgbClr val="4880C2"/>
              </a:gs>
              <a:gs pos="100000">
                <a:srgbClr val="3A6FB1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 paragraph with the counter argument , explaining why you still disagree</a:t>
            </a:r>
            <a:endParaRPr b="1" i="0" sz="16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1760" name="Google Shape;1760;p52"/>
          <p:cNvGrpSpPr/>
          <p:nvPr/>
        </p:nvGrpSpPr>
        <p:grpSpPr>
          <a:xfrm>
            <a:off x="4812009" y="1569567"/>
            <a:ext cx="2577200" cy="977581"/>
            <a:chOff x="3609007" y="1177175"/>
            <a:chExt cx="1932900" cy="733186"/>
          </a:xfrm>
        </p:grpSpPr>
        <p:sp>
          <p:nvSpPr>
            <p:cNvPr id="1761" name="Google Shape;1761;p52"/>
            <p:cNvSpPr txBox="1"/>
            <p:nvPr/>
          </p:nvSpPr>
          <p:spPr>
            <a:xfrm flipH="1">
              <a:off x="3902093" y="1177175"/>
              <a:ext cx="1601241" cy="240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 </a:t>
              </a:r>
              <a:endParaRPr b="1" i="0" sz="2400" u="none" cap="none" strike="noStrike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2" name="Google Shape;1762;p52"/>
            <p:cNvSpPr txBox="1"/>
            <p:nvPr/>
          </p:nvSpPr>
          <p:spPr>
            <a:xfrm flipH="1">
              <a:off x="3609007" y="1432761"/>
              <a:ext cx="1932900" cy="4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rPr b="0" i="0" lang="en-US" sz="1867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Topic or thesis you’re going to prove</a:t>
              </a:r>
              <a:endParaRPr b="0" i="0" sz="1867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grpSp>
        <p:nvGrpSpPr>
          <p:cNvPr id="1763" name="Google Shape;1763;p52"/>
          <p:cNvGrpSpPr/>
          <p:nvPr/>
        </p:nvGrpSpPr>
        <p:grpSpPr>
          <a:xfrm>
            <a:off x="3265990" y="1730228"/>
            <a:ext cx="5316705" cy="4535990"/>
            <a:chOff x="2302414" y="1297671"/>
            <a:chExt cx="3987529" cy="3401992"/>
          </a:xfrm>
        </p:grpSpPr>
        <p:cxnSp>
          <p:nvCxnSpPr>
            <p:cNvPr id="1764" name="Google Shape;1764;p52"/>
            <p:cNvCxnSpPr>
              <a:stCxn id="1761" idx="3"/>
            </p:cNvCxnSpPr>
            <p:nvPr/>
          </p:nvCxnSpPr>
          <p:spPr>
            <a:xfrm flipH="1">
              <a:off x="2302414" y="1297671"/>
              <a:ext cx="1452600" cy="422400"/>
            </a:xfrm>
            <a:prstGeom prst="bentConnector3">
              <a:avLst>
                <a:gd fmla="val 19395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cxnSp>
          <p:nvCxnSpPr>
            <p:cNvPr id="1765" name="Google Shape;1765;p52"/>
            <p:cNvCxnSpPr>
              <a:stCxn id="1754" idx="3"/>
            </p:cNvCxnSpPr>
            <p:nvPr/>
          </p:nvCxnSpPr>
          <p:spPr>
            <a:xfrm rot="10800000">
              <a:off x="2737414" y="1879146"/>
              <a:ext cx="1017600" cy="190800"/>
            </a:xfrm>
            <a:prstGeom prst="bentConnector3">
              <a:avLst>
                <a:gd fmla="val 269882" name="adj1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cxnSp>
          <p:nvCxnSpPr>
            <p:cNvPr id="1766" name="Google Shape;1766;p52"/>
            <p:cNvCxnSpPr/>
            <p:nvPr/>
          </p:nvCxnSpPr>
          <p:spPr>
            <a:xfrm rot="10800000">
              <a:off x="2446509" y="2805886"/>
              <a:ext cx="1368152" cy="558537"/>
            </a:xfrm>
            <a:prstGeom prst="bentConnector3">
              <a:avLst>
                <a:gd fmla="val 207146" name="adj1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cxnSp>
          <p:nvCxnSpPr>
            <p:cNvPr id="1767" name="Google Shape;1767;p52"/>
            <p:cNvCxnSpPr/>
            <p:nvPr/>
          </p:nvCxnSpPr>
          <p:spPr>
            <a:xfrm rot="10800000">
              <a:off x="2416418" y="3738779"/>
              <a:ext cx="1304400" cy="734100"/>
            </a:xfrm>
            <a:prstGeom prst="bentConnector3">
              <a:avLst>
                <a:gd fmla="val 218276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cxnSp>
          <p:nvCxnSpPr>
            <p:cNvPr id="1768" name="Google Shape;1768;p52"/>
            <p:cNvCxnSpPr>
              <a:stCxn id="1761" idx="1"/>
            </p:cNvCxnSpPr>
            <p:nvPr/>
          </p:nvCxnSpPr>
          <p:spPr>
            <a:xfrm>
              <a:off x="5356255" y="1297671"/>
              <a:ext cx="762600" cy="138000"/>
            </a:xfrm>
            <a:prstGeom prst="bentConnector3">
              <a:avLst>
                <a:gd fmla="val -42955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cxnSp>
          <p:nvCxnSpPr>
            <p:cNvPr id="1769" name="Google Shape;1769;p52"/>
            <p:cNvCxnSpPr/>
            <p:nvPr/>
          </p:nvCxnSpPr>
          <p:spPr>
            <a:xfrm flipH="1" rot="10800000">
              <a:off x="5182813" y="2075619"/>
              <a:ext cx="1107130" cy="196475"/>
            </a:xfrm>
            <a:prstGeom prst="bentConnector3">
              <a:avLst>
                <a:gd fmla="val -280265" name="adj1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cxnSp>
          <p:nvCxnSpPr>
            <p:cNvPr id="1770" name="Google Shape;1770;p52"/>
            <p:cNvCxnSpPr/>
            <p:nvPr/>
          </p:nvCxnSpPr>
          <p:spPr>
            <a:xfrm>
              <a:off x="5182813" y="2667274"/>
              <a:ext cx="1076680" cy="435700"/>
            </a:xfrm>
            <a:prstGeom prst="bentConnector3">
              <a:avLst>
                <a:gd fmla="val -288788" name="adj1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cxnSp>
          <p:nvCxnSpPr>
            <p:cNvPr id="1771" name="Google Shape;1771;p52"/>
            <p:cNvCxnSpPr/>
            <p:nvPr/>
          </p:nvCxnSpPr>
          <p:spPr>
            <a:xfrm flipH="1" rot="10800000">
              <a:off x="4985543" y="3965563"/>
              <a:ext cx="1304400" cy="734100"/>
            </a:xfrm>
            <a:prstGeom prst="bentConnector3">
              <a:avLst>
                <a:gd fmla="val -225946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772" name="Google Shape;1772;p52"/>
          <p:cNvSpPr txBox="1"/>
          <p:nvPr/>
        </p:nvSpPr>
        <p:spPr>
          <a:xfrm>
            <a:off x="870984" y="1464275"/>
            <a:ext cx="2688299" cy="1528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well-structured introductory paragraph coupled with a clear thesis.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3" name="Google Shape;1773;p52"/>
          <p:cNvSpPr txBox="1"/>
          <p:nvPr/>
        </p:nvSpPr>
        <p:spPr>
          <a:xfrm>
            <a:off x="8496267" y="2505528"/>
            <a:ext cx="2688299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1867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Body paragraphs validated with ample evidence and statistics.</a:t>
            </a:r>
            <a:endParaRPr b="0" i="0" sz="1867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74" name="Google Shape;1774;p52"/>
          <p:cNvSpPr txBox="1"/>
          <p:nvPr/>
        </p:nvSpPr>
        <p:spPr>
          <a:xfrm>
            <a:off x="1583499" y="4773150"/>
            <a:ext cx="1728192" cy="666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convincing conclusion.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52"/>
          <p:cNvSpPr/>
          <p:nvPr/>
        </p:nvSpPr>
        <p:spPr>
          <a:xfrm>
            <a:off x="849314" y="3059420"/>
            <a:ext cx="3144011" cy="1241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Use logic and reason to show that your point of view is more legitimate than any other.</a:t>
            </a:r>
            <a:endParaRPr b="0" i="0" sz="1867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76" name="Google Shape;1776;p52"/>
          <p:cNvSpPr/>
          <p:nvPr/>
        </p:nvSpPr>
        <p:spPr>
          <a:xfrm>
            <a:off x="8000051" y="1233368"/>
            <a:ext cx="3798619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Set your position straight from the beginning, and maintain it throughout the paper.</a:t>
            </a:r>
            <a:endParaRPr b="0" i="0" sz="1867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77" name="Google Shape;1777;p52"/>
          <p:cNvSpPr/>
          <p:nvPr/>
        </p:nvSpPr>
        <p:spPr>
          <a:xfrm>
            <a:off x="7713096" y="3723686"/>
            <a:ext cx="3695733" cy="1241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Build the arguments in progression, so you’ll move from the least important to the most important one.</a:t>
            </a:r>
            <a:endParaRPr b="0" i="0" sz="1867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78" name="Google Shape;1778;p52"/>
          <p:cNvSpPr/>
          <p:nvPr/>
        </p:nvSpPr>
        <p:spPr>
          <a:xfrm>
            <a:off x="162913" y="5504801"/>
            <a:ext cx="3456384" cy="1323439"/>
          </a:xfrm>
          <a:prstGeom prst="rect">
            <a:avLst/>
          </a:prstGeom>
          <a:gradFill>
            <a:gsLst>
              <a:gs pos="0">
                <a:srgbClr val="A9BCDB"/>
              </a:gs>
              <a:gs pos="50000">
                <a:srgbClr val="9BB1D4"/>
              </a:gs>
              <a:gs pos="100000">
                <a:srgbClr val="8AA6D1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Remember!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good persuasive essay demonstrates not only why the writer's opinion is correct, but also why the opposing view is incorrect.</a:t>
            </a:r>
            <a:endParaRPr b="0" i="0" sz="16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79" name="Google Shape;1779;p52"/>
          <p:cNvSpPr/>
          <p:nvPr/>
        </p:nvSpPr>
        <p:spPr>
          <a:xfrm>
            <a:off x="7649128" y="5022895"/>
            <a:ext cx="4238523" cy="1241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Rewrite the main points in two or three sentences. This will reinforce your essay's argument, remind the reader what you were arguing for.</a:t>
            </a:r>
            <a:endParaRPr b="0" i="0" sz="1867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ransition spd="slow" p14:dur="8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5"/>
          <p:cNvSpPr txBox="1"/>
          <p:nvPr>
            <p:ph idx="1" type="body"/>
          </p:nvPr>
        </p:nvSpPr>
        <p:spPr>
          <a:xfrm>
            <a:off x="1140400" y="1521438"/>
            <a:ext cx="83212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1185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i="1" lang="en-US">
                <a:solidFill>
                  <a:srgbClr val="FF0000"/>
                </a:solidFill>
              </a:rPr>
              <a:t>might</a:t>
            </a:r>
            <a:r>
              <a:rPr i="1" lang="en-US"/>
              <a:t>, </a:t>
            </a:r>
            <a:r>
              <a:rPr i="1" lang="en-US">
                <a:solidFill>
                  <a:srgbClr val="FF0000"/>
                </a:solidFill>
              </a:rPr>
              <a:t>may</a:t>
            </a:r>
            <a:r>
              <a:rPr i="1" lang="en-US"/>
              <a:t> </a:t>
            </a:r>
            <a:r>
              <a:rPr lang="en-US"/>
              <a:t>and </a:t>
            </a:r>
            <a:r>
              <a:rPr i="1" lang="en-US">
                <a:solidFill>
                  <a:srgbClr val="FF0000"/>
                </a:solidFill>
              </a:rPr>
              <a:t>could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i="1" lang="en-US"/>
              <a:t>+</a:t>
            </a:r>
            <a:r>
              <a:rPr lang="en-US"/>
              <a:t> </a:t>
            </a:r>
            <a:r>
              <a:rPr i="1" lang="en-US"/>
              <a:t>an infinitive form </a:t>
            </a:r>
            <a:r>
              <a:rPr lang="en-US"/>
              <a:t>without to when we think it is </a:t>
            </a:r>
            <a:r>
              <a:rPr lang="en-US">
                <a:solidFill>
                  <a:srgbClr val="FF0000"/>
                </a:solidFill>
              </a:rPr>
              <a:t>possible</a:t>
            </a:r>
            <a:r>
              <a:rPr lang="en-US"/>
              <a:t> that something is true:</a:t>
            </a:r>
            <a:endParaRPr/>
          </a:p>
          <a:p>
            <a:pPr indent="-351354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-491054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-US"/>
              <a:t> I've lost my keys. They </a:t>
            </a:r>
            <a:r>
              <a:rPr b="1" lang="en-US">
                <a:solidFill>
                  <a:srgbClr val="FF0000"/>
                </a:solidFill>
              </a:rPr>
              <a:t>might</a:t>
            </a:r>
            <a:r>
              <a:rPr lang="en-US"/>
              <a:t> be at work or they </a:t>
            </a:r>
            <a:r>
              <a:rPr b="1" lang="en-US">
                <a:solidFill>
                  <a:srgbClr val="FF0000"/>
                </a:solidFill>
              </a:rPr>
              <a:t>could</a:t>
            </a:r>
            <a:r>
              <a:rPr lang="en-US"/>
              <a:t> be in the car.</a:t>
            </a:r>
            <a:endParaRPr/>
          </a:p>
          <a:p>
            <a:pPr indent="-351354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-351354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413" name="Google Shape;1413;p5"/>
          <p:cNvSpPr txBox="1"/>
          <p:nvPr>
            <p:ph idx="12" type="sldNum"/>
          </p:nvPr>
        </p:nvSpPr>
        <p:spPr>
          <a:xfrm>
            <a:off x="5730200" y="61299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Google Shape;1414;p5"/>
          <p:cNvSpPr txBox="1"/>
          <p:nvPr/>
        </p:nvSpPr>
        <p:spPr>
          <a:xfrm>
            <a:off x="1128887" y="649111"/>
            <a:ext cx="494445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the modal verbs: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2c4285ff-8908-43dd-a352-e583165a784b.jpg" id="1415" name="Google Shape;14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2534" y="3976511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53"/>
          <p:cNvSpPr txBox="1"/>
          <p:nvPr>
            <p:ph type="title"/>
          </p:nvPr>
        </p:nvSpPr>
        <p:spPr>
          <a:xfrm>
            <a:off x="336038" y="349315"/>
            <a:ext cx="5410560" cy="749381"/>
          </a:xfrm>
          <a:prstGeom prst="rect">
            <a:avLst/>
          </a:prstGeom>
          <a:gradFill>
            <a:gsLst>
              <a:gs pos="0">
                <a:srgbClr val="A5C26D"/>
              </a:gs>
              <a:gs pos="50000">
                <a:srgbClr val="9CBF53"/>
              </a:gs>
              <a:gs pos="100000">
                <a:srgbClr val="8BAE4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Persuasive essay </a:t>
            </a:r>
            <a:endParaRPr/>
          </a:p>
        </p:txBody>
      </p:sp>
      <p:grpSp>
        <p:nvGrpSpPr>
          <p:cNvPr id="1785" name="Google Shape;1785;p53"/>
          <p:cNvGrpSpPr/>
          <p:nvPr/>
        </p:nvGrpSpPr>
        <p:grpSpPr>
          <a:xfrm>
            <a:off x="513407" y="1091217"/>
            <a:ext cx="11540793" cy="4350923"/>
            <a:chOff x="863108" y="1696985"/>
            <a:chExt cx="8655594" cy="3263193"/>
          </a:xfrm>
        </p:grpSpPr>
        <p:sp>
          <p:nvSpPr>
            <p:cNvPr id="1786" name="Google Shape;1786;p53"/>
            <p:cNvSpPr/>
            <p:nvPr/>
          </p:nvSpPr>
          <p:spPr>
            <a:xfrm flipH="1">
              <a:off x="2576830" y="1696985"/>
              <a:ext cx="3524151" cy="469200"/>
            </a:xfrm>
            <a:prstGeom prst="roundRect">
              <a:avLst>
                <a:gd fmla="val 16667" name="adj"/>
              </a:avLst>
            </a:prstGeom>
            <a:solidFill>
              <a:srgbClr val="C5D8F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Body paragraphs </a:t>
              </a:r>
              <a:endPara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53"/>
            <p:cNvSpPr/>
            <p:nvPr/>
          </p:nvSpPr>
          <p:spPr>
            <a:xfrm flipH="1">
              <a:off x="1078501" y="2249078"/>
              <a:ext cx="2376450" cy="785967"/>
            </a:xfrm>
            <a:prstGeom prst="roundRect">
              <a:avLst>
                <a:gd fmla="val 16667" name="adj"/>
              </a:avLst>
            </a:prstGeom>
            <a:solidFill>
              <a:srgbClr val="C5D8F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53"/>
            <p:cNvSpPr/>
            <p:nvPr/>
          </p:nvSpPr>
          <p:spPr>
            <a:xfrm flipH="1">
              <a:off x="867296" y="3448916"/>
              <a:ext cx="2440621" cy="823707"/>
            </a:xfrm>
            <a:prstGeom prst="roundRect">
              <a:avLst>
                <a:gd fmla="val 16667" name="adj"/>
              </a:avLst>
            </a:prstGeom>
            <a:solidFill>
              <a:srgbClr val="C5D8F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53"/>
            <p:cNvSpPr/>
            <p:nvPr/>
          </p:nvSpPr>
          <p:spPr>
            <a:xfrm flipH="1">
              <a:off x="6359957" y="2805039"/>
              <a:ext cx="3096344" cy="848862"/>
            </a:xfrm>
            <a:prstGeom prst="roundRect">
              <a:avLst>
                <a:gd fmla="val 16667" name="adj"/>
              </a:avLst>
            </a:prstGeom>
            <a:solidFill>
              <a:srgbClr val="C5D8F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53"/>
            <p:cNvSpPr/>
            <p:nvPr/>
          </p:nvSpPr>
          <p:spPr>
            <a:xfrm flipH="1">
              <a:off x="6422358" y="4096656"/>
              <a:ext cx="3096344" cy="863522"/>
            </a:xfrm>
            <a:prstGeom prst="roundRect">
              <a:avLst>
                <a:gd fmla="val 16667" name="adj"/>
              </a:avLst>
            </a:prstGeom>
            <a:solidFill>
              <a:srgbClr val="C5D8F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91" name="Google Shape;1791;p53"/>
            <p:cNvGrpSpPr/>
            <p:nvPr/>
          </p:nvGrpSpPr>
          <p:grpSpPr>
            <a:xfrm>
              <a:off x="863108" y="1705377"/>
              <a:ext cx="381822" cy="295827"/>
              <a:chOff x="1495483" y="2768159"/>
              <a:chExt cx="323413" cy="250552"/>
            </a:xfrm>
          </p:grpSpPr>
          <p:sp>
            <p:nvSpPr>
              <p:cNvPr id="1792" name="Google Shape;1792;p53"/>
              <p:cNvSpPr/>
              <p:nvPr/>
            </p:nvSpPr>
            <p:spPr>
              <a:xfrm>
                <a:off x="1536565" y="2800681"/>
                <a:ext cx="57508" cy="47596"/>
              </a:xfrm>
              <a:custGeom>
                <a:rect b="b" l="l" r="r" t="t"/>
                <a:pathLst>
                  <a:path extrusionOk="0" h="1162" w="1404">
                    <a:moveTo>
                      <a:pt x="1198" y="1"/>
                    </a:moveTo>
                    <a:cubicBezTo>
                      <a:pt x="1096" y="1"/>
                      <a:pt x="990" y="25"/>
                      <a:pt x="902" y="84"/>
                    </a:cubicBezTo>
                    <a:cubicBezTo>
                      <a:pt x="827" y="134"/>
                      <a:pt x="752" y="184"/>
                      <a:pt x="702" y="284"/>
                    </a:cubicBezTo>
                    <a:cubicBezTo>
                      <a:pt x="663" y="343"/>
                      <a:pt x="639" y="402"/>
                      <a:pt x="618" y="473"/>
                    </a:cubicBezTo>
                    <a:lnTo>
                      <a:pt x="618" y="473"/>
                    </a:lnTo>
                    <a:cubicBezTo>
                      <a:pt x="596" y="470"/>
                      <a:pt x="575" y="469"/>
                      <a:pt x="554" y="469"/>
                    </a:cubicBezTo>
                    <a:cubicBezTo>
                      <a:pt x="498" y="469"/>
                      <a:pt x="445" y="481"/>
                      <a:pt x="401" y="510"/>
                    </a:cubicBezTo>
                    <a:cubicBezTo>
                      <a:pt x="301" y="535"/>
                      <a:pt x="226" y="585"/>
                      <a:pt x="150" y="660"/>
                    </a:cubicBezTo>
                    <a:cubicBezTo>
                      <a:pt x="100" y="736"/>
                      <a:pt x="50" y="811"/>
                      <a:pt x="25" y="911"/>
                    </a:cubicBezTo>
                    <a:cubicBezTo>
                      <a:pt x="25" y="986"/>
                      <a:pt x="0" y="1086"/>
                      <a:pt x="25" y="1162"/>
                    </a:cubicBezTo>
                    <a:cubicBezTo>
                      <a:pt x="50" y="1086"/>
                      <a:pt x="50" y="1011"/>
                      <a:pt x="100" y="936"/>
                    </a:cubicBezTo>
                    <a:cubicBezTo>
                      <a:pt x="125" y="861"/>
                      <a:pt x="176" y="786"/>
                      <a:pt x="226" y="736"/>
                    </a:cubicBezTo>
                    <a:cubicBezTo>
                      <a:pt x="301" y="685"/>
                      <a:pt x="351" y="635"/>
                      <a:pt x="426" y="610"/>
                    </a:cubicBezTo>
                    <a:cubicBezTo>
                      <a:pt x="464" y="598"/>
                      <a:pt x="501" y="591"/>
                      <a:pt x="539" y="591"/>
                    </a:cubicBezTo>
                    <a:cubicBezTo>
                      <a:pt x="577" y="591"/>
                      <a:pt x="614" y="598"/>
                      <a:pt x="652" y="610"/>
                    </a:cubicBezTo>
                    <a:lnTo>
                      <a:pt x="727" y="610"/>
                    </a:lnTo>
                    <a:lnTo>
                      <a:pt x="727" y="560"/>
                    </a:lnTo>
                    <a:cubicBezTo>
                      <a:pt x="777" y="410"/>
                      <a:pt x="827" y="259"/>
                      <a:pt x="952" y="159"/>
                    </a:cubicBezTo>
                    <a:cubicBezTo>
                      <a:pt x="1078" y="84"/>
                      <a:pt x="1253" y="34"/>
                      <a:pt x="1404" y="34"/>
                    </a:cubicBezTo>
                    <a:cubicBezTo>
                      <a:pt x="1341" y="13"/>
                      <a:pt x="1270" y="1"/>
                      <a:pt x="1198" y="1"/>
                    </a:cubicBezTo>
                    <a:close/>
                  </a:path>
                </a:pathLst>
              </a:custGeom>
              <a:solidFill>
                <a:srgbClr val="C5D8F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53"/>
              <p:cNvSpPr/>
              <p:nvPr/>
            </p:nvSpPr>
            <p:spPr>
              <a:xfrm>
                <a:off x="1565277" y="2904717"/>
                <a:ext cx="18514" cy="72909"/>
              </a:xfrm>
              <a:custGeom>
                <a:rect b="b" l="l" r="r" t="t"/>
                <a:pathLst>
                  <a:path extrusionOk="0" h="1780" w="452">
                    <a:moveTo>
                      <a:pt x="201" y="0"/>
                    </a:moveTo>
                    <a:lnTo>
                      <a:pt x="201" y="0"/>
                    </a:lnTo>
                    <a:cubicBezTo>
                      <a:pt x="76" y="100"/>
                      <a:pt x="1" y="276"/>
                      <a:pt x="1" y="451"/>
                    </a:cubicBezTo>
                    <a:cubicBezTo>
                      <a:pt x="1" y="552"/>
                      <a:pt x="1" y="652"/>
                      <a:pt x="51" y="727"/>
                    </a:cubicBezTo>
                    <a:cubicBezTo>
                      <a:pt x="88" y="783"/>
                      <a:pt x="126" y="839"/>
                      <a:pt x="174" y="896"/>
                    </a:cubicBezTo>
                    <a:lnTo>
                      <a:pt x="174" y="896"/>
                    </a:lnTo>
                    <a:cubicBezTo>
                      <a:pt x="134" y="963"/>
                      <a:pt x="97" y="1041"/>
                      <a:pt x="76" y="1103"/>
                    </a:cubicBezTo>
                    <a:cubicBezTo>
                      <a:pt x="76" y="1203"/>
                      <a:pt x="76" y="1303"/>
                      <a:pt x="101" y="1404"/>
                    </a:cubicBezTo>
                    <a:cubicBezTo>
                      <a:pt x="126" y="1479"/>
                      <a:pt x="176" y="1554"/>
                      <a:pt x="251" y="1629"/>
                    </a:cubicBezTo>
                    <a:cubicBezTo>
                      <a:pt x="302" y="1704"/>
                      <a:pt x="377" y="1755"/>
                      <a:pt x="452" y="1780"/>
                    </a:cubicBezTo>
                    <a:cubicBezTo>
                      <a:pt x="402" y="1729"/>
                      <a:pt x="327" y="1654"/>
                      <a:pt x="302" y="1579"/>
                    </a:cubicBezTo>
                    <a:cubicBezTo>
                      <a:pt x="251" y="1529"/>
                      <a:pt x="201" y="1454"/>
                      <a:pt x="201" y="1379"/>
                    </a:cubicBezTo>
                    <a:cubicBezTo>
                      <a:pt x="176" y="1303"/>
                      <a:pt x="176" y="1228"/>
                      <a:pt x="201" y="1153"/>
                    </a:cubicBezTo>
                    <a:cubicBezTo>
                      <a:pt x="226" y="1078"/>
                      <a:pt x="277" y="1003"/>
                      <a:pt x="302" y="953"/>
                    </a:cubicBezTo>
                    <a:lnTo>
                      <a:pt x="352" y="902"/>
                    </a:lnTo>
                    <a:lnTo>
                      <a:pt x="302" y="852"/>
                    </a:lnTo>
                    <a:cubicBezTo>
                      <a:pt x="201" y="752"/>
                      <a:pt x="101" y="602"/>
                      <a:pt x="101" y="451"/>
                    </a:cubicBezTo>
                    <a:cubicBezTo>
                      <a:pt x="76" y="301"/>
                      <a:pt x="126" y="151"/>
                      <a:pt x="201" y="0"/>
                    </a:cubicBezTo>
                    <a:close/>
                  </a:path>
                </a:pathLst>
              </a:custGeom>
              <a:solidFill>
                <a:srgbClr val="C5D8F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53"/>
              <p:cNvSpPr/>
              <p:nvPr/>
            </p:nvSpPr>
            <p:spPr>
              <a:xfrm>
                <a:off x="1678201" y="2815385"/>
                <a:ext cx="21627" cy="72950"/>
              </a:xfrm>
              <a:custGeom>
                <a:rect b="b" l="l" r="r" t="t"/>
                <a:pathLst>
                  <a:path extrusionOk="0" h="1781" w="528">
                    <a:moveTo>
                      <a:pt x="1" y="1"/>
                    </a:moveTo>
                    <a:lnTo>
                      <a:pt x="1" y="1"/>
                    </a:lnTo>
                    <a:cubicBezTo>
                      <a:pt x="51" y="76"/>
                      <a:pt x="126" y="126"/>
                      <a:pt x="176" y="201"/>
                    </a:cubicBezTo>
                    <a:cubicBezTo>
                      <a:pt x="226" y="251"/>
                      <a:pt x="251" y="326"/>
                      <a:pt x="276" y="402"/>
                    </a:cubicBezTo>
                    <a:cubicBezTo>
                      <a:pt x="302" y="477"/>
                      <a:pt x="302" y="552"/>
                      <a:pt x="276" y="627"/>
                    </a:cubicBezTo>
                    <a:cubicBezTo>
                      <a:pt x="251" y="702"/>
                      <a:pt x="226" y="778"/>
                      <a:pt x="176" y="853"/>
                    </a:cubicBezTo>
                    <a:lnTo>
                      <a:pt x="151" y="903"/>
                    </a:lnTo>
                    <a:lnTo>
                      <a:pt x="201" y="928"/>
                    </a:lnTo>
                    <a:cubicBezTo>
                      <a:pt x="302" y="1028"/>
                      <a:pt x="402" y="1154"/>
                      <a:pt x="427" y="1304"/>
                    </a:cubicBezTo>
                    <a:cubicBezTo>
                      <a:pt x="452" y="1479"/>
                      <a:pt x="402" y="1630"/>
                      <a:pt x="327" y="1780"/>
                    </a:cubicBezTo>
                    <a:cubicBezTo>
                      <a:pt x="427" y="1655"/>
                      <a:pt x="527" y="1504"/>
                      <a:pt x="527" y="1304"/>
                    </a:cubicBezTo>
                    <a:cubicBezTo>
                      <a:pt x="527" y="1229"/>
                      <a:pt x="502" y="1128"/>
                      <a:pt x="452" y="1053"/>
                    </a:cubicBezTo>
                    <a:cubicBezTo>
                      <a:pt x="412" y="974"/>
                      <a:pt x="373" y="926"/>
                      <a:pt x="321" y="873"/>
                    </a:cubicBezTo>
                    <a:lnTo>
                      <a:pt x="321" y="873"/>
                    </a:lnTo>
                    <a:cubicBezTo>
                      <a:pt x="363" y="807"/>
                      <a:pt x="382" y="730"/>
                      <a:pt x="402" y="652"/>
                    </a:cubicBezTo>
                    <a:cubicBezTo>
                      <a:pt x="427" y="577"/>
                      <a:pt x="402" y="477"/>
                      <a:pt x="377" y="377"/>
                    </a:cubicBezTo>
                    <a:cubicBezTo>
                      <a:pt x="352" y="276"/>
                      <a:pt x="276" y="201"/>
                      <a:pt x="226" y="151"/>
                    </a:cubicBezTo>
                    <a:cubicBezTo>
                      <a:pt x="151" y="101"/>
                      <a:pt x="76" y="51"/>
                      <a:pt x="1" y="1"/>
                    </a:cubicBezTo>
                    <a:close/>
                  </a:path>
                </a:pathLst>
              </a:custGeom>
              <a:solidFill>
                <a:srgbClr val="C5D8F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53"/>
              <p:cNvSpPr/>
              <p:nvPr/>
            </p:nvSpPr>
            <p:spPr>
              <a:xfrm>
                <a:off x="1522188" y="2872892"/>
                <a:ext cx="24658" cy="39035"/>
              </a:xfrm>
              <a:custGeom>
                <a:rect b="b" l="l" r="r" t="t"/>
                <a:pathLst>
                  <a:path extrusionOk="0" h="953" w="602">
                    <a:moveTo>
                      <a:pt x="602" y="0"/>
                    </a:moveTo>
                    <a:cubicBezTo>
                      <a:pt x="401" y="0"/>
                      <a:pt x="176" y="151"/>
                      <a:pt x="75" y="351"/>
                    </a:cubicBezTo>
                    <a:cubicBezTo>
                      <a:pt x="25" y="426"/>
                      <a:pt x="0" y="552"/>
                      <a:pt x="0" y="652"/>
                    </a:cubicBezTo>
                    <a:cubicBezTo>
                      <a:pt x="0" y="702"/>
                      <a:pt x="0" y="752"/>
                      <a:pt x="0" y="802"/>
                    </a:cubicBezTo>
                    <a:cubicBezTo>
                      <a:pt x="25" y="877"/>
                      <a:pt x="25" y="928"/>
                      <a:pt x="50" y="953"/>
                    </a:cubicBezTo>
                    <a:cubicBezTo>
                      <a:pt x="75" y="852"/>
                      <a:pt x="75" y="752"/>
                      <a:pt x="100" y="677"/>
                    </a:cubicBezTo>
                    <a:cubicBezTo>
                      <a:pt x="126" y="577"/>
                      <a:pt x="151" y="476"/>
                      <a:pt x="176" y="401"/>
                    </a:cubicBezTo>
                    <a:cubicBezTo>
                      <a:pt x="226" y="326"/>
                      <a:pt x="301" y="251"/>
                      <a:pt x="351" y="176"/>
                    </a:cubicBezTo>
                    <a:cubicBezTo>
                      <a:pt x="426" y="125"/>
                      <a:pt x="501" y="50"/>
                      <a:pt x="602" y="0"/>
                    </a:cubicBezTo>
                    <a:close/>
                  </a:path>
                </a:pathLst>
              </a:custGeom>
              <a:solidFill>
                <a:srgbClr val="C5D8F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53"/>
              <p:cNvSpPr/>
              <p:nvPr/>
            </p:nvSpPr>
            <p:spPr>
              <a:xfrm>
                <a:off x="1732635" y="2812313"/>
                <a:ext cx="32891" cy="32891"/>
              </a:xfrm>
              <a:custGeom>
                <a:rect b="b" l="l" r="r" t="t"/>
                <a:pathLst>
                  <a:path extrusionOk="0" h="803" w="803">
                    <a:moveTo>
                      <a:pt x="0" y="0"/>
                    </a:moveTo>
                    <a:cubicBezTo>
                      <a:pt x="100" y="51"/>
                      <a:pt x="201" y="76"/>
                      <a:pt x="276" y="126"/>
                    </a:cubicBezTo>
                    <a:cubicBezTo>
                      <a:pt x="351" y="176"/>
                      <a:pt x="426" y="226"/>
                      <a:pt x="501" y="276"/>
                    </a:cubicBezTo>
                    <a:cubicBezTo>
                      <a:pt x="577" y="351"/>
                      <a:pt x="627" y="427"/>
                      <a:pt x="652" y="502"/>
                    </a:cubicBezTo>
                    <a:cubicBezTo>
                      <a:pt x="702" y="602"/>
                      <a:pt x="727" y="702"/>
                      <a:pt x="752" y="802"/>
                    </a:cubicBezTo>
                    <a:cubicBezTo>
                      <a:pt x="802" y="602"/>
                      <a:pt x="752" y="351"/>
                      <a:pt x="602" y="201"/>
                    </a:cubicBezTo>
                    <a:cubicBezTo>
                      <a:pt x="501" y="126"/>
                      <a:pt x="426" y="51"/>
                      <a:pt x="301" y="26"/>
                    </a:cubicBezTo>
                    <a:cubicBezTo>
                      <a:pt x="251" y="0"/>
                      <a:pt x="201" y="0"/>
                      <a:pt x="150" y="0"/>
                    </a:cubicBezTo>
                    <a:close/>
                  </a:path>
                </a:pathLst>
              </a:custGeom>
              <a:solidFill>
                <a:srgbClr val="C5D8F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53"/>
              <p:cNvSpPr/>
              <p:nvPr/>
            </p:nvSpPr>
            <p:spPr>
              <a:xfrm>
                <a:off x="1678201" y="2933430"/>
                <a:ext cx="24699" cy="39076"/>
              </a:xfrm>
              <a:custGeom>
                <a:rect b="b" l="l" r="r" t="t"/>
                <a:pathLst>
                  <a:path extrusionOk="0" h="954" w="603">
                    <a:moveTo>
                      <a:pt x="527" y="1"/>
                    </a:moveTo>
                    <a:cubicBezTo>
                      <a:pt x="527" y="101"/>
                      <a:pt x="527" y="201"/>
                      <a:pt x="502" y="302"/>
                    </a:cubicBezTo>
                    <a:cubicBezTo>
                      <a:pt x="477" y="402"/>
                      <a:pt x="452" y="477"/>
                      <a:pt x="402" y="552"/>
                    </a:cubicBezTo>
                    <a:cubicBezTo>
                      <a:pt x="377" y="653"/>
                      <a:pt x="302" y="703"/>
                      <a:pt x="251" y="778"/>
                    </a:cubicBezTo>
                    <a:cubicBezTo>
                      <a:pt x="176" y="853"/>
                      <a:pt x="101" y="903"/>
                      <a:pt x="1" y="953"/>
                    </a:cubicBezTo>
                    <a:cubicBezTo>
                      <a:pt x="201" y="953"/>
                      <a:pt x="427" y="828"/>
                      <a:pt x="527" y="627"/>
                    </a:cubicBezTo>
                    <a:cubicBezTo>
                      <a:pt x="577" y="527"/>
                      <a:pt x="602" y="427"/>
                      <a:pt x="602" y="302"/>
                    </a:cubicBezTo>
                    <a:cubicBezTo>
                      <a:pt x="602" y="252"/>
                      <a:pt x="602" y="201"/>
                      <a:pt x="577" y="151"/>
                    </a:cubicBezTo>
                    <a:cubicBezTo>
                      <a:pt x="577" y="101"/>
                      <a:pt x="552" y="51"/>
                      <a:pt x="527" y="1"/>
                    </a:cubicBezTo>
                    <a:close/>
                  </a:path>
                </a:pathLst>
              </a:custGeom>
              <a:solidFill>
                <a:srgbClr val="C5D8F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53"/>
              <p:cNvSpPr/>
              <p:nvPr/>
            </p:nvSpPr>
            <p:spPr>
              <a:xfrm>
                <a:off x="1495483" y="2928310"/>
                <a:ext cx="46244" cy="62669"/>
              </a:xfrm>
              <a:custGeom>
                <a:rect b="b" l="l" r="r" t="t"/>
                <a:pathLst>
                  <a:path extrusionOk="0" h="1530" w="1129">
                    <a:moveTo>
                      <a:pt x="226" y="1"/>
                    </a:moveTo>
                    <a:lnTo>
                      <a:pt x="226" y="1"/>
                    </a:lnTo>
                    <a:cubicBezTo>
                      <a:pt x="101" y="76"/>
                      <a:pt x="1" y="201"/>
                      <a:pt x="1" y="377"/>
                    </a:cubicBezTo>
                    <a:cubicBezTo>
                      <a:pt x="1" y="452"/>
                      <a:pt x="26" y="527"/>
                      <a:pt x="51" y="602"/>
                    </a:cubicBezTo>
                    <a:cubicBezTo>
                      <a:pt x="71" y="643"/>
                      <a:pt x="108" y="699"/>
                      <a:pt x="147" y="746"/>
                    </a:cubicBezTo>
                    <a:lnTo>
                      <a:pt x="147" y="746"/>
                    </a:lnTo>
                    <a:cubicBezTo>
                      <a:pt x="126" y="865"/>
                      <a:pt x="128" y="984"/>
                      <a:pt x="176" y="1103"/>
                    </a:cubicBezTo>
                    <a:cubicBezTo>
                      <a:pt x="201" y="1229"/>
                      <a:pt x="276" y="1354"/>
                      <a:pt x="402" y="1429"/>
                    </a:cubicBezTo>
                    <a:cubicBezTo>
                      <a:pt x="502" y="1504"/>
                      <a:pt x="652" y="1529"/>
                      <a:pt x="778" y="1529"/>
                    </a:cubicBezTo>
                    <a:cubicBezTo>
                      <a:pt x="903" y="1504"/>
                      <a:pt x="1028" y="1479"/>
                      <a:pt x="1128" y="1454"/>
                    </a:cubicBezTo>
                    <a:lnTo>
                      <a:pt x="778" y="1454"/>
                    </a:lnTo>
                    <a:cubicBezTo>
                      <a:pt x="652" y="1429"/>
                      <a:pt x="552" y="1404"/>
                      <a:pt x="452" y="1329"/>
                    </a:cubicBezTo>
                    <a:cubicBezTo>
                      <a:pt x="276" y="1204"/>
                      <a:pt x="251" y="953"/>
                      <a:pt x="276" y="752"/>
                    </a:cubicBezTo>
                    <a:lnTo>
                      <a:pt x="276" y="702"/>
                    </a:lnTo>
                    <a:lnTo>
                      <a:pt x="251" y="702"/>
                    </a:lnTo>
                    <a:cubicBezTo>
                      <a:pt x="176" y="602"/>
                      <a:pt x="101" y="502"/>
                      <a:pt x="76" y="377"/>
                    </a:cubicBezTo>
                    <a:cubicBezTo>
                      <a:pt x="76" y="251"/>
                      <a:pt x="126" y="101"/>
                      <a:pt x="226" y="1"/>
                    </a:cubicBezTo>
                    <a:close/>
                  </a:path>
                </a:pathLst>
              </a:custGeom>
              <a:solidFill>
                <a:srgbClr val="C5D8F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53"/>
              <p:cNvSpPr/>
              <p:nvPr/>
            </p:nvSpPr>
            <p:spPr>
              <a:xfrm>
                <a:off x="1777772" y="2925238"/>
                <a:ext cx="41124" cy="67789"/>
              </a:xfrm>
              <a:custGeom>
                <a:rect b="b" l="l" r="r" t="t"/>
                <a:pathLst>
                  <a:path extrusionOk="0" h="1655" w="1004">
                    <a:moveTo>
                      <a:pt x="527" y="0"/>
                    </a:moveTo>
                    <a:cubicBezTo>
                      <a:pt x="577" y="51"/>
                      <a:pt x="602" y="101"/>
                      <a:pt x="652" y="126"/>
                    </a:cubicBezTo>
                    <a:lnTo>
                      <a:pt x="753" y="276"/>
                    </a:lnTo>
                    <a:cubicBezTo>
                      <a:pt x="828" y="376"/>
                      <a:pt x="878" y="477"/>
                      <a:pt x="878" y="577"/>
                    </a:cubicBezTo>
                    <a:cubicBezTo>
                      <a:pt x="903" y="802"/>
                      <a:pt x="728" y="1003"/>
                      <a:pt x="527" y="1103"/>
                    </a:cubicBezTo>
                    <a:lnTo>
                      <a:pt x="502" y="1128"/>
                    </a:lnTo>
                    <a:lnTo>
                      <a:pt x="502" y="1153"/>
                    </a:lnTo>
                    <a:cubicBezTo>
                      <a:pt x="502" y="1279"/>
                      <a:pt x="452" y="1404"/>
                      <a:pt x="377" y="1504"/>
                    </a:cubicBezTo>
                    <a:cubicBezTo>
                      <a:pt x="277" y="1604"/>
                      <a:pt x="151" y="1629"/>
                      <a:pt x="1" y="1629"/>
                    </a:cubicBezTo>
                    <a:cubicBezTo>
                      <a:pt x="43" y="1646"/>
                      <a:pt x="90" y="1655"/>
                      <a:pt x="139" y="1655"/>
                    </a:cubicBezTo>
                    <a:cubicBezTo>
                      <a:pt x="238" y="1655"/>
                      <a:pt x="343" y="1621"/>
                      <a:pt x="427" y="1554"/>
                    </a:cubicBezTo>
                    <a:cubicBezTo>
                      <a:pt x="477" y="1504"/>
                      <a:pt x="527" y="1454"/>
                      <a:pt x="552" y="1379"/>
                    </a:cubicBezTo>
                    <a:cubicBezTo>
                      <a:pt x="597" y="1311"/>
                      <a:pt x="602" y="1243"/>
                      <a:pt x="621" y="1194"/>
                    </a:cubicBezTo>
                    <a:lnTo>
                      <a:pt x="621" y="1194"/>
                    </a:lnTo>
                    <a:cubicBezTo>
                      <a:pt x="715" y="1144"/>
                      <a:pt x="807" y="1070"/>
                      <a:pt x="878" y="953"/>
                    </a:cubicBezTo>
                    <a:cubicBezTo>
                      <a:pt x="978" y="853"/>
                      <a:pt x="1003" y="702"/>
                      <a:pt x="1003" y="577"/>
                    </a:cubicBezTo>
                    <a:cubicBezTo>
                      <a:pt x="978" y="426"/>
                      <a:pt x="903" y="326"/>
                      <a:pt x="828" y="226"/>
                    </a:cubicBezTo>
                    <a:cubicBezTo>
                      <a:pt x="728" y="151"/>
                      <a:pt x="627" y="76"/>
                      <a:pt x="527" y="0"/>
                    </a:cubicBezTo>
                    <a:close/>
                  </a:path>
                </a:pathLst>
              </a:custGeom>
              <a:solidFill>
                <a:srgbClr val="C5D8F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53"/>
              <p:cNvSpPr/>
              <p:nvPr/>
            </p:nvSpPr>
            <p:spPr>
              <a:xfrm>
                <a:off x="1580678" y="2833858"/>
                <a:ext cx="15442" cy="35963"/>
              </a:xfrm>
              <a:custGeom>
                <a:rect b="b" l="l" r="r" t="t"/>
                <a:pathLst>
                  <a:path extrusionOk="0" h="878" w="377">
                    <a:moveTo>
                      <a:pt x="377" y="1"/>
                    </a:moveTo>
                    <a:cubicBezTo>
                      <a:pt x="226" y="51"/>
                      <a:pt x="76" y="201"/>
                      <a:pt x="26" y="377"/>
                    </a:cubicBezTo>
                    <a:cubicBezTo>
                      <a:pt x="1" y="477"/>
                      <a:pt x="1" y="552"/>
                      <a:pt x="26" y="652"/>
                    </a:cubicBezTo>
                    <a:cubicBezTo>
                      <a:pt x="51" y="703"/>
                      <a:pt x="76" y="728"/>
                      <a:pt x="76" y="778"/>
                    </a:cubicBezTo>
                    <a:cubicBezTo>
                      <a:pt x="101" y="803"/>
                      <a:pt x="126" y="853"/>
                      <a:pt x="151" y="878"/>
                    </a:cubicBezTo>
                    <a:cubicBezTo>
                      <a:pt x="151" y="803"/>
                      <a:pt x="126" y="703"/>
                      <a:pt x="126" y="627"/>
                    </a:cubicBezTo>
                    <a:cubicBezTo>
                      <a:pt x="126" y="552"/>
                      <a:pt x="151" y="477"/>
                      <a:pt x="151" y="402"/>
                    </a:cubicBezTo>
                    <a:cubicBezTo>
                      <a:pt x="176" y="251"/>
                      <a:pt x="276" y="126"/>
                      <a:pt x="377" y="1"/>
                    </a:cubicBezTo>
                    <a:close/>
                  </a:path>
                </a:pathLst>
              </a:custGeom>
              <a:solidFill>
                <a:srgbClr val="C5D8F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53"/>
              <p:cNvSpPr/>
              <p:nvPr/>
            </p:nvSpPr>
            <p:spPr>
              <a:xfrm>
                <a:off x="1622210" y="2768159"/>
                <a:ext cx="43745" cy="250552"/>
              </a:xfrm>
              <a:custGeom>
                <a:rect b="b" l="l" r="r" t="t"/>
                <a:pathLst>
                  <a:path extrusionOk="0" h="6117" w="1068">
                    <a:moveTo>
                      <a:pt x="1067" y="1"/>
                    </a:moveTo>
                    <a:lnTo>
                      <a:pt x="1067" y="1"/>
                    </a:lnTo>
                    <a:cubicBezTo>
                      <a:pt x="867" y="76"/>
                      <a:pt x="716" y="226"/>
                      <a:pt x="616" y="402"/>
                    </a:cubicBezTo>
                    <a:cubicBezTo>
                      <a:pt x="519" y="572"/>
                      <a:pt x="468" y="766"/>
                      <a:pt x="512" y="984"/>
                    </a:cubicBezTo>
                    <a:lnTo>
                      <a:pt x="512" y="984"/>
                    </a:lnTo>
                    <a:cubicBezTo>
                      <a:pt x="404" y="1103"/>
                      <a:pt x="338" y="1243"/>
                      <a:pt x="315" y="1404"/>
                    </a:cubicBezTo>
                    <a:cubicBezTo>
                      <a:pt x="293" y="1535"/>
                      <a:pt x="309" y="1703"/>
                      <a:pt x="363" y="1843"/>
                    </a:cubicBezTo>
                    <a:lnTo>
                      <a:pt x="363" y="1843"/>
                    </a:lnTo>
                    <a:cubicBezTo>
                      <a:pt x="231" y="2034"/>
                      <a:pt x="163" y="2245"/>
                      <a:pt x="140" y="2457"/>
                    </a:cubicBezTo>
                    <a:cubicBezTo>
                      <a:pt x="140" y="2683"/>
                      <a:pt x="181" y="2909"/>
                      <a:pt x="299" y="3080"/>
                    </a:cubicBezTo>
                    <a:lnTo>
                      <a:pt x="299" y="3080"/>
                    </a:lnTo>
                    <a:cubicBezTo>
                      <a:pt x="0" y="3447"/>
                      <a:pt x="2" y="4012"/>
                      <a:pt x="284" y="4396"/>
                    </a:cubicBezTo>
                    <a:lnTo>
                      <a:pt x="284" y="4396"/>
                    </a:lnTo>
                    <a:cubicBezTo>
                      <a:pt x="182" y="4606"/>
                      <a:pt x="144" y="4833"/>
                      <a:pt x="190" y="5038"/>
                    </a:cubicBezTo>
                    <a:cubicBezTo>
                      <a:pt x="214" y="5282"/>
                      <a:pt x="310" y="5503"/>
                      <a:pt x="477" y="5676"/>
                    </a:cubicBezTo>
                    <a:lnTo>
                      <a:pt x="477" y="5676"/>
                    </a:lnTo>
                    <a:cubicBezTo>
                      <a:pt x="422" y="5842"/>
                      <a:pt x="472" y="6023"/>
                      <a:pt x="566" y="6116"/>
                    </a:cubicBezTo>
                    <a:cubicBezTo>
                      <a:pt x="466" y="5991"/>
                      <a:pt x="466" y="5815"/>
                      <a:pt x="541" y="5665"/>
                    </a:cubicBezTo>
                    <a:lnTo>
                      <a:pt x="541" y="5640"/>
                    </a:lnTo>
                    <a:cubicBezTo>
                      <a:pt x="390" y="5464"/>
                      <a:pt x="315" y="5264"/>
                      <a:pt x="290" y="5038"/>
                    </a:cubicBezTo>
                    <a:cubicBezTo>
                      <a:pt x="290" y="4813"/>
                      <a:pt x="340" y="4587"/>
                      <a:pt x="466" y="4412"/>
                    </a:cubicBezTo>
                    <a:lnTo>
                      <a:pt x="491" y="4362"/>
                    </a:lnTo>
                    <a:lnTo>
                      <a:pt x="440" y="4337"/>
                    </a:lnTo>
                    <a:cubicBezTo>
                      <a:pt x="190" y="3986"/>
                      <a:pt x="215" y="3459"/>
                      <a:pt x="491" y="3159"/>
                    </a:cubicBezTo>
                    <a:lnTo>
                      <a:pt x="541" y="3109"/>
                    </a:lnTo>
                    <a:lnTo>
                      <a:pt x="491" y="3033"/>
                    </a:lnTo>
                    <a:cubicBezTo>
                      <a:pt x="390" y="2883"/>
                      <a:pt x="315" y="2682"/>
                      <a:pt x="340" y="2482"/>
                    </a:cubicBezTo>
                    <a:cubicBezTo>
                      <a:pt x="340" y="2281"/>
                      <a:pt x="390" y="2081"/>
                      <a:pt x="516" y="1931"/>
                    </a:cubicBezTo>
                    <a:lnTo>
                      <a:pt x="566" y="1880"/>
                    </a:lnTo>
                    <a:lnTo>
                      <a:pt x="541" y="1830"/>
                    </a:lnTo>
                    <a:cubicBezTo>
                      <a:pt x="415" y="1580"/>
                      <a:pt x="440" y="1254"/>
                      <a:pt x="616" y="1028"/>
                    </a:cubicBezTo>
                    <a:lnTo>
                      <a:pt x="641" y="1003"/>
                    </a:lnTo>
                    <a:lnTo>
                      <a:pt x="641" y="978"/>
                    </a:lnTo>
                    <a:cubicBezTo>
                      <a:pt x="591" y="803"/>
                      <a:pt x="616" y="602"/>
                      <a:pt x="691" y="427"/>
                    </a:cubicBezTo>
                    <a:cubicBezTo>
                      <a:pt x="766" y="251"/>
                      <a:pt x="892" y="101"/>
                      <a:pt x="1067" y="1"/>
                    </a:cubicBezTo>
                    <a:close/>
                  </a:path>
                </a:pathLst>
              </a:custGeom>
              <a:solidFill>
                <a:srgbClr val="C5D8F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2" name="Google Shape;1802;p53"/>
            <p:cNvGrpSpPr/>
            <p:nvPr/>
          </p:nvGrpSpPr>
          <p:grpSpPr>
            <a:xfrm>
              <a:off x="7871159" y="1705376"/>
              <a:ext cx="472742" cy="325379"/>
              <a:chOff x="1481107" y="2768156"/>
              <a:chExt cx="400425" cy="275581"/>
            </a:xfrm>
          </p:grpSpPr>
          <p:sp>
            <p:nvSpPr>
              <p:cNvPr id="1803" name="Google Shape;1803;p53"/>
              <p:cNvSpPr/>
              <p:nvPr/>
            </p:nvSpPr>
            <p:spPr>
              <a:xfrm>
                <a:off x="1481107" y="2823618"/>
                <a:ext cx="400425" cy="220119"/>
              </a:xfrm>
              <a:custGeom>
                <a:rect b="b" l="l" r="r" t="t"/>
                <a:pathLst>
                  <a:path extrusionOk="0" h="5374" w="9776">
                    <a:moveTo>
                      <a:pt x="8422" y="0"/>
                    </a:moveTo>
                    <a:lnTo>
                      <a:pt x="8422" y="0"/>
                    </a:lnTo>
                    <a:cubicBezTo>
                      <a:pt x="8873" y="552"/>
                      <a:pt x="8447" y="1404"/>
                      <a:pt x="8447" y="1404"/>
                    </a:cubicBezTo>
                    <a:cubicBezTo>
                      <a:pt x="9324" y="2030"/>
                      <a:pt x="8447" y="2782"/>
                      <a:pt x="8447" y="2782"/>
                    </a:cubicBezTo>
                    <a:cubicBezTo>
                      <a:pt x="9324" y="3634"/>
                      <a:pt x="8447" y="4035"/>
                      <a:pt x="8447" y="4035"/>
                    </a:cubicBezTo>
                    <a:cubicBezTo>
                      <a:pt x="8322" y="4461"/>
                      <a:pt x="8082" y="4585"/>
                      <a:pt x="7843" y="4585"/>
                    </a:cubicBezTo>
                    <a:cubicBezTo>
                      <a:pt x="7504" y="4585"/>
                      <a:pt x="7169" y="4336"/>
                      <a:pt x="7169" y="4336"/>
                    </a:cubicBezTo>
                    <a:cubicBezTo>
                      <a:pt x="6915" y="4653"/>
                      <a:pt x="6626" y="4754"/>
                      <a:pt x="6360" y="4754"/>
                    </a:cubicBezTo>
                    <a:cubicBezTo>
                      <a:pt x="5889" y="4754"/>
                      <a:pt x="5489" y="4436"/>
                      <a:pt x="5489" y="4436"/>
                    </a:cubicBezTo>
                    <a:cubicBezTo>
                      <a:pt x="5314" y="4653"/>
                      <a:pt x="5141" y="4726"/>
                      <a:pt x="4989" y="4726"/>
                    </a:cubicBezTo>
                    <a:cubicBezTo>
                      <a:pt x="4685" y="4726"/>
                      <a:pt x="4462" y="4436"/>
                      <a:pt x="4462" y="4436"/>
                    </a:cubicBezTo>
                    <a:cubicBezTo>
                      <a:pt x="4437" y="4461"/>
                      <a:pt x="4437" y="4511"/>
                      <a:pt x="4412" y="4537"/>
                    </a:cubicBezTo>
                    <a:cubicBezTo>
                      <a:pt x="4286" y="4737"/>
                      <a:pt x="4061" y="4762"/>
                      <a:pt x="4061" y="4762"/>
                    </a:cubicBezTo>
                    <a:cubicBezTo>
                      <a:pt x="3860" y="4587"/>
                      <a:pt x="3961" y="4311"/>
                      <a:pt x="3961" y="4311"/>
                    </a:cubicBezTo>
                    <a:lnTo>
                      <a:pt x="3710" y="3835"/>
                    </a:lnTo>
                    <a:lnTo>
                      <a:pt x="3685" y="3409"/>
                    </a:lnTo>
                    <a:lnTo>
                      <a:pt x="3685" y="3384"/>
                    </a:lnTo>
                    <a:lnTo>
                      <a:pt x="3710" y="3359"/>
                    </a:lnTo>
                    <a:lnTo>
                      <a:pt x="3835" y="3033"/>
                    </a:lnTo>
                    <a:lnTo>
                      <a:pt x="3710" y="2832"/>
                    </a:lnTo>
                    <a:cubicBezTo>
                      <a:pt x="3710" y="2807"/>
                      <a:pt x="3710" y="2807"/>
                      <a:pt x="3710" y="2807"/>
                    </a:cubicBezTo>
                    <a:lnTo>
                      <a:pt x="3635" y="2281"/>
                    </a:lnTo>
                    <a:lnTo>
                      <a:pt x="3610" y="2231"/>
                    </a:lnTo>
                    <a:lnTo>
                      <a:pt x="3635" y="2156"/>
                    </a:lnTo>
                    <a:lnTo>
                      <a:pt x="3860" y="1730"/>
                    </a:lnTo>
                    <a:lnTo>
                      <a:pt x="3685" y="1203"/>
                    </a:lnTo>
                    <a:lnTo>
                      <a:pt x="3785" y="702"/>
                    </a:lnTo>
                    <a:lnTo>
                      <a:pt x="3810" y="526"/>
                    </a:lnTo>
                    <a:lnTo>
                      <a:pt x="3810" y="526"/>
                    </a:lnTo>
                    <a:cubicBezTo>
                      <a:pt x="3284" y="927"/>
                      <a:pt x="3484" y="1679"/>
                      <a:pt x="3484" y="1679"/>
                    </a:cubicBezTo>
                    <a:cubicBezTo>
                      <a:pt x="3083" y="2406"/>
                      <a:pt x="3459" y="2983"/>
                      <a:pt x="3459" y="2983"/>
                    </a:cubicBezTo>
                    <a:cubicBezTo>
                      <a:pt x="3159" y="3810"/>
                      <a:pt x="3610" y="4386"/>
                      <a:pt x="3610" y="4386"/>
                    </a:cubicBezTo>
                    <a:cubicBezTo>
                      <a:pt x="3598" y="4568"/>
                      <a:pt x="3492" y="4615"/>
                      <a:pt x="3385" y="4615"/>
                    </a:cubicBezTo>
                    <a:cubicBezTo>
                      <a:pt x="3272" y="4615"/>
                      <a:pt x="3159" y="4562"/>
                      <a:pt x="3159" y="4562"/>
                    </a:cubicBezTo>
                    <a:cubicBezTo>
                      <a:pt x="2957" y="4837"/>
                      <a:pt x="2678" y="4924"/>
                      <a:pt x="2405" y="4924"/>
                    </a:cubicBezTo>
                    <a:cubicBezTo>
                      <a:pt x="1933" y="4924"/>
                      <a:pt x="1479" y="4662"/>
                      <a:pt x="1479" y="4662"/>
                    </a:cubicBezTo>
                    <a:cubicBezTo>
                      <a:pt x="1215" y="4884"/>
                      <a:pt x="923" y="4950"/>
                      <a:pt x="669" y="4950"/>
                    </a:cubicBezTo>
                    <a:cubicBezTo>
                      <a:pt x="322" y="4950"/>
                      <a:pt x="44" y="4827"/>
                      <a:pt x="1" y="4812"/>
                    </a:cubicBezTo>
                    <a:lnTo>
                      <a:pt x="1" y="4812"/>
                    </a:lnTo>
                    <a:cubicBezTo>
                      <a:pt x="176" y="5038"/>
                      <a:pt x="452" y="5238"/>
                      <a:pt x="728" y="5288"/>
                    </a:cubicBezTo>
                    <a:cubicBezTo>
                      <a:pt x="763" y="5292"/>
                      <a:pt x="798" y="5293"/>
                      <a:pt x="834" y="5293"/>
                    </a:cubicBezTo>
                    <a:cubicBezTo>
                      <a:pt x="1078" y="5293"/>
                      <a:pt x="1333" y="5219"/>
                      <a:pt x="1530" y="5088"/>
                    </a:cubicBezTo>
                    <a:cubicBezTo>
                      <a:pt x="1769" y="5279"/>
                      <a:pt x="2088" y="5374"/>
                      <a:pt x="2408" y="5374"/>
                    </a:cubicBezTo>
                    <a:cubicBezTo>
                      <a:pt x="2759" y="5374"/>
                      <a:pt x="3110" y="5261"/>
                      <a:pt x="3359" y="5038"/>
                    </a:cubicBezTo>
                    <a:cubicBezTo>
                      <a:pt x="3474" y="5143"/>
                      <a:pt x="3629" y="5190"/>
                      <a:pt x="3790" y="5190"/>
                    </a:cubicBezTo>
                    <a:cubicBezTo>
                      <a:pt x="4015" y="5190"/>
                      <a:pt x="4251" y="5098"/>
                      <a:pt x="4412" y="4938"/>
                    </a:cubicBezTo>
                    <a:cubicBezTo>
                      <a:pt x="4558" y="5098"/>
                      <a:pt x="4788" y="5190"/>
                      <a:pt x="5010" y="5190"/>
                    </a:cubicBezTo>
                    <a:cubicBezTo>
                      <a:pt x="5169" y="5190"/>
                      <a:pt x="5324" y="5143"/>
                      <a:pt x="5439" y="5038"/>
                    </a:cubicBezTo>
                    <a:cubicBezTo>
                      <a:pt x="5701" y="5261"/>
                      <a:pt x="6052" y="5374"/>
                      <a:pt x="6399" y="5374"/>
                    </a:cubicBezTo>
                    <a:cubicBezTo>
                      <a:pt x="6716" y="5374"/>
                      <a:pt x="7030" y="5279"/>
                      <a:pt x="7269" y="5088"/>
                    </a:cubicBezTo>
                    <a:cubicBezTo>
                      <a:pt x="7466" y="5219"/>
                      <a:pt x="7720" y="5293"/>
                      <a:pt x="7965" y="5293"/>
                    </a:cubicBezTo>
                    <a:cubicBezTo>
                      <a:pt x="8000" y="5293"/>
                      <a:pt x="8036" y="5292"/>
                      <a:pt x="8071" y="5288"/>
                    </a:cubicBezTo>
                    <a:cubicBezTo>
                      <a:pt x="8372" y="5238"/>
                      <a:pt x="8622" y="5038"/>
                      <a:pt x="8798" y="4812"/>
                    </a:cubicBezTo>
                    <a:cubicBezTo>
                      <a:pt x="9149" y="4737"/>
                      <a:pt x="9474" y="4486"/>
                      <a:pt x="9625" y="4161"/>
                    </a:cubicBezTo>
                    <a:cubicBezTo>
                      <a:pt x="9775" y="3835"/>
                      <a:pt x="9550" y="3183"/>
                      <a:pt x="9374" y="2882"/>
                    </a:cubicBezTo>
                    <a:cubicBezTo>
                      <a:pt x="9575" y="2206"/>
                      <a:pt x="9449" y="1529"/>
                      <a:pt x="8823" y="1203"/>
                    </a:cubicBezTo>
                    <a:cubicBezTo>
                      <a:pt x="8948" y="902"/>
                      <a:pt x="8898" y="552"/>
                      <a:pt x="8723" y="301"/>
                    </a:cubicBezTo>
                    <a:cubicBezTo>
                      <a:pt x="8647" y="176"/>
                      <a:pt x="8547" y="75"/>
                      <a:pt x="8422" y="0"/>
                    </a:cubicBezTo>
                    <a:close/>
                  </a:path>
                </a:pathLst>
              </a:custGeom>
              <a:solidFill>
                <a:srgbClr val="C5D8F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53"/>
              <p:cNvSpPr/>
              <p:nvPr/>
            </p:nvSpPr>
            <p:spPr>
              <a:xfrm>
                <a:off x="1536565" y="2800681"/>
                <a:ext cx="57508" cy="47596"/>
              </a:xfrm>
              <a:custGeom>
                <a:rect b="b" l="l" r="r" t="t"/>
                <a:pathLst>
                  <a:path extrusionOk="0" h="1162" w="1404">
                    <a:moveTo>
                      <a:pt x="1198" y="1"/>
                    </a:moveTo>
                    <a:cubicBezTo>
                      <a:pt x="1096" y="1"/>
                      <a:pt x="990" y="25"/>
                      <a:pt x="902" y="84"/>
                    </a:cubicBezTo>
                    <a:cubicBezTo>
                      <a:pt x="827" y="134"/>
                      <a:pt x="752" y="184"/>
                      <a:pt x="702" y="284"/>
                    </a:cubicBezTo>
                    <a:cubicBezTo>
                      <a:pt x="663" y="343"/>
                      <a:pt x="639" y="402"/>
                      <a:pt x="618" y="473"/>
                    </a:cubicBezTo>
                    <a:lnTo>
                      <a:pt x="618" y="473"/>
                    </a:lnTo>
                    <a:cubicBezTo>
                      <a:pt x="596" y="470"/>
                      <a:pt x="575" y="469"/>
                      <a:pt x="554" y="469"/>
                    </a:cubicBezTo>
                    <a:cubicBezTo>
                      <a:pt x="498" y="469"/>
                      <a:pt x="445" y="481"/>
                      <a:pt x="401" y="510"/>
                    </a:cubicBezTo>
                    <a:cubicBezTo>
                      <a:pt x="301" y="535"/>
                      <a:pt x="226" y="585"/>
                      <a:pt x="150" y="660"/>
                    </a:cubicBezTo>
                    <a:cubicBezTo>
                      <a:pt x="100" y="736"/>
                      <a:pt x="50" y="811"/>
                      <a:pt x="25" y="911"/>
                    </a:cubicBezTo>
                    <a:cubicBezTo>
                      <a:pt x="25" y="986"/>
                      <a:pt x="0" y="1086"/>
                      <a:pt x="25" y="1162"/>
                    </a:cubicBezTo>
                    <a:cubicBezTo>
                      <a:pt x="50" y="1086"/>
                      <a:pt x="50" y="1011"/>
                      <a:pt x="100" y="936"/>
                    </a:cubicBezTo>
                    <a:cubicBezTo>
                      <a:pt x="125" y="861"/>
                      <a:pt x="176" y="786"/>
                      <a:pt x="226" y="736"/>
                    </a:cubicBezTo>
                    <a:cubicBezTo>
                      <a:pt x="301" y="685"/>
                      <a:pt x="351" y="635"/>
                      <a:pt x="426" y="610"/>
                    </a:cubicBezTo>
                    <a:cubicBezTo>
                      <a:pt x="464" y="598"/>
                      <a:pt x="501" y="591"/>
                      <a:pt x="539" y="591"/>
                    </a:cubicBezTo>
                    <a:cubicBezTo>
                      <a:pt x="577" y="591"/>
                      <a:pt x="614" y="598"/>
                      <a:pt x="652" y="610"/>
                    </a:cubicBezTo>
                    <a:lnTo>
                      <a:pt x="727" y="610"/>
                    </a:lnTo>
                    <a:lnTo>
                      <a:pt x="727" y="560"/>
                    </a:lnTo>
                    <a:cubicBezTo>
                      <a:pt x="777" y="410"/>
                      <a:pt x="827" y="259"/>
                      <a:pt x="952" y="159"/>
                    </a:cubicBezTo>
                    <a:cubicBezTo>
                      <a:pt x="1078" y="84"/>
                      <a:pt x="1253" y="34"/>
                      <a:pt x="1404" y="34"/>
                    </a:cubicBezTo>
                    <a:cubicBezTo>
                      <a:pt x="1341" y="13"/>
                      <a:pt x="1270" y="1"/>
                      <a:pt x="1198" y="1"/>
                    </a:cubicBezTo>
                    <a:close/>
                  </a:path>
                </a:pathLst>
              </a:custGeom>
              <a:solidFill>
                <a:srgbClr val="C5D8F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53"/>
              <p:cNvSpPr/>
              <p:nvPr/>
            </p:nvSpPr>
            <p:spPr>
              <a:xfrm>
                <a:off x="1752131" y="2867731"/>
                <a:ext cx="18514" cy="72950"/>
              </a:xfrm>
              <a:custGeom>
                <a:rect b="b" l="l" r="r" t="t"/>
                <a:pathLst>
                  <a:path extrusionOk="0" h="1781" w="452">
                    <a:moveTo>
                      <a:pt x="0" y="1"/>
                    </a:moveTo>
                    <a:lnTo>
                      <a:pt x="0" y="1"/>
                    </a:lnTo>
                    <a:cubicBezTo>
                      <a:pt x="75" y="76"/>
                      <a:pt x="126" y="126"/>
                      <a:pt x="176" y="201"/>
                    </a:cubicBezTo>
                    <a:cubicBezTo>
                      <a:pt x="226" y="277"/>
                      <a:pt x="251" y="352"/>
                      <a:pt x="276" y="427"/>
                    </a:cubicBezTo>
                    <a:cubicBezTo>
                      <a:pt x="276" y="502"/>
                      <a:pt x="276" y="577"/>
                      <a:pt x="251" y="653"/>
                    </a:cubicBezTo>
                    <a:cubicBezTo>
                      <a:pt x="226" y="728"/>
                      <a:pt x="201" y="803"/>
                      <a:pt x="151" y="853"/>
                    </a:cubicBezTo>
                    <a:lnTo>
                      <a:pt x="101" y="903"/>
                    </a:lnTo>
                    <a:lnTo>
                      <a:pt x="151" y="928"/>
                    </a:lnTo>
                    <a:cubicBezTo>
                      <a:pt x="251" y="1054"/>
                      <a:pt x="351" y="1179"/>
                      <a:pt x="351" y="1329"/>
                    </a:cubicBezTo>
                    <a:cubicBezTo>
                      <a:pt x="376" y="1480"/>
                      <a:pt x="326" y="1655"/>
                      <a:pt x="226" y="1780"/>
                    </a:cubicBezTo>
                    <a:cubicBezTo>
                      <a:pt x="351" y="1680"/>
                      <a:pt x="451" y="1505"/>
                      <a:pt x="451" y="1329"/>
                    </a:cubicBezTo>
                    <a:cubicBezTo>
                      <a:pt x="451" y="1229"/>
                      <a:pt x="451" y="1154"/>
                      <a:pt x="401" y="1054"/>
                    </a:cubicBezTo>
                    <a:cubicBezTo>
                      <a:pt x="361" y="993"/>
                      <a:pt x="320" y="932"/>
                      <a:pt x="280" y="884"/>
                    </a:cubicBezTo>
                    <a:lnTo>
                      <a:pt x="280" y="884"/>
                    </a:lnTo>
                    <a:cubicBezTo>
                      <a:pt x="319" y="823"/>
                      <a:pt x="356" y="758"/>
                      <a:pt x="376" y="678"/>
                    </a:cubicBezTo>
                    <a:cubicBezTo>
                      <a:pt x="401" y="577"/>
                      <a:pt x="401" y="477"/>
                      <a:pt x="376" y="402"/>
                    </a:cubicBezTo>
                    <a:cubicBezTo>
                      <a:pt x="326" y="302"/>
                      <a:pt x="276" y="226"/>
                      <a:pt x="226" y="151"/>
                    </a:cubicBezTo>
                    <a:cubicBezTo>
                      <a:pt x="151" y="101"/>
                      <a:pt x="75" y="51"/>
                      <a:pt x="0" y="1"/>
                    </a:cubicBezTo>
                    <a:close/>
                  </a:path>
                </a:pathLst>
              </a:custGeom>
              <a:solidFill>
                <a:srgbClr val="C5D8F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53"/>
              <p:cNvSpPr/>
              <p:nvPr/>
            </p:nvSpPr>
            <p:spPr>
              <a:xfrm>
                <a:off x="1565277" y="2904717"/>
                <a:ext cx="18514" cy="72909"/>
              </a:xfrm>
              <a:custGeom>
                <a:rect b="b" l="l" r="r" t="t"/>
                <a:pathLst>
                  <a:path extrusionOk="0" h="1780" w="452">
                    <a:moveTo>
                      <a:pt x="201" y="0"/>
                    </a:moveTo>
                    <a:lnTo>
                      <a:pt x="201" y="0"/>
                    </a:lnTo>
                    <a:cubicBezTo>
                      <a:pt x="76" y="100"/>
                      <a:pt x="1" y="276"/>
                      <a:pt x="1" y="451"/>
                    </a:cubicBezTo>
                    <a:cubicBezTo>
                      <a:pt x="1" y="552"/>
                      <a:pt x="1" y="652"/>
                      <a:pt x="51" y="727"/>
                    </a:cubicBezTo>
                    <a:cubicBezTo>
                      <a:pt x="88" y="783"/>
                      <a:pt x="126" y="839"/>
                      <a:pt x="174" y="896"/>
                    </a:cubicBezTo>
                    <a:lnTo>
                      <a:pt x="174" y="896"/>
                    </a:lnTo>
                    <a:cubicBezTo>
                      <a:pt x="134" y="963"/>
                      <a:pt x="97" y="1041"/>
                      <a:pt x="76" y="1103"/>
                    </a:cubicBezTo>
                    <a:cubicBezTo>
                      <a:pt x="76" y="1203"/>
                      <a:pt x="76" y="1303"/>
                      <a:pt x="101" y="1404"/>
                    </a:cubicBezTo>
                    <a:cubicBezTo>
                      <a:pt x="126" y="1479"/>
                      <a:pt x="176" y="1554"/>
                      <a:pt x="251" y="1629"/>
                    </a:cubicBezTo>
                    <a:cubicBezTo>
                      <a:pt x="302" y="1704"/>
                      <a:pt x="377" y="1755"/>
                      <a:pt x="452" y="1780"/>
                    </a:cubicBezTo>
                    <a:cubicBezTo>
                      <a:pt x="402" y="1729"/>
                      <a:pt x="327" y="1654"/>
                      <a:pt x="302" y="1579"/>
                    </a:cubicBezTo>
                    <a:cubicBezTo>
                      <a:pt x="251" y="1529"/>
                      <a:pt x="201" y="1454"/>
                      <a:pt x="201" y="1379"/>
                    </a:cubicBezTo>
                    <a:cubicBezTo>
                      <a:pt x="176" y="1303"/>
                      <a:pt x="176" y="1228"/>
                      <a:pt x="201" y="1153"/>
                    </a:cubicBezTo>
                    <a:cubicBezTo>
                      <a:pt x="226" y="1078"/>
                      <a:pt x="277" y="1003"/>
                      <a:pt x="302" y="953"/>
                    </a:cubicBezTo>
                    <a:lnTo>
                      <a:pt x="352" y="902"/>
                    </a:lnTo>
                    <a:lnTo>
                      <a:pt x="302" y="852"/>
                    </a:lnTo>
                    <a:cubicBezTo>
                      <a:pt x="201" y="752"/>
                      <a:pt x="101" y="602"/>
                      <a:pt x="101" y="451"/>
                    </a:cubicBezTo>
                    <a:cubicBezTo>
                      <a:pt x="76" y="301"/>
                      <a:pt x="126" y="151"/>
                      <a:pt x="201" y="0"/>
                    </a:cubicBezTo>
                    <a:close/>
                  </a:path>
                </a:pathLst>
              </a:custGeom>
              <a:solidFill>
                <a:srgbClr val="C5D8F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53"/>
              <p:cNvSpPr/>
              <p:nvPr/>
            </p:nvSpPr>
            <p:spPr>
              <a:xfrm>
                <a:off x="1678201" y="2815385"/>
                <a:ext cx="21627" cy="72950"/>
              </a:xfrm>
              <a:custGeom>
                <a:rect b="b" l="l" r="r" t="t"/>
                <a:pathLst>
                  <a:path extrusionOk="0" h="1781" w="528">
                    <a:moveTo>
                      <a:pt x="1" y="1"/>
                    </a:moveTo>
                    <a:lnTo>
                      <a:pt x="1" y="1"/>
                    </a:lnTo>
                    <a:cubicBezTo>
                      <a:pt x="51" y="76"/>
                      <a:pt x="126" y="126"/>
                      <a:pt x="176" y="201"/>
                    </a:cubicBezTo>
                    <a:cubicBezTo>
                      <a:pt x="226" y="251"/>
                      <a:pt x="251" y="326"/>
                      <a:pt x="276" y="402"/>
                    </a:cubicBezTo>
                    <a:cubicBezTo>
                      <a:pt x="302" y="477"/>
                      <a:pt x="302" y="552"/>
                      <a:pt x="276" y="627"/>
                    </a:cubicBezTo>
                    <a:cubicBezTo>
                      <a:pt x="251" y="702"/>
                      <a:pt x="226" y="778"/>
                      <a:pt x="176" y="853"/>
                    </a:cubicBezTo>
                    <a:lnTo>
                      <a:pt x="151" y="903"/>
                    </a:lnTo>
                    <a:lnTo>
                      <a:pt x="201" y="928"/>
                    </a:lnTo>
                    <a:cubicBezTo>
                      <a:pt x="302" y="1028"/>
                      <a:pt x="402" y="1154"/>
                      <a:pt x="427" y="1304"/>
                    </a:cubicBezTo>
                    <a:cubicBezTo>
                      <a:pt x="452" y="1479"/>
                      <a:pt x="402" y="1630"/>
                      <a:pt x="327" y="1780"/>
                    </a:cubicBezTo>
                    <a:cubicBezTo>
                      <a:pt x="427" y="1655"/>
                      <a:pt x="527" y="1504"/>
                      <a:pt x="527" y="1304"/>
                    </a:cubicBezTo>
                    <a:cubicBezTo>
                      <a:pt x="527" y="1229"/>
                      <a:pt x="502" y="1128"/>
                      <a:pt x="452" y="1053"/>
                    </a:cubicBezTo>
                    <a:cubicBezTo>
                      <a:pt x="412" y="974"/>
                      <a:pt x="373" y="926"/>
                      <a:pt x="321" y="873"/>
                    </a:cubicBezTo>
                    <a:lnTo>
                      <a:pt x="321" y="873"/>
                    </a:lnTo>
                    <a:cubicBezTo>
                      <a:pt x="363" y="807"/>
                      <a:pt x="382" y="730"/>
                      <a:pt x="402" y="652"/>
                    </a:cubicBezTo>
                    <a:cubicBezTo>
                      <a:pt x="427" y="577"/>
                      <a:pt x="402" y="477"/>
                      <a:pt x="377" y="377"/>
                    </a:cubicBezTo>
                    <a:cubicBezTo>
                      <a:pt x="352" y="276"/>
                      <a:pt x="276" y="201"/>
                      <a:pt x="226" y="151"/>
                    </a:cubicBezTo>
                    <a:cubicBezTo>
                      <a:pt x="151" y="101"/>
                      <a:pt x="76" y="51"/>
                      <a:pt x="1" y="1"/>
                    </a:cubicBezTo>
                    <a:close/>
                  </a:path>
                </a:pathLst>
              </a:custGeom>
              <a:solidFill>
                <a:srgbClr val="C5D8F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53"/>
              <p:cNvSpPr/>
              <p:nvPr/>
            </p:nvSpPr>
            <p:spPr>
              <a:xfrm>
                <a:off x="1522188" y="2872892"/>
                <a:ext cx="24658" cy="39035"/>
              </a:xfrm>
              <a:custGeom>
                <a:rect b="b" l="l" r="r" t="t"/>
                <a:pathLst>
                  <a:path extrusionOk="0" h="953" w="602">
                    <a:moveTo>
                      <a:pt x="602" y="0"/>
                    </a:moveTo>
                    <a:cubicBezTo>
                      <a:pt x="401" y="0"/>
                      <a:pt x="176" y="151"/>
                      <a:pt x="75" y="351"/>
                    </a:cubicBezTo>
                    <a:cubicBezTo>
                      <a:pt x="25" y="426"/>
                      <a:pt x="0" y="552"/>
                      <a:pt x="0" y="652"/>
                    </a:cubicBezTo>
                    <a:cubicBezTo>
                      <a:pt x="0" y="702"/>
                      <a:pt x="0" y="752"/>
                      <a:pt x="0" y="802"/>
                    </a:cubicBezTo>
                    <a:cubicBezTo>
                      <a:pt x="25" y="877"/>
                      <a:pt x="25" y="928"/>
                      <a:pt x="50" y="953"/>
                    </a:cubicBezTo>
                    <a:cubicBezTo>
                      <a:pt x="75" y="852"/>
                      <a:pt x="75" y="752"/>
                      <a:pt x="100" y="677"/>
                    </a:cubicBezTo>
                    <a:cubicBezTo>
                      <a:pt x="126" y="577"/>
                      <a:pt x="151" y="476"/>
                      <a:pt x="176" y="401"/>
                    </a:cubicBezTo>
                    <a:cubicBezTo>
                      <a:pt x="226" y="326"/>
                      <a:pt x="301" y="251"/>
                      <a:pt x="351" y="176"/>
                    </a:cubicBezTo>
                    <a:cubicBezTo>
                      <a:pt x="426" y="125"/>
                      <a:pt x="501" y="50"/>
                      <a:pt x="602" y="0"/>
                    </a:cubicBezTo>
                    <a:close/>
                  </a:path>
                </a:pathLst>
              </a:custGeom>
              <a:solidFill>
                <a:srgbClr val="C5D8F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53"/>
              <p:cNvSpPr/>
              <p:nvPr/>
            </p:nvSpPr>
            <p:spPr>
              <a:xfrm>
                <a:off x="1732635" y="2812313"/>
                <a:ext cx="32891" cy="32891"/>
              </a:xfrm>
              <a:custGeom>
                <a:rect b="b" l="l" r="r" t="t"/>
                <a:pathLst>
                  <a:path extrusionOk="0" h="803" w="803">
                    <a:moveTo>
                      <a:pt x="0" y="0"/>
                    </a:moveTo>
                    <a:cubicBezTo>
                      <a:pt x="100" y="51"/>
                      <a:pt x="201" y="76"/>
                      <a:pt x="276" y="126"/>
                    </a:cubicBezTo>
                    <a:cubicBezTo>
                      <a:pt x="351" y="176"/>
                      <a:pt x="426" y="226"/>
                      <a:pt x="501" y="276"/>
                    </a:cubicBezTo>
                    <a:cubicBezTo>
                      <a:pt x="577" y="351"/>
                      <a:pt x="627" y="427"/>
                      <a:pt x="652" y="502"/>
                    </a:cubicBezTo>
                    <a:cubicBezTo>
                      <a:pt x="702" y="602"/>
                      <a:pt x="727" y="702"/>
                      <a:pt x="752" y="802"/>
                    </a:cubicBezTo>
                    <a:cubicBezTo>
                      <a:pt x="802" y="602"/>
                      <a:pt x="752" y="351"/>
                      <a:pt x="602" y="201"/>
                    </a:cubicBezTo>
                    <a:cubicBezTo>
                      <a:pt x="501" y="126"/>
                      <a:pt x="426" y="51"/>
                      <a:pt x="301" y="26"/>
                    </a:cubicBezTo>
                    <a:cubicBezTo>
                      <a:pt x="251" y="0"/>
                      <a:pt x="201" y="0"/>
                      <a:pt x="150" y="0"/>
                    </a:cubicBezTo>
                    <a:close/>
                  </a:path>
                </a:pathLst>
              </a:custGeom>
              <a:solidFill>
                <a:srgbClr val="C5D8F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53"/>
              <p:cNvSpPr/>
              <p:nvPr/>
            </p:nvSpPr>
            <p:spPr>
              <a:xfrm>
                <a:off x="1678201" y="2933430"/>
                <a:ext cx="24699" cy="39076"/>
              </a:xfrm>
              <a:custGeom>
                <a:rect b="b" l="l" r="r" t="t"/>
                <a:pathLst>
                  <a:path extrusionOk="0" h="954" w="603">
                    <a:moveTo>
                      <a:pt x="527" y="1"/>
                    </a:moveTo>
                    <a:cubicBezTo>
                      <a:pt x="527" y="101"/>
                      <a:pt x="527" y="201"/>
                      <a:pt x="502" y="302"/>
                    </a:cubicBezTo>
                    <a:cubicBezTo>
                      <a:pt x="477" y="402"/>
                      <a:pt x="452" y="477"/>
                      <a:pt x="402" y="552"/>
                    </a:cubicBezTo>
                    <a:cubicBezTo>
                      <a:pt x="377" y="653"/>
                      <a:pt x="302" y="703"/>
                      <a:pt x="251" y="778"/>
                    </a:cubicBezTo>
                    <a:cubicBezTo>
                      <a:pt x="176" y="853"/>
                      <a:pt x="101" y="903"/>
                      <a:pt x="1" y="953"/>
                    </a:cubicBezTo>
                    <a:cubicBezTo>
                      <a:pt x="201" y="953"/>
                      <a:pt x="427" y="828"/>
                      <a:pt x="527" y="627"/>
                    </a:cubicBezTo>
                    <a:cubicBezTo>
                      <a:pt x="577" y="527"/>
                      <a:pt x="602" y="427"/>
                      <a:pt x="602" y="302"/>
                    </a:cubicBezTo>
                    <a:cubicBezTo>
                      <a:pt x="602" y="252"/>
                      <a:pt x="602" y="201"/>
                      <a:pt x="577" y="151"/>
                    </a:cubicBezTo>
                    <a:cubicBezTo>
                      <a:pt x="577" y="101"/>
                      <a:pt x="552" y="51"/>
                      <a:pt x="527" y="1"/>
                    </a:cubicBezTo>
                    <a:close/>
                  </a:path>
                </a:pathLst>
              </a:custGeom>
              <a:solidFill>
                <a:srgbClr val="C5D8F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53"/>
              <p:cNvSpPr/>
              <p:nvPr/>
            </p:nvSpPr>
            <p:spPr>
              <a:xfrm>
                <a:off x="1495483" y="2928310"/>
                <a:ext cx="46244" cy="62669"/>
              </a:xfrm>
              <a:custGeom>
                <a:rect b="b" l="l" r="r" t="t"/>
                <a:pathLst>
                  <a:path extrusionOk="0" h="1530" w="1129">
                    <a:moveTo>
                      <a:pt x="226" y="1"/>
                    </a:moveTo>
                    <a:lnTo>
                      <a:pt x="226" y="1"/>
                    </a:lnTo>
                    <a:cubicBezTo>
                      <a:pt x="101" y="76"/>
                      <a:pt x="1" y="201"/>
                      <a:pt x="1" y="377"/>
                    </a:cubicBezTo>
                    <a:cubicBezTo>
                      <a:pt x="1" y="452"/>
                      <a:pt x="26" y="527"/>
                      <a:pt x="51" y="602"/>
                    </a:cubicBezTo>
                    <a:cubicBezTo>
                      <a:pt x="71" y="643"/>
                      <a:pt x="108" y="699"/>
                      <a:pt x="147" y="746"/>
                    </a:cubicBezTo>
                    <a:lnTo>
                      <a:pt x="147" y="746"/>
                    </a:lnTo>
                    <a:cubicBezTo>
                      <a:pt x="126" y="865"/>
                      <a:pt x="128" y="984"/>
                      <a:pt x="176" y="1103"/>
                    </a:cubicBezTo>
                    <a:cubicBezTo>
                      <a:pt x="201" y="1229"/>
                      <a:pt x="276" y="1354"/>
                      <a:pt x="402" y="1429"/>
                    </a:cubicBezTo>
                    <a:cubicBezTo>
                      <a:pt x="502" y="1504"/>
                      <a:pt x="652" y="1529"/>
                      <a:pt x="778" y="1529"/>
                    </a:cubicBezTo>
                    <a:cubicBezTo>
                      <a:pt x="903" y="1504"/>
                      <a:pt x="1028" y="1479"/>
                      <a:pt x="1128" y="1454"/>
                    </a:cubicBezTo>
                    <a:lnTo>
                      <a:pt x="778" y="1454"/>
                    </a:lnTo>
                    <a:cubicBezTo>
                      <a:pt x="652" y="1429"/>
                      <a:pt x="552" y="1404"/>
                      <a:pt x="452" y="1329"/>
                    </a:cubicBezTo>
                    <a:cubicBezTo>
                      <a:pt x="276" y="1204"/>
                      <a:pt x="251" y="953"/>
                      <a:pt x="276" y="752"/>
                    </a:cubicBezTo>
                    <a:lnTo>
                      <a:pt x="276" y="702"/>
                    </a:lnTo>
                    <a:lnTo>
                      <a:pt x="251" y="702"/>
                    </a:lnTo>
                    <a:cubicBezTo>
                      <a:pt x="176" y="602"/>
                      <a:pt x="101" y="502"/>
                      <a:pt x="76" y="377"/>
                    </a:cubicBezTo>
                    <a:cubicBezTo>
                      <a:pt x="76" y="251"/>
                      <a:pt x="126" y="101"/>
                      <a:pt x="226" y="1"/>
                    </a:cubicBezTo>
                    <a:close/>
                  </a:path>
                </a:pathLst>
              </a:custGeom>
              <a:solidFill>
                <a:srgbClr val="C5D8F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53"/>
              <p:cNvSpPr/>
              <p:nvPr/>
            </p:nvSpPr>
            <p:spPr>
              <a:xfrm>
                <a:off x="1777772" y="2925238"/>
                <a:ext cx="41124" cy="67789"/>
              </a:xfrm>
              <a:custGeom>
                <a:rect b="b" l="l" r="r" t="t"/>
                <a:pathLst>
                  <a:path extrusionOk="0" h="1655" w="1004">
                    <a:moveTo>
                      <a:pt x="527" y="0"/>
                    </a:moveTo>
                    <a:cubicBezTo>
                      <a:pt x="577" y="51"/>
                      <a:pt x="602" y="101"/>
                      <a:pt x="652" y="126"/>
                    </a:cubicBezTo>
                    <a:lnTo>
                      <a:pt x="753" y="276"/>
                    </a:lnTo>
                    <a:cubicBezTo>
                      <a:pt x="828" y="376"/>
                      <a:pt x="878" y="477"/>
                      <a:pt x="878" y="577"/>
                    </a:cubicBezTo>
                    <a:cubicBezTo>
                      <a:pt x="903" y="802"/>
                      <a:pt x="728" y="1003"/>
                      <a:pt x="527" y="1103"/>
                    </a:cubicBezTo>
                    <a:lnTo>
                      <a:pt x="502" y="1128"/>
                    </a:lnTo>
                    <a:lnTo>
                      <a:pt x="502" y="1153"/>
                    </a:lnTo>
                    <a:cubicBezTo>
                      <a:pt x="502" y="1279"/>
                      <a:pt x="452" y="1404"/>
                      <a:pt x="377" y="1504"/>
                    </a:cubicBezTo>
                    <a:cubicBezTo>
                      <a:pt x="277" y="1604"/>
                      <a:pt x="151" y="1629"/>
                      <a:pt x="1" y="1629"/>
                    </a:cubicBezTo>
                    <a:cubicBezTo>
                      <a:pt x="43" y="1646"/>
                      <a:pt x="90" y="1655"/>
                      <a:pt x="139" y="1655"/>
                    </a:cubicBezTo>
                    <a:cubicBezTo>
                      <a:pt x="238" y="1655"/>
                      <a:pt x="343" y="1621"/>
                      <a:pt x="427" y="1554"/>
                    </a:cubicBezTo>
                    <a:cubicBezTo>
                      <a:pt x="477" y="1504"/>
                      <a:pt x="527" y="1454"/>
                      <a:pt x="552" y="1379"/>
                    </a:cubicBezTo>
                    <a:cubicBezTo>
                      <a:pt x="597" y="1311"/>
                      <a:pt x="602" y="1243"/>
                      <a:pt x="621" y="1194"/>
                    </a:cubicBezTo>
                    <a:lnTo>
                      <a:pt x="621" y="1194"/>
                    </a:lnTo>
                    <a:cubicBezTo>
                      <a:pt x="715" y="1144"/>
                      <a:pt x="807" y="1070"/>
                      <a:pt x="878" y="953"/>
                    </a:cubicBezTo>
                    <a:cubicBezTo>
                      <a:pt x="978" y="853"/>
                      <a:pt x="1003" y="702"/>
                      <a:pt x="1003" y="577"/>
                    </a:cubicBezTo>
                    <a:cubicBezTo>
                      <a:pt x="978" y="426"/>
                      <a:pt x="903" y="326"/>
                      <a:pt x="828" y="226"/>
                    </a:cubicBezTo>
                    <a:cubicBezTo>
                      <a:pt x="728" y="151"/>
                      <a:pt x="627" y="76"/>
                      <a:pt x="527" y="0"/>
                    </a:cubicBezTo>
                    <a:close/>
                  </a:path>
                </a:pathLst>
              </a:custGeom>
              <a:solidFill>
                <a:srgbClr val="C5D8F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53"/>
              <p:cNvSpPr/>
              <p:nvPr/>
            </p:nvSpPr>
            <p:spPr>
              <a:xfrm>
                <a:off x="1580678" y="2833858"/>
                <a:ext cx="15442" cy="35963"/>
              </a:xfrm>
              <a:custGeom>
                <a:rect b="b" l="l" r="r" t="t"/>
                <a:pathLst>
                  <a:path extrusionOk="0" h="878" w="377">
                    <a:moveTo>
                      <a:pt x="377" y="1"/>
                    </a:moveTo>
                    <a:cubicBezTo>
                      <a:pt x="226" y="51"/>
                      <a:pt x="76" y="201"/>
                      <a:pt x="26" y="377"/>
                    </a:cubicBezTo>
                    <a:cubicBezTo>
                      <a:pt x="1" y="477"/>
                      <a:pt x="1" y="552"/>
                      <a:pt x="26" y="652"/>
                    </a:cubicBezTo>
                    <a:cubicBezTo>
                      <a:pt x="51" y="703"/>
                      <a:pt x="76" y="728"/>
                      <a:pt x="76" y="778"/>
                    </a:cubicBezTo>
                    <a:cubicBezTo>
                      <a:pt x="101" y="803"/>
                      <a:pt x="126" y="853"/>
                      <a:pt x="151" y="878"/>
                    </a:cubicBezTo>
                    <a:cubicBezTo>
                      <a:pt x="151" y="803"/>
                      <a:pt x="126" y="703"/>
                      <a:pt x="126" y="627"/>
                    </a:cubicBezTo>
                    <a:cubicBezTo>
                      <a:pt x="126" y="552"/>
                      <a:pt x="151" y="477"/>
                      <a:pt x="151" y="402"/>
                    </a:cubicBezTo>
                    <a:cubicBezTo>
                      <a:pt x="176" y="251"/>
                      <a:pt x="276" y="126"/>
                      <a:pt x="377" y="1"/>
                    </a:cubicBezTo>
                    <a:close/>
                  </a:path>
                </a:pathLst>
              </a:custGeom>
              <a:solidFill>
                <a:srgbClr val="C5D8F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53"/>
              <p:cNvSpPr/>
              <p:nvPr/>
            </p:nvSpPr>
            <p:spPr>
              <a:xfrm>
                <a:off x="1622210" y="2768156"/>
                <a:ext cx="43745" cy="250552"/>
              </a:xfrm>
              <a:custGeom>
                <a:rect b="b" l="l" r="r" t="t"/>
                <a:pathLst>
                  <a:path extrusionOk="0" h="6117" w="1068">
                    <a:moveTo>
                      <a:pt x="1067" y="1"/>
                    </a:moveTo>
                    <a:lnTo>
                      <a:pt x="1067" y="1"/>
                    </a:lnTo>
                    <a:cubicBezTo>
                      <a:pt x="867" y="76"/>
                      <a:pt x="716" y="226"/>
                      <a:pt x="616" y="402"/>
                    </a:cubicBezTo>
                    <a:cubicBezTo>
                      <a:pt x="519" y="572"/>
                      <a:pt x="468" y="766"/>
                      <a:pt x="512" y="984"/>
                    </a:cubicBezTo>
                    <a:lnTo>
                      <a:pt x="512" y="984"/>
                    </a:lnTo>
                    <a:cubicBezTo>
                      <a:pt x="404" y="1103"/>
                      <a:pt x="338" y="1243"/>
                      <a:pt x="315" y="1404"/>
                    </a:cubicBezTo>
                    <a:cubicBezTo>
                      <a:pt x="293" y="1535"/>
                      <a:pt x="309" y="1703"/>
                      <a:pt x="363" y="1843"/>
                    </a:cubicBezTo>
                    <a:lnTo>
                      <a:pt x="363" y="1843"/>
                    </a:lnTo>
                    <a:cubicBezTo>
                      <a:pt x="231" y="2034"/>
                      <a:pt x="163" y="2245"/>
                      <a:pt x="140" y="2457"/>
                    </a:cubicBezTo>
                    <a:cubicBezTo>
                      <a:pt x="140" y="2683"/>
                      <a:pt x="181" y="2909"/>
                      <a:pt x="299" y="3080"/>
                    </a:cubicBezTo>
                    <a:lnTo>
                      <a:pt x="299" y="3080"/>
                    </a:lnTo>
                    <a:cubicBezTo>
                      <a:pt x="0" y="3447"/>
                      <a:pt x="2" y="4012"/>
                      <a:pt x="284" y="4396"/>
                    </a:cubicBezTo>
                    <a:lnTo>
                      <a:pt x="284" y="4396"/>
                    </a:lnTo>
                    <a:cubicBezTo>
                      <a:pt x="182" y="4606"/>
                      <a:pt x="144" y="4833"/>
                      <a:pt x="190" y="5038"/>
                    </a:cubicBezTo>
                    <a:cubicBezTo>
                      <a:pt x="214" y="5282"/>
                      <a:pt x="310" y="5503"/>
                      <a:pt x="477" y="5676"/>
                    </a:cubicBezTo>
                    <a:lnTo>
                      <a:pt x="477" y="5676"/>
                    </a:lnTo>
                    <a:cubicBezTo>
                      <a:pt x="422" y="5842"/>
                      <a:pt x="472" y="6023"/>
                      <a:pt x="566" y="6116"/>
                    </a:cubicBezTo>
                    <a:cubicBezTo>
                      <a:pt x="466" y="5991"/>
                      <a:pt x="466" y="5815"/>
                      <a:pt x="541" y="5665"/>
                    </a:cubicBezTo>
                    <a:lnTo>
                      <a:pt x="541" y="5640"/>
                    </a:lnTo>
                    <a:cubicBezTo>
                      <a:pt x="390" y="5464"/>
                      <a:pt x="315" y="5264"/>
                      <a:pt x="290" y="5038"/>
                    </a:cubicBezTo>
                    <a:cubicBezTo>
                      <a:pt x="290" y="4813"/>
                      <a:pt x="340" y="4587"/>
                      <a:pt x="466" y="4412"/>
                    </a:cubicBezTo>
                    <a:lnTo>
                      <a:pt x="491" y="4362"/>
                    </a:lnTo>
                    <a:lnTo>
                      <a:pt x="440" y="4337"/>
                    </a:lnTo>
                    <a:cubicBezTo>
                      <a:pt x="190" y="3986"/>
                      <a:pt x="215" y="3459"/>
                      <a:pt x="491" y="3159"/>
                    </a:cubicBezTo>
                    <a:lnTo>
                      <a:pt x="541" y="3109"/>
                    </a:lnTo>
                    <a:lnTo>
                      <a:pt x="491" y="3033"/>
                    </a:lnTo>
                    <a:cubicBezTo>
                      <a:pt x="390" y="2883"/>
                      <a:pt x="315" y="2682"/>
                      <a:pt x="340" y="2482"/>
                    </a:cubicBezTo>
                    <a:cubicBezTo>
                      <a:pt x="340" y="2281"/>
                      <a:pt x="390" y="2081"/>
                      <a:pt x="516" y="1931"/>
                    </a:cubicBezTo>
                    <a:lnTo>
                      <a:pt x="566" y="1880"/>
                    </a:lnTo>
                    <a:lnTo>
                      <a:pt x="541" y="1830"/>
                    </a:lnTo>
                    <a:cubicBezTo>
                      <a:pt x="415" y="1580"/>
                      <a:pt x="440" y="1254"/>
                      <a:pt x="616" y="1028"/>
                    </a:cubicBezTo>
                    <a:lnTo>
                      <a:pt x="641" y="1003"/>
                    </a:lnTo>
                    <a:lnTo>
                      <a:pt x="641" y="978"/>
                    </a:lnTo>
                    <a:cubicBezTo>
                      <a:pt x="591" y="803"/>
                      <a:pt x="616" y="602"/>
                      <a:pt x="691" y="427"/>
                    </a:cubicBezTo>
                    <a:cubicBezTo>
                      <a:pt x="766" y="251"/>
                      <a:pt x="892" y="101"/>
                      <a:pt x="1067" y="1"/>
                    </a:cubicBezTo>
                    <a:close/>
                  </a:path>
                </a:pathLst>
              </a:custGeom>
              <a:solidFill>
                <a:srgbClr val="C5D8F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15" name="Google Shape;1815;p53"/>
          <p:cNvSpPr txBox="1"/>
          <p:nvPr/>
        </p:nvSpPr>
        <p:spPr>
          <a:xfrm flipH="1">
            <a:off x="8270512" y="3962305"/>
            <a:ext cx="2577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89551" lvl="0" marL="3657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6" name="Google Shape;1816;p53"/>
          <p:cNvGrpSpPr/>
          <p:nvPr/>
        </p:nvGrpSpPr>
        <p:grpSpPr>
          <a:xfrm>
            <a:off x="866133" y="2470533"/>
            <a:ext cx="2584000" cy="2782128"/>
            <a:chOff x="713100" y="2519650"/>
            <a:chExt cx="1938000" cy="2086596"/>
          </a:xfrm>
        </p:grpSpPr>
        <p:sp>
          <p:nvSpPr>
            <p:cNvPr id="1817" name="Google Shape;1817;p53"/>
            <p:cNvSpPr txBox="1"/>
            <p:nvPr/>
          </p:nvSpPr>
          <p:spPr>
            <a:xfrm>
              <a:off x="720300" y="4201246"/>
              <a:ext cx="19308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289551" lvl="0" marL="365751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8" name="Google Shape;1818;p53"/>
            <p:cNvSpPr txBox="1"/>
            <p:nvPr/>
          </p:nvSpPr>
          <p:spPr>
            <a:xfrm>
              <a:off x="720000" y="3079942"/>
              <a:ext cx="1930800" cy="4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289551" lvl="0" marL="365751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9" name="Google Shape;1819;p53"/>
            <p:cNvSpPr txBox="1"/>
            <p:nvPr/>
          </p:nvSpPr>
          <p:spPr>
            <a:xfrm flipH="1">
              <a:off x="713100" y="2519650"/>
              <a:ext cx="1932900" cy="4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67"/>
                <a:buFont typeface="Arial"/>
                <a:buNone/>
              </a:pPr>
              <a:r>
                <a:t/>
              </a:r>
              <a:endParaRPr b="1" i="0" sz="2667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820" name="Google Shape;1820;p53"/>
          <p:cNvSpPr/>
          <p:nvPr/>
        </p:nvSpPr>
        <p:spPr>
          <a:xfrm>
            <a:off x="933545" y="1933478"/>
            <a:ext cx="3092416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Each body paragraph should focus on one piece of evidence.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p53"/>
          <p:cNvSpPr/>
          <p:nvPr/>
        </p:nvSpPr>
        <p:spPr>
          <a:xfrm>
            <a:off x="810264" y="3562102"/>
            <a:ext cx="3109233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Within each paragraph, provide sufficient supporting detail.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p53"/>
          <p:cNvSpPr/>
          <p:nvPr/>
        </p:nvSpPr>
        <p:spPr>
          <a:xfrm>
            <a:off x="7931225" y="1875996"/>
            <a:ext cx="32159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Opposing View Paragraph</a:t>
            </a:r>
            <a:endParaRPr b="1" i="0" sz="2400" u="none" cap="none" strike="noStrik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23" name="Google Shape;1823;p53"/>
          <p:cNvSpPr/>
          <p:nvPr/>
        </p:nvSpPr>
        <p:spPr>
          <a:xfrm>
            <a:off x="8008707" y="2744811"/>
            <a:ext cx="4055565" cy="1241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Describe and then refute the key points of the opposing view.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br>
              <a:rPr b="0" i="0" lang="en-US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4" name="Google Shape;1824;p53"/>
          <p:cNvSpPr/>
          <p:nvPr/>
        </p:nvSpPr>
        <p:spPr>
          <a:xfrm>
            <a:off x="8235024" y="4338213"/>
            <a:ext cx="3344268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This paragraph strengthens the persuasive effect of the text.</a:t>
            </a:r>
            <a:endParaRPr b="0" i="0" sz="1867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25" name="Google Shape;1825;p53"/>
          <p:cNvSpPr/>
          <p:nvPr/>
        </p:nvSpPr>
        <p:spPr>
          <a:xfrm flipH="1">
            <a:off x="1741465" y="5110518"/>
            <a:ext cx="6031601" cy="1536171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Each separate point you make in defence of your thesis should be contained in a body paragraph of its own, and any facts, examples, stats, or quotes backing up that point included in the same paragraph.</a:t>
            </a:r>
            <a:br>
              <a:rPr b="0" i="0" lang="en-US" sz="1867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b="0" i="0" sz="1867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0" name="Google Shape;1830;p54"/>
          <p:cNvGraphicFramePr/>
          <p:nvPr/>
        </p:nvGraphicFramePr>
        <p:xfrm>
          <a:off x="143339" y="1141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{A8669ADD-5482-43C1-96A1-C0E4E98A3C57}</a:tableStyleId>
              </a:tblPr>
              <a:tblGrid>
                <a:gridCol w="1630625"/>
                <a:gridCol w="4370000"/>
                <a:gridCol w="4285725"/>
                <a:gridCol w="1714950"/>
              </a:tblGrid>
              <a:tr h="8649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Fira Sans Extra Condensed"/>
                        <a:buNone/>
                      </a:pPr>
                      <a:r>
                        <a:rPr b="1" lang="en-US" sz="4000" u="none" cap="none" strike="noStrike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Persuasive Essay </a:t>
                      </a:r>
                      <a:endParaRPr b="1" sz="40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  <a:tr h="120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Check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Check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37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Neutral Tone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Some essays read too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neutral, too informational, too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expository.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b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Write a conclusion paragraph that ends with a strong emotional appeal.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b="0" i="0" sz="19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        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Have a thesis statement in your introduction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9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9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Leave out opposing arguments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9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9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9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Switch between arguments and sides in your essay</a:t>
                      </a:r>
                      <a:endParaRPr b="0" i="0" sz="19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5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Persuasive Tone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(voice and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personality, and, most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importantly, TONE!)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b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</a:br>
                      <a:endParaRPr b="0" i="0" sz="19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Use transition words</a:t>
                      </a:r>
                      <a:endParaRPr b="0" i="0" sz="1900" u="none" cap="none" strike="noStrike">
                        <a:solidFill>
                          <a:srgbClr val="000000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831" name="Google Shape;1831;p54"/>
          <p:cNvGrpSpPr/>
          <p:nvPr/>
        </p:nvGrpSpPr>
        <p:grpSpPr>
          <a:xfrm>
            <a:off x="1093791" y="5898636"/>
            <a:ext cx="495709" cy="365713"/>
            <a:chOff x="5223609" y="3731112"/>
            <a:chExt cx="371782" cy="274285"/>
          </a:xfrm>
        </p:grpSpPr>
        <p:sp>
          <p:nvSpPr>
            <p:cNvPr id="1832" name="Google Shape;1832;p54"/>
            <p:cNvSpPr/>
            <p:nvPr/>
          </p:nvSpPr>
          <p:spPr>
            <a:xfrm>
              <a:off x="5223609" y="3731112"/>
              <a:ext cx="371782" cy="274285"/>
            </a:xfrm>
            <a:custGeom>
              <a:rect b="b" l="l" r="r" t="t"/>
              <a:pathLst>
                <a:path extrusionOk="0" h="10440" w="14151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5338236" y="3769391"/>
              <a:ext cx="257155" cy="236006"/>
            </a:xfrm>
            <a:custGeom>
              <a:rect b="b" l="l" r="r" t="t"/>
              <a:pathLst>
                <a:path extrusionOk="0" h="8983" w="9788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4" name="Google Shape;1834;p54"/>
          <p:cNvSpPr/>
          <p:nvPr/>
        </p:nvSpPr>
        <p:spPr>
          <a:xfrm>
            <a:off x="1108691" y="2756925"/>
            <a:ext cx="389288" cy="385400"/>
          </a:xfrm>
          <a:custGeom>
            <a:rect b="b" l="l" r="r" t="t"/>
            <a:pathLst>
              <a:path extrusionOk="0" h="11002" w="11113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5" name="Google Shape;1835;p54"/>
          <p:cNvGrpSpPr/>
          <p:nvPr/>
        </p:nvGrpSpPr>
        <p:grpSpPr>
          <a:xfrm>
            <a:off x="10597646" y="6213310"/>
            <a:ext cx="495709" cy="365713"/>
            <a:chOff x="5223609" y="3731112"/>
            <a:chExt cx="371782" cy="274285"/>
          </a:xfrm>
        </p:grpSpPr>
        <p:sp>
          <p:nvSpPr>
            <p:cNvPr id="1836" name="Google Shape;1836;p54"/>
            <p:cNvSpPr/>
            <p:nvPr/>
          </p:nvSpPr>
          <p:spPr>
            <a:xfrm>
              <a:off x="5223609" y="3731112"/>
              <a:ext cx="371782" cy="274285"/>
            </a:xfrm>
            <a:custGeom>
              <a:rect b="b" l="l" r="r" t="t"/>
              <a:pathLst>
                <a:path extrusionOk="0" h="10440" w="14151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5338236" y="3769391"/>
              <a:ext cx="257155" cy="236006"/>
            </a:xfrm>
            <a:custGeom>
              <a:rect b="b" l="l" r="r" t="t"/>
              <a:pathLst>
                <a:path extrusionOk="0" h="8983" w="9788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8" name="Google Shape;1838;p54"/>
          <p:cNvSpPr/>
          <p:nvPr/>
        </p:nvSpPr>
        <p:spPr>
          <a:xfrm>
            <a:off x="10555837" y="3622872"/>
            <a:ext cx="389288" cy="385400"/>
          </a:xfrm>
          <a:custGeom>
            <a:rect b="b" l="l" r="r" t="t"/>
            <a:pathLst>
              <a:path extrusionOk="0" h="11002" w="11113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9" name="Google Shape;1839;p54"/>
          <p:cNvSpPr txBox="1"/>
          <p:nvPr>
            <p:ph type="title"/>
          </p:nvPr>
        </p:nvSpPr>
        <p:spPr>
          <a:xfrm>
            <a:off x="2174435" y="877790"/>
            <a:ext cx="10272000" cy="5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u="sng"/>
            </a:br>
            <a:r>
              <a:rPr lang="en-US" u="sng">
                <a:solidFill>
                  <a:schemeClr val="dk1"/>
                </a:solidFill>
              </a:rPr>
              <a:t>Dos and don’ts</a:t>
            </a:r>
            <a:br>
              <a:rPr lang="en-US" u="sng"/>
            </a:br>
            <a:endParaRPr u="sng"/>
          </a:p>
        </p:txBody>
      </p:sp>
      <p:sp>
        <p:nvSpPr>
          <p:cNvPr id="1840" name="Google Shape;1840;p54"/>
          <p:cNvSpPr/>
          <p:nvPr/>
        </p:nvSpPr>
        <p:spPr>
          <a:xfrm>
            <a:off x="10632343" y="5003080"/>
            <a:ext cx="389288" cy="385400"/>
          </a:xfrm>
          <a:custGeom>
            <a:rect b="b" l="l" r="r" t="t"/>
            <a:pathLst>
              <a:path extrusionOk="0" h="11002" w="11113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1" name="Google Shape;1841;p54"/>
          <p:cNvGrpSpPr/>
          <p:nvPr/>
        </p:nvGrpSpPr>
        <p:grpSpPr>
          <a:xfrm>
            <a:off x="1122882" y="4231770"/>
            <a:ext cx="495709" cy="365713"/>
            <a:chOff x="5223609" y="3731112"/>
            <a:chExt cx="371782" cy="274285"/>
          </a:xfrm>
        </p:grpSpPr>
        <p:sp>
          <p:nvSpPr>
            <p:cNvPr id="1842" name="Google Shape;1842;p54"/>
            <p:cNvSpPr/>
            <p:nvPr/>
          </p:nvSpPr>
          <p:spPr>
            <a:xfrm>
              <a:off x="5223609" y="3731112"/>
              <a:ext cx="371782" cy="274285"/>
            </a:xfrm>
            <a:custGeom>
              <a:rect b="b" l="l" r="r" t="t"/>
              <a:pathLst>
                <a:path extrusionOk="0" h="10440" w="14151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54"/>
            <p:cNvSpPr/>
            <p:nvPr/>
          </p:nvSpPr>
          <p:spPr>
            <a:xfrm>
              <a:off x="5338236" y="3769391"/>
              <a:ext cx="257155" cy="236006"/>
            </a:xfrm>
            <a:custGeom>
              <a:rect b="b" l="l" r="r" t="t"/>
              <a:pathLst>
                <a:path extrusionOk="0" h="8983" w="9788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4" name="Google Shape;1844;p54"/>
          <p:cNvGrpSpPr/>
          <p:nvPr/>
        </p:nvGrpSpPr>
        <p:grpSpPr>
          <a:xfrm>
            <a:off x="10632343" y="2574069"/>
            <a:ext cx="495709" cy="365713"/>
            <a:chOff x="5223609" y="3731112"/>
            <a:chExt cx="371782" cy="274285"/>
          </a:xfrm>
        </p:grpSpPr>
        <p:sp>
          <p:nvSpPr>
            <p:cNvPr id="1845" name="Google Shape;1845;p54"/>
            <p:cNvSpPr/>
            <p:nvPr/>
          </p:nvSpPr>
          <p:spPr>
            <a:xfrm>
              <a:off x="5223609" y="3731112"/>
              <a:ext cx="371782" cy="274285"/>
            </a:xfrm>
            <a:custGeom>
              <a:rect b="b" l="l" r="r" t="t"/>
              <a:pathLst>
                <a:path extrusionOk="0" h="10440" w="14151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54"/>
            <p:cNvSpPr/>
            <p:nvPr/>
          </p:nvSpPr>
          <p:spPr>
            <a:xfrm>
              <a:off x="5338236" y="3769391"/>
              <a:ext cx="257155" cy="236006"/>
            </a:xfrm>
            <a:custGeom>
              <a:rect b="b" l="l" r="r" t="t"/>
              <a:pathLst>
                <a:path extrusionOk="0" h="8983" w="9788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58"/>
          <p:cNvSpPr/>
          <p:nvPr/>
        </p:nvSpPr>
        <p:spPr>
          <a:xfrm>
            <a:off x="2525890" y="1665110"/>
            <a:ext cx="7478887" cy="16725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Times New Roman"/>
              </a:rPr>
              <a:t>Linking words</a:t>
            </a:r>
          </a:p>
        </p:txBody>
      </p:sp>
      <p:sp>
        <p:nvSpPr>
          <p:cNvPr id="1852" name="Google Shape;1852;p58">
            <a:hlinkClick action="ppaction://hlinkshowjump?jump=nextslide"/>
          </p:cNvPr>
          <p:cNvSpPr/>
          <p:nvPr/>
        </p:nvSpPr>
        <p:spPr>
          <a:xfrm>
            <a:off x="10763251" y="6215066"/>
            <a:ext cx="1143000" cy="4286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59"/>
          <p:cNvSpPr txBox="1"/>
          <p:nvPr/>
        </p:nvSpPr>
        <p:spPr>
          <a:xfrm>
            <a:off x="136076" y="2040972"/>
            <a:ext cx="11551200" cy="26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Linking words, also called cohesive devices or conjunctions.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used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connect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ideas, sentences or paragraphs.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help build up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coherent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relationships within a paragraph or a text.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8" name="Google Shape;1858;p59"/>
          <p:cNvSpPr txBox="1"/>
          <p:nvPr/>
        </p:nvSpPr>
        <p:spPr>
          <a:xfrm>
            <a:off x="1269999" y="592667"/>
            <a:ext cx="356274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en-US" sz="4000" u="sng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Linking words:</a:t>
            </a:r>
            <a:endParaRPr b="1" i="1" sz="4000" u="sng" cap="none" strike="noStrike">
              <a:solidFill>
                <a:srgbClr val="8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9" name="Google Shape;1859;p59"/>
          <p:cNvSpPr txBox="1"/>
          <p:nvPr/>
        </p:nvSpPr>
        <p:spPr>
          <a:xfrm>
            <a:off x="2159000" y="495300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0" name="Google Shape;1860;p59"/>
          <p:cNvSpPr txBox="1"/>
          <p:nvPr/>
        </p:nvSpPr>
        <p:spPr>
          <a:xfrm>
            <a:off x="1100667" y="482600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5" name="Google Shape;186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0" y="0"/>
            <a:ext cx="12084100" cy="67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61"/>
          <p:cNvSpPr txBox="1"/>
          <p:nvPr>
            <p:ph type="title"/>
          </p:nvPr>
        </p:nvSpPr>
        <p:spPr>
          <a:xfrm>
            <a:off x="1528689" y="2433134"/>
            <a:ext cx="91064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1" lang="en-US" sz="80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practice </a:t>
            </a:r>
            <a:endParaRPr b="1" sz="8000">
              <a:solidFill>
                <a:srgbClr val="8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62"/>
          <p:cNvSpPr txBox="1"/>
          <p:nvPr>
            <p:ph type="title"/>
          </p:nvPr>
        </p:nvSpPr>
        <p:spPr>
          <a:xfrm>
            <a:off x="1005344" y="338702"/>
            <a:ext cx="8854081" cy="54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Complete the sentences with the given linkers </a:t>
            </a:r>
            <a:br>
              <a:rPr lang="en-US" sz="20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>
              <a:solidFill>
                <a:srgbClr val="8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7" name="Google Shape;1877;p62"/>
          <p:cNvSpPr txBox="1"/>
          <p:nvPr>
            <p:ph idx="1" type="body"/>
          </p:nvPr>
        </p:nvSpPr>
        <p:spPr>
          <a:xfrm>
            <a:off x="1" y="1425222"/>
            <a:ext cx="11975938" cy="4802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1-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Don’t forget to take some warm clothes with you, just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_________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it gets cold at night 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2-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report will be finished soon.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_______________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let’s get some coffee.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3-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Sea levels will probably rise in the next few decades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____________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of global warming.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58795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4-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 hope he drives carefully,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__________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he may have problems on such a slippery road.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58795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5-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president was not a very popular leader.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___________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his resignation did not come       as a surprise.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58795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6-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Our economy will not improve this year.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_____________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all projections show that it will get worse.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58795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7-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couple broke up a few days ago.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_________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they are still living together because of the children.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58795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8- ________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was a wonderful place to go skiing, not many tourists found their way there.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8" name="Google Shape;1878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79" name="Google Shape;1879;p62"/>
          <p:cNvGraphicFramePr/>
          <p:nvPr/>
        </p:nvGraphicFramePr>
        <p:xfrm>
          <a:off x="1164082" y="7196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{8BD4A516-1C63-4440-85D3-1574A1483B34}</a:tableStyleId>
              </a:tblPr>
              <a:tblGrid>
                <a:gridCol w="9518025"/>
              </a:tblGrid>
              <a:tr h="67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although – at least – however - in case - including – in the meantime – on the contrary – otherwise – therefore 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 only if – as a result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880" name="Google Shape;1880;p62"/>
          <p:cNvSpPr txBox="1"/>
          <p:nvPr/>
        </p:nvSpPr>
        <p:spPr>
          <a:xfrm>
            <a:off x="5695212" y="3907498"/>
            <a:ext cx="23045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contrary</a:t>
            </a:r>
            <a:endParaRPr b="1" i="0" sz="24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1" name="Google Shape;1881;p62"/>
          <p:cNvSpPr txBox="1"/>
          <p:nvPr/>
        </p:nvSpPr>
        <p:spPr>
          <a:xfrm>
            <a:off x="761290" y="5289966"/>
            <a:ext cx="14162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</a:t>
            </a:r>
            <a:endParaRPr b="1" i="0" sz="24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2" name="Google Shape;1882;p62"/>
          <p:cNvSpPr txBox="1"/>
          <p:nvPr/>
        </p:nvSpPr>
        <p:spPr>
          <a:xfrm>
            <a:off x="7387274" y="2353539"/>
            <a:ext cx="15183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result</a:t>
            </a:r>
            <a:endParaRPr b="1" i="0" sz="24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3" name="Google Shape;1883;p62"/>
          <p:cNvSpPr txBox="1"/>
          <p:nvPr/>
        </p:nvSpPr>
        <p:spPr>
          <a:xfrm>
            <a:off x="4834524" y="1906828"/>
            <a:ext cx="23388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meantime</a:t>
            </a:r>
            <a:endParaRPr b="1" i="0" sz="24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4" name="Google Shape;1884;p62"/>
          <p:cNvSpPr txBox="1"/>
          <p:nvPr/>
        </p:nvSpPr>
        <p:spPr>
          <a:xfrm>
            <a:off x="7696167" y="1449343"/>
            <a:ext cx="10651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case</a:t>
            </a:r>
            <a:endParaRPr b="1" i="0" sz="24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5" name="Google Shape;1885;p62"/>
          <p:cNvSpPr txBox="1"/>
          <p:nvPr/>
        </p:nvSpPr>
        <p:spPr>
          <a:xfrm>
            <a:off x="4124067" y="2780208"/>
            <a:ext cx="14495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</a:t>
            </a:r>
            <a:endParaRPr b="1" i="0" sz="24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6" name="Google Shape;1886;p62"/>
          <p:cNvSpPr txBox="1"/>
          <p:nvPr/>
        </p:nvSpPr>
        <p:spPr>
          <a:xfrm>
            <a:off x="6383834" y="3185010"/>
            <a:ext cx="14894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</a:t>
            </a:r>
            <a:endParaRPr b="1" i="0" sz="24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7" name="Google Shape;1887;p62"/>
          <p:cNvSpPr txBox="1"/>
          <p:nvPr/>
        </p:nvSpPr>
        <p:spPr>
          <a:xfrm>
            <a:off x="5358690" y="4623921"/>
            <a:ext cx="13583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</a:t>
            </a:r>
            <a:endParaRPr b="1" i="0" sz="24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63"/>
          <p:cNvSpPr/>
          <p:nvPr/>
        </p:nvSpPr>
        <p:spPr>
          <a:xfrm>
            <a:off x="2525890" y="1665110"/>
            <a:ext cx="7478887" cy="16725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Times New Roman"/>
              </a:rPr>
              <a:t>Vocabulary</a:t>
            </a:r>
          </a:p>
        </p:txBody>
      </p:sp>
      <p:sp>
        <p:nvSpPr>
          <p:cNvPr id="1893" name="Google Shape;1893;p63">
            <a:hlinkClick action="ppaction://hlinkshowjump?jump=nextslide"/>
          </p:cNvPr>
          <p:cNvSpPr/>
          <p:nvPr/>
        </p:nvSpPr>
        <p:spPr>
          <a:xfrm>
            <a:off x="10763251" y="6215066"/>
            <a:ext cx="1143000" cy="4286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99" name="Google Shape;1899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1-</a:t>
            </a:r>
            <a:r>
              <a:rPr b="1" lang="en-US" u="sng">
                <a:solidFill>
                  <a:srgbClr val="000090"/>
                </a:solidFill>
              </a:rPr>
              <a:t>Prejudice</a:t>
            </a:r>
            <a:r>
              <a:rPr lang="en-US"/>
              <a:t> is when someone has  - - - - - - - (usually negative) about a person or group based on a stereotype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A. A belief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B. An assumption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C. An action</a:t>
            </a:r>
            <a:endParaRPr/>
          </a:p>
        </p:txBody>
      </p:sp>
      <p:sp>
        <p:nvSpPr>
          <p:cNvPr id="1900" name="Google Shape;1900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Administrateur\AppData\Local\Microsoft\Windows\INetCache\IE\WHE1VEPU\check-mark-1292787__180[1].png" id="1901" name="Google Shape;190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3070" y="3376675"/>
            <a:ext cx="196662" cy="19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07" name="Google Shape;1907;p6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2- The act of blaming a person or group for something bad that has happened or that someone else has done 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A. Social inequalities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B. Social Categorization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C. Scapegoating</a:t>
            </a:r>
            <a:endParaRPr/>
          </a:p>
        </p:txBody>
      </p:sp>
      <p:sp>
        <p:nvSpPr>
          <p:cNvPr id="1908" name="Google Shape;1908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Administrateur\AppData\Local\Microsoft\Windows\INetCache\IE\WHE1VEPU\check-mark-1292787__180[1].png" id="1909" name="Google Shape;190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3736" y="3969342"/>
            <a:ext cx="196662" cy="19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6"/>
          <p:cNvSpPr txBox="1"/>
          <p:nvPr>
            <p:ph type="title"/>
          </p:nvPr>
        </p:nvSpPr>
        <p:spPr>
          <a:xfrm>
            <a:off x="1380289" y="733667"/>
            <a:ext cx="8321200" cy="52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/>
              <a:t>Must: </a:t>
            </a:r>
            <a:endParaRPr b="1"/>
          </a:p>
        </p:txBody>
      </p:sp>
      <p:sp>
        <p:nvSpPr>
          <p:cNvPr id="1421" name="Google Shape;1421;p6"/>
          <p:cNvSpPr txBox="1"/>
          <p:nvPr>
            <p:ph idx="1" type="body"/>
          </p:nvPr>
        </p:nvSpPr>
        <p:spPr>
          <a:xfrm>
            <a:off x="1055734" y="1380323"/>
            <a:ext cx="83212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85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We use </a:t>
            </a:r>
            <a:r>
              <a:rPr i="1" lang="en-US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must</a:t>
            </a:r>
            <a:r>
              <a:rPr lang="en-US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when we are </a:t>
            </a:r>
            <a:r>
              <a:rPr lang="en-US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sure it is true: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51354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491054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That </a:t>
            </a:r>
            <a:r>
              <a:rPr b="1" lang="en-US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must</a:t>
            </a: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 be the main entrance. I can see people queuing to get in</a:t>
            </a:r>
            <a:r>
              <a:rPr lang="en-US"/>
              <a:t>.</a:t>
            </a:r>
            <a:endParaRPr/>
          </a:p>
          <a:p>
            <a:pPr indent="-491054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-US"/>
              <a:t> </a:t>
            </a:r>
            <a:r>
              <a:rPr b="1" lang="en-US"/>
              <a:t>S</a:t>
            </a:r>
            <a:r>
              <a:rPr b="1" lang="en-US">
                <a:latin typeface="Palatino Linotype"/>
                <a:ea typeface="Palatino Linotype"/>
                <a:cs typeface="Palatino Linotype"/>
                <a:sym typeface="Palatino Linotype"/>
              </a:rPr>
              <a:t>h</a:t>
            </a: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e must study very hard because she gets really good marks</a:t>
            </a:r>
            <a:endParaRPr/>
          </a:p>
          <a:p>
            <a:pPr indent="-351354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422" name="Google Shape;1422;p6"/>
          <p:cNvSpPr txBox="1"/>
          <p:nvPr>
            <p:ph idx="12" type="sldNum"/>
          </p:nvPr>
        </p:nvSpPr>
        <p:spPr>
          <a:xfrm>
            <a:off x="5730200" y="61299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́léchargement.jpeg" id="1423" name="Google Shape;14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4138696"/>
            <a:ext cx="7126111" cy="2719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15" name="Google Shape;1915;p6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3-to eat a lot of food in a messy way: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A. to pig out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B. to be hyped  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C. to drive someone up</a:t>
            </a:r>
            <a:endParaRPr/>
          </a:p>
        </p:txBody>
      </p:sp>
      <p:sp>
        <p:nvSpPr>
          <p:cNvPr id="1916" name="Google Shape;1916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Administrateur\AppData\Local\Microsoft\Windows\INetCache\IE\WHE1VEPU\check-mark-1292787__180[1].png" id="1917" name="Google Shape;191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9292" y="2459452"/>
            <a:ext cx="196662" cy="19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23" name="Google Shape;1923;p6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4-</a:t>
            </a:r>
            <a:r>
              <a:rPr b="1" lang="en-US" u="sng">
                <a:solidFill>
                  <a:srgbClr val="000090"/>
                </a:solidFill>
              </a:rPr>
              <a:t>Flogging a dead horse</a:t>
            </a:r>
            <a:r>
              <a:rPr lang="en-US"/>
              <a:t> 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A. said when you want good luck or a good situation to continue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B. waste energy on something that has no chance of succeeding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C. try to hide a problem or keep a problem secret instead of dealing with it</a:t>
            </a:r>
            <a:endParaRPr/>
          </a:p>
        </p:txBody>
      </p:sp>
      <p:sp>
        <p:nvSpPr>
          <p:cNvPr id="1924" name="Google Shape;1924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Administrateur\AppData\Local\Microsoft\Windows\INetCache\IE\WHE1VEPU\check-mark-1292787__180[1].png" id="1925" name="Google Shape;192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4070" y="3023896"/>
            <a:ext cx="196662" cy="19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31" name="Google Shape;1931;p6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5- </a:t>
            </a:r>
            <a:r>
              <a:rPr b="1" lang="en-US" u="sng">
                <a:solidFill>
                  <a:srgbClr val="000066"/>
                </a:solidFill>
              </a:rPr>
              <a:t>Star Spangled Banner </a:t>
            </a:r>
            <a:r>
              <a:rPr lang="en-US"/>
              <a:t>is: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a. The national anthem of the United States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b. The national flag of the United Kingdom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c. USA’s national Symbol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d. The national personification of the federal government of the US</a:t>
            </a:r>
            <a:endParaRPr/>
          </a:p>
        </p:txBody>
      </p:sp>
      <p:sp>
        <p:nvSpPr>
          <p:cNvPr id="1932" name="Google Shape;1932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Administrateur\AppData\Local\Microsoft\Windows\INetCache\IE\WHE1VEPU\check-mark-1292787__180[1].png" id="1933" name="Google Shape;193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8959" y="2487674"/>
            <a:ext cx="196662" cy="19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39" name="Google Shape;1939;p6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6- They need to raise thousands of pounds for this project, so our 20-pound donation is just </a:t>
            </a:r>
            <a:r>
              <a:rPr b="1" lang="en-US" u="sng">
                <a:solidFill>
                  <a:srgbClr val="000090"/>
                </a:solidFill>
              </a:rPr>
              <a:t>a drop in the bucket</a:t>
            </a:r>
            <a:r>
              <a:rPr lang="en-US"/>
              <a:t> 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a. a very tiny part of something big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b. a hidden problem or keep a problem secret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c. a roadblock that prevents success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d. a waste of energy on something that will fail</a:t>
            </a:r>
            <a:endParaRPr/>
          </a:p>
        </p:txBody>
      </p:sp>
      <p:sp>
        <p:nvSpPr>
          <p:cNvPr id="1940" name="Google Shape;1940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Administrateur\AppData\Local\Microsoft\Windows\INetCache\IE\WHE1VEPU\check-mark-1292787__180[1].png" id="1941" name="Google Shape;194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1292" y="2854563"/>
            <a:ext cx="196662" cy="19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47" name="Google Shape;1947;p7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7-Would I be </a:t>
            </a:r>
            <a:r>
              <a:rPr b="1" lang="en-US" u="sng">
                <a:solidFill>
                  <a:srgbClr val="000090"/>
                </a:solidFill>
              </a:rPr>
              <a:t>stepping on someone’s toes </a:t>
            </a:r>
            <a:r>
              <a:rPr lang="en-US"/>
              <a:t>if I asked to help out with the party arrangements?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A. Offending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B. Criticizing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C. Showing off</a:t>
            </a:r>
            <a:endParaRPr/>
          </a:p>
        </p:txBody>
      </p:sp>
      <p:sp>
        <p:nvSpPr>
          <p:cNvPr id="1948" name="Google Shape;1948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Administrateur\AppData\Local\Microsoft\Windows\INetCache\IE\WHE1VEPU\check-mark-1292787__180[1].png" id="1949" name="Google Shape;1949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5737" y="3390785"/>
            <a:ext cx="196662" cy="19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55" name="Google Shape;1955;p7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8-We had everything in line for the party, but having the caterer cancel on us at the last minute really </a:t>
            </a:r>
            <a:r>
              <a:rPr b="1" lang="en-US" u="sng">
                <a:solidFill>
                  <a:srgbClr val="000090"/>
                </a:solidFill>
              </a:rPr>
              <a:t>threw a wrench in the works</a:t>
            </a:r>
            <a:r>
              <a:rPr lang="en-US"/>
              <a:t>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A. To help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B. To delay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C. To ruin</a:t>
            </a:r>
            <a:endParaRPr/>
          </a:p>
        </p:txBody>
      </p:sp>
      <p:sp>
        <p:nvSpPr>
          <p:cNvPr id="1956" name="Google Shape;1956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Administrateur\AppData\Local\Microsoft\Windows\INetCache\IE\WHE1VEPU\check-mark-1292787__180[1].png" id="1957" name="Google Shape;195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6514" y="3927008"/>
            <a:ext cx="196662" cy="19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72"/>
          <p:cNvSpPr txBox="1"/>
          <p:nvPr>
            <p:ph type="title"/>
          </p:nvPr>
        </p:nvSpPr>
        <p:spPr>
          <a:xfrm>
            <a:off x="609600" y="-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CBCBEF"/>
                </a:solidFill>
              </a:rPr>
              <a:t>And finally,</a:t>
            </a:r>
            <a:endParaRPr>
              <a:solidFill>
                <a:srgbClr val="CBCBEF"/>
              </a:solidFill>
            </a:endParaRPr>
          </a:p>
        </p:txBody>
      </p:sp>
      <p:pic>
        <p:nvPicPr>
          <p:cNvPr descr="all the best for exams (1).jpg" id="1963" name="Google Shape;1963;p7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22355" r="-22354" t="0"/>
          <a:stretch/>
        </p:blipFill>
        <p:spPr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73">
            <a:hlinkClick action="ppaction://hlinkshowjump?jump=nextslide"/>
          </p:cNvPr>
          <p:cNvSpPr/>
          <p:nvPr/>
        </p:nvSpPr>
        <p:spPr>
          <a:xfrm>
            <a:off x="10763251" y="6215066"/>
            <a:ext cx="1143000" cy="4286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0078775" id="1969" name="Google Shape;196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9822" y="603952"/>
            <a:ext cx="6248400" cy="46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970" name="Google Shape;1970;p73"/>
          <p:cNvSpPr txBox="1"/>
          <p:nvPr/>
        </p:nvSpPr>
        <p:spPr>
          <a:xfrm>
            <a:off x="5319889" y="1425223"/>
            <a:ext cx="33161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THANK YOU FOR YOUR ATTENTION!</a:t>
            </a:r>
            <a:endParaRPr b="1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7"/>
          <p:cNvSpPr txBox="1"/>
          <p:nvPr>
            <p:ph type="title"/>
          </p:nvPr>
        </p:nvSpPr>
        <p:spPr>
          <a:xfrm>
            <a:off x="1239177" y="832447"/>
            <a:ext cx="8321200" cy="52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/>
              <a:t>Can’t:</a:t>
            </a:r>
            <a:endParaRPr b="1"/>
          </a:p>
        </p:txBody>
      </p:sp>
      <p:sp>
        <p:nvSpPr>
          <p:cNvPr id="1429" name="Google Shape;1429;p7"/>
          <p:cNvSpPr txBox="1"/>
          <p:nvPr>
            <p:ph idx="1" type="body"/>
          </p:nvPr>
        </p:nvSpPr>
        <p:spPr>
          <a:xfrm>
            <a:off x="1140400" y="2071767"/>
            <a:ext cx="83212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85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We use </a:t>
            </a:r>
            <a:r>
              <a:rPr i="1" lang="en-US">
                <a:solidFill>
                  <a:srgbClr val="FF0000"/>
                </a:solidFill>
              </a:rPr>
              <a:t>can’t</a:t>
            </a:r>
            <a:r>
              <a:rPr i="1" lang="en-US"/>
              <a:t> </a:t>
            </a:r>
            <a:r>
              <a:rPr lang="en-US"/>
              <a:t>when we are </a:t>
            </a:r>
            <a:r>
              <a:rPr lang="en-US">
                <a:solidFill>
                  <a:srgbClr val="FF0000"/>
                </a:solidFill>
              </a:rPr>
              <a:t>sure it isn’t true:</a:t>
            </a:r>
            <a:endParaRPr/>
          </a:p>
          <a:p>
            <a:pPr indent="-351354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-491054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-US"/>
              <a:t>You </a:t>
            </a:r>
            <a:r>
              <a:rPr b="1" lang="en-US">
                <a:solidFill>
                  <a:srgbClr val="FF0000"/>
                </a:solidFill>
              </a:rPr>
              <a:t>can't </a:t>
            </a:r>
            <a:r>
              <a:rPr lang="en-US"/>
              <a:t>be bored already! You've only been here five minutes. </a:t>
            </a:r>
            <a:endParaRPr/>
          </a:p>
          <a:p>
            <a:pPr indent="-351354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-491054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-US"/>
              <a:t> They</a:t>
            </a:r>
            <a:r>
              <a:rPr b="1" lang="en-US">
                <a:solidFill>
                  <a:srgbClr val="FF0000"/>
                </a:solidFill>
              </a:rPr>
              <a:t> can't </a:t>
            </a:r>
            <a:r>
              <a:rPr lang="en-US"/>
              <a:t>be poor because they have an incredible house and four cars. </a:t>
            </a:r>
            <a:endParaRPr/>
          </a:p>
          <a:p>
            <a:pPr indent="0" lvl="0" marL="1185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430" name="Google Shape;1430;p7"/>
          <p:cNvSpPr txBox="1"/>
          <p:nvPr>
            <p:ph idx="12" type="sldNum"/>
          </p:nvPr>
        </p:nvSpPr>
        <p:spPr>
          <a:xfrm>
            <a:off x="5730200" y="61299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́léchargement.png" id="1431" name="Google Shape;14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1489" y="4000497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8"/>
          <p:cNvSpPr txBox="1"/>
          <p:nvPr>
            <p:ph type="title"/>
          </p:nvPr>
        </p:nvSpPr>
        <p:spPr>
          <a:xfrm>
            <a:off x="1528689" y="2433134"/>
            <a:ext cx="91064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1" lang="en-US" sz="80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practice </a:t>
            </a:r>
            <a:endParaRPr b="1" sz="8000">
              <a:solidFill>
                <a:srgbClr val="8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9"/>
          <p:cNvSpPr txBox="1"/>
          <p:nvPr>
            <p:ph type="title"/>
          </p:nvPr>
        </p:nvSpPr>
        <p:spPr>
          <a:xfrm>
            <a:off x="1218244" y="485800"/>
            <a:ext cx="91064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br>
              <a:rPr b="1" lang="en-US" sz="3200"/>
            </a:br>
            <a:r>
              <a:rPr b="1" lang="en-US" sz="3200"/>
              <a:t>Write the correct modal verb to fill the gaps:</a:t>
            </a:r>
            <a:br>
              <a:rPr b="1" lang="en-US" sz="3200"/>
            </a:br>
            <a:endParaRPr b="1" sz="3200"/>
          </a:p>
        </p:txBody>
      </p:sp>
      <p:sp>
        <p:nvSpPr>
          <p:cNvPr id="1442" name="Google Shape;1442;p9"/>
          <p:cNvSpPr txBox="1"/>
          <p:nvPr/>
        </p:nvSpPr>
        <p:spPr>
          <a:xfrm>
            <a:off x="190360" y="1473199"/>
            <a:ext cx="121428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She’ s won prizes for her research. She _______________ be really intelligent.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I'd take an umbrella if I were you. It looks like it _______________ rain.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It _______________ be him. He's on holiday until next week.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Hey guess what?! I _______________ be getting a car for my birthday! It's not completely definite yet though.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I can't believe you've been waiting all this time! You _______________ be really bored.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His car's not here. He _______________ have gone out.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Look how much sugar and salt it's got in it! It _______________ be good for you.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Have you looked next to your computer? I think you _______________ have left your keys there.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p9"/>
          <p:cNvSpPr txBox="1"/>
          <p:nvPr/>
        </p:nvSpPr>
        <p:spPr>
          <a:xfrm>
            <a:off x="5658556" y="1453445"/>
            <a:ext cx="9371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endParaRPr b="1" i="0" sz="28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p9"/>
          <p:cNvSpPr txBox="1"/>
          <p:nvPr/>
        </p:nvSpPr>
        <p:spPr>
          <a:xfrm>
            <a:off x="6110117" y="1955799"/>
            <a:ext cx="2441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may/might/could </a:t>
            </a:r>
            <a:endParaRPr b="1" i="0" sz="24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5" name="Google Shape;1445;p9"/>
          <p:cNvSpPr txBox="1"/>
          <p:nvPr/>
        </p:nvSpPr>
        <p:spPr>
          <a:xfrm>
            <a:off x="1453444" y="2568221"/>
            <a:ext cx="816600" cy="12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can’t</a:t>
            </a:r>
            <a:br>
              <a:rPr b="1" i="0" lang="en-US" sz="2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24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6" name="Google Shape;1446;p9"/>
          <p:cNvSpPr txBox="1"/>
          <p:nvPr/>
        </p:nvSpPr>
        <p:spPr>
          <a:xfrm>
            <a:off x="2748855" y="3059286"/>
            <a:ext cx="24411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may/might/could </a:t>
            </a:r>
            <a:endParaRPr b="1" i="0" sz="24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Google Shape;1447;p9"/>
          <p:cNvSpPr txBox="1"/>
          <p:nvPr/>
        </p:nvSpPr>
        <p:spPr>
          <a:xfrm>
            <a:off x="7109178" y="4061179"/>
            <a:ext cx="9371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endParaRPr b="1" i="0" sz="28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8" name="Google Shape;1448;p9"/>
          <p:cNvSpPr txBox="1"/>
          <p:nvPr/>
        </p:nvSpPr>
        <p:spPr>
          <a:xfrm>
            <a:off x="3708401" y="4526845"/>
            <a:ext cx="9371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endParaRPr b="1" i="0" sz="28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p9"/>
          <p:cNvSpPr txBox="1"/>
          <p:nvPr/>
        </p:nvSpPr>
        <p:spPr>
          <a:xfrm>
            <a:off x="6572955" y="5147731"/>
            <a:ext cx="816600" cy="12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can’t</a:t>
            </a:r>
            <a:br>
              <a:rPr b="1" i="0" lang="en-US" sz="2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24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9"/>
          <p:cNvSpPr txBox="1"/>
          <p:nvPr/>
        </p:nvSpPr>
        <p:spPr>
          <a:xfrm>
            <a:off x="6683033" y="5709352"/>
            <a:ext cx="24411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may/might/could </a:t>
            </a:r>
            <a:endParaRPr b="1" i="0" sz="24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5_education_tmplt_chalkboard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3_education_tmplt_chalkboard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education_tmplt_chalkboard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ducation_tmplt_chalkboard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6_education_tmplt_chalkboard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education_tmplt_chalkboard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4_education_tmplt_chalkboard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2_education_tmplt_chalkboard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2015-03-06T15:17:24Z</dcterms:created>
  <dc:creator>Oussama Jebali</dc:creator>
</cp:coreProperties>
</file>