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6" r:id="rId31"/>
  </p:sldIdLst>
  <p:sldSz cx="9144000" cy="6858000" type="screen4x3"/>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5" d="100"/>
          <a:sy n="65" d="100"/>
        </p:scale>
        <p:origin x="-1536" y="-96"/>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 name="Google Shape;50;p1: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10: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1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12: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13: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p14: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15: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6: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p1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p1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9" name="Google Shape;239;p18: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p19: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 name="Google Shape;62;p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1" name="Google Shape;261;p2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2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4" name="Google Shape;274;p2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2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5" name="Google Shape;285;p2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2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0" name="Google Shape;300;p2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2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4" name="Google Shape;314;p2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2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9" name="Google Shape;329;p2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26: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1" name="Google Shape;341;p2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2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3" name="Google Shape;353;p2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2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4" name="Google Shape;364;p2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2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7" name="Google Shape;377;p29: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3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0" name="Google Shape;400;p3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6: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6: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8: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9: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
        <p:cNvGrpSpPr/>
        <p:nvPr/>
      </p:nvGrpSpPr>
      <p:grpSpPr>
        <a:xfrm>
          <a:off x="0" y="0"/>
          <a:ext cx="0" cy="0"/>
          <a:chOff x="0" y="0"/>
          <a:chExt cx="0" cy="0"/>
        </a:xfrm>
      </p:grpSpPr>
      <p:sp>
        <p:nvSpPr>
          <p:cNvPr id="14" name="Google Shape;14;p2"/>
          <p:cNvSpPr txBox="1">
            <a:spLocks noGrp="1"/>
          </p:cNvSpPr>
          <p:nvPr>
            <p:ph type="title"/>
          </p:nvPr>
        </p:nvSpPr>
        <p:spPr>
          <a:xfrm>
            <a:off x="306578" y="155193"/>
            <a:ext cx="8530843" cy="45212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sz="2800" b="1" i="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2"/>
          <p:cNvSpPr txBox="1">
            <a:spLocks noGrp="1"/>
          </p:cNvSpPr>
          <p:nvPr>
            <p:ph type="body" idx="1"/>
          </p:nvPr>
        </p:nvSpPr>
        <p:spPr>
          <a:xfrm>
            <a:off x="618540" y="1445513"/>
            <a:ext cx="5518785" cy="391287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sz="2000" b="1" i="0">
                <a:solidFill>
                  <a:schemeClr val="dk1"/>
                </a:solidFill>
                <a:latin typeface="Arial"/>
                <a:ea typeface="Arial"/>
                <a:cs typeface="Arial"/>
                <a:sym typeface="Arial"/>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6" name="Google Shape;16;p2"/>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401811" y="6465214"/>
            <a:ext cx="231775" cy="177800"/>
          </a:xfrm>
          <a:prstGeom prst="rect">
            <a:avLst/>
          </a:prstGeom>
          <a:noFill/>
          <a:ln>
            <a:noFill/>
          </a:ln>
        </p:spPr>
        <p:txBody>
          <a:bodyPr spcFirstLastPara="1" wrap="square" lIns="0" tIns="0" rIns="0" bIns="0" anchor="t" anchorCtr="0">
            <a:noAutofit/>
          </a:bodyPr>
          <a:lstStyle>
            <a:lvl1pPr marL="38100" marR="0" lvl="0" indent="0" algn="l">
              <a:lnSpc>
                <a:spcPct val="103333"/>
              </a:lnSpc>
              <a:spcBef>
                <a:spcPts val="0"/>
              </a:spcBef>
              <a:buNone/>
              <a:defRPr sz="1200" b="0" i="0">
                <a:solidFill>
                  <a:srgbClr val="888888"/>
                </a:solidFill>
                <a:latin typeface="Arial"/>
                <a:ea typeface="Arial"/>
                <a:cs typeface="Arial"/>
                <a:sym typeface="Arial"/>
              </a:defRPr>
            </a:lvl1pPr>
            <a:lvl2pPr marL="38100" marR="0" lvl="1" indent="0" algn="l">
              <a:lnSpc>
                <a:spcPct val="103333"/>
              </a:lnSpc>
              <a:spcBef>
                <a:spcPts val="0"/>
              </a:spcBef>
              <a:buNone/>
              <a:defRPr sz="1200" b="0" i="0">
                <a:solidFill>
                  <a:srgbClr val="888888"/>
                </a:solidFill>
                <a:latin typeface="Arial"/>
                <a:ea typeface="Arial"/>
                <a:cs typeface="Arial"/>
                <a:sym typeface="Arial"/>
              </a:defRPr>
            </a:lvl2pPr>
            <a:lvl3pPr marL="38100" marR="0" lvl="2" indent="0" algn="l">
              <a:lnSpc>
                <a:spcPct val="103333"/>
              </a:lnSpc>
              <a:spcBef>
                <a:spcPts val="0"/>
              </a:spcBef>
              <a:buNone/>
              <a:defRPr sz="1200" b="0" i="0">
                <a:solidFill>
                  <a:srgbClr val="888888"/>
                </a:solidFill>
                <a:latin typeface="Arial"/>
                <a:ea typeface="Arial"/>
                <a:cs typeface="Arial"/>
                <a:sym typeface="Arial"/>
              </a:defRPr>
            </a:lvl3pPr>
            <a:lvl4pPr marL="38100" marR="0" lvl="3" indent="0" algn="l">
              <a:lnSpc>
                <a:spcPct val="103333"/>
              </a:lnSpc>
              <a:spcBef>
                <a:spcPts val="0"/>
              </a:spcBef>
              <a:buNone/>
              <a:defRPr sz="1200" b="0" i="0">
                <a:solidFill>
                  <a:srgbClr val="888888"/>
                </a:solidFill>
                <a:latin typeface="Arial"/>
                <a:ea typeface="Arial"/>
                <a:cs typeface="Arial"/>
                <a:sym typeface="Arial"/>
              </a:defRPr>
            </a:lvl4pPr>
            <a:lvl5pPr marL="38100" marR="0" lvl="4" indent="0" algn="l">
              <a:lnSpc>
                <a:spcPct val="103333"/>
              </a:lnSpc>
              <a:spcBef>
                <a:spcPts val="0"/>
              </a:spcBef>
              <a:buNone/>
              <a:defRPr sz="1200" b="0" i="0">
                <a:solidFill>
                  <a:srgbClr val="888888"/>
                </a:solidFill>
                <a:latin typeface="Arial"/>
                <a:ea typeface="Arial"/>
                <a:cs typeface="Arial"/>
                <a:sym typeface="Arial"/>
              </a:defRPr>
            </a:lvl5pPr>
            <a:lvl6pPr marL="38100" marR="0" lvl="5" indent="0" algn="l">
              <a:lnSpc>
                <a:spcPct val="103333"/>
              </a:lnSpc>
              <a:spcBef>
                <a:spcPts val="0"/>
              </a:spcBef>
              <a:buNone/>
              <a:defRPr sz="1200" b="0" i="0">
                <a:solidFill>
                  <a:srgbClr val="888888"/>
                </a:solidFill>
                <a:latin typeface="Arial"/>
                <a:ea typeface="Arial"/>
                <a:cs typeface="Arial"/>
                <a:sym typeface="Arial"/>
              </a:defRPr>
            </a:lvl6pPr>
            <a:lvl7pPr marL="38100" marR="0" lvl="6" indent="0" algn="l">
              <a:lnSpc>
                <a:spcPct val="103333"/>
              </a:lnSpc>
              <a:spcBef>
                <a:spcPts val="0"/>
              </a:spcBef>
              <a:buNone/>
              <a:defRPr sz="1200" b="0" i="0">
                <a:solidFill>
                  <a:srgbClr val="888888"/>
                </a:solidFill>
                <a:latin typeface="Arial"/>
                <a:ea typeface="Arial"/>
                <a:cs typeface="Arial"/>
                <a:sym typeface="Arial"/>
              </a:defRPr>
            </a:lvl7pPr>
            <a:lvl8pPr marL="38100" marR="0" lvl="7" indent="0" algn="l">
              <a:lnSpc>
                <a:spcPct val="103333"/>
              </a:lnSpc>
              <a:spcBef>
                <a:spcPts val="0"/>
              </a:spcBef>
              <a:buNone/>
              <a:defRPr sz="1200" b="0" i="0">
                <a:solidFill>
                  <a:srgbClr val="888888"/>
                </a:solidFill>
                <a:latin typeface="Arial"/>
                <a:ea typeface="Arial"/>
                <a:cs typeface="Arial"/>
                <a:sym typeface="Arial"/>
              </a:defRPr>
            </a:lvl8pPr>
            <a:lvl9pPr marL="38100" marR="0" lvl="8" indent="0" algn="l">
              <a:lnSpc>
                <a:spcPct val="103333"/>
              </a:lnSpc>
              <a:spcBef>
                <a:spcPts val="0"/>
              </a:spcBef>
              <a:buNone/>
              <a:defRPr sz="1200" b="0" i="0">
                <a:solidFill>
                  <a:srgbClr val="888888"/>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fr-FR"/>
              <a:pPr marL="38100" lvl="0" indent="0" algn="l" rtl="0">
                <a:spcBef>
                  <a:spcPts val="0"/>
                </a:spcBef>
                <a:spcAft>
                  <a:spcPts val="0"/>
                </a:spcAft>
                <a:buNone/>
              </a:pP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Only">
  <p:cSld name="Title Only">
    <p:bg>
      <p:bgPr>
        <a:solidFill>
          <a:schemeClr val="lt1"/>
        </a:solidFill>
        <a:effectLst/>
      </p:bgPr>
    </p:bg>
    <p:spTree>
      <p:nvGrpSpPr>
        <p:cNvPr id="1" name="Shape 19"/>
        <p:cNvGrpSpPr/>
        <p:nvPr/>
      </p:nvGrpSpPr>
      <p:grpSpPr>
        <a:xfrm>
          <a:off x="0" y="0"/>
          <a:ext cx="0" cy="0"/>
          <a:chOff x="0" y="0"/>
          <a:chExt cx="0" cy="0"/>
        </a:xfrm>
      </p:grpSpPr>
      <p:sp>
        <p:nvSpPr>
          <p:cNvPr id="20" name="Google Shape;20;p3"/>
          <p:cNvSpPr/>
          <p:nvPr/>
        </p:nvSpPr>
        <p:spPr>
          <a:xfrm>
            <a:off x="457200" y="6430517"/>
            <a:ext cx="711498" cy="222075"/>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 name="Google Shape;21;p3"/>
          <p:cNvSpPr/>
          <p:nvPr/>
        </p:nvSpPr>
        <p:spPr>
          <a:xfrm>
            <a:off x="6705600" y="6398729"/>
            <a:ext cx="373278" cy="27062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 name="Google Shape;22;p3"/>
          <p:cNvSpPr/>
          <p:nvPr/>
        </p:nvSpPr>
        <p:spPr>
          <a:xfrm>
            <a:off x="2926079" y="178307"/>
            <a:ext cx="6213348" cy="86867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 name="Google Shape;23;p3"/>
          <p:cNvSpPr txBox="1">
            <a:spLocks noGrp="1"/>
          </p:cNvSpPr>
          <p:nvPr>
            <p:ph type="title"/>
          </p:nvPr>
        </p:nvSpPr>
        <p:spPr>
          <a:xfrm>
            <a:off x="306578" y="155193"/>
            <a:ext cx="8530843" cy="45212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sz="2800" b="1" i="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3"/>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401811" y="6465214"/>
            <a:ext cx="231775" cy="177800"/>
          </a:xfrm>
          <a:prstGeom prst="rect">
            <a:avLst/>
          </a:prstGeom>
          <a:noFill/>
          <a:ln>
            <a:noFill/>
          </a:ln>
        </p:spPr>
        <p:txBody>
          <a:bodyPr spcFirstLastPara="1" wrap="square" lIns="0" tIns="0" rIns="0" bIns="0" anchor="t" anchorCtr="0">
            <a:noAutofit/>
          </a:bodyPr>
          <a:lstStyle>
            <a:lvl1pPr marL="38100" marR="0" lvl="0" indent="0" algn="l">
              <a:lnSpc>
                <a:spcPct val="103333"/>
              </a:lnSpc>
              <a:spcBef>
                <a:spcPts val="0"/>
              </a:spcBef>
              <a:buNone/>
              <a:defRPr sz="1200" b="0" i="0">
                <a:solidFill>
                  <a:srgbClr val="888888"/>
                </a:solidFill>
                <a:latin typeface="Arial"/>
                <a:ea typeface="Arial"/>
                <a:cs typeface="Arial"/>
                <a:sym typeface="Arial"/>
              </a:defRPr>
            </a:lvl1pPr>
            <a:lvl2pPr marL="38100" marR="0" lvl="1" indent="0" algn="l">
              <a:lnSpc>
                <a:spcPct val="103333"/>
              </a:lnSpc>
              <a:spcBef>
                <a:spcPts val="0"/>
              </a:spcBef>
              <a:buNone/>
              <a:defRPr sz="1200" b="0" i="0">
                <a:solidFill>
                  <a:srgbClr val="888888"/>
                </a:solidFill>
                <a:latin typeface="Arial"/>
                <a:ea typeface="Arial"/>
                <a:cs typeface="Arial"/>
                <a:sym typeface="Arial"/>
              </a:defRPr>
            </a:lvl2pPr>
            <a:lvl3pPr marL="38100" marR="0" lvl="2" indent="0" algn="l">
              <a:lnSpc>
                <a:spcPct val="103333"/>
              </a:lnSpc>
              <a:spcBef>
                <a:spcPts val="0"/>
              </a:spcBef>
              <a:buNone/>
              <a:defRPr sz="1200" b="0" i="0">
                <a:solidFill>
                  <a:srgbClr val="888888"/>
                </a:solidFill>
                <a:latin typeface="Arial"/>
                <a:ea typeface="Arial"/>
                <a:cs typeface="Arial"/>
                <a:sym typeface="Arial"/>
              </a:defRPr>
            </a:lvl3pPr>
            <a:lvl4pPr marL="38100" marR="0" lvl="3" indent="0" algn="l">
              <a:lnSpc>
                <a:spcPct val="103333"/>
              </a:lnSpc>
              <a:spcBef>
                <a:spcPts val="0"/>
              </a:spcBef>
              <a:buNone/>
              <a:defRPr sz="1200" b="0" i="0">
                <a:solidFill>
                  <a:srgbClr val="888888"/>
                </a:solidFill>
                <a:latin typeface="Arial"/>
                <a:ea typeface="Arial"/>
                <a:cs typeface="Arial"/>
                <a:sym typeface="Arial"/>
              </a:defRPr>
            </a:lvl4pPr>
            <a:lvl5pPr marL="38100" marR="0" lvl="4" indent="0" algn="l">
              <a:lnSpc>
                <a:spcPct val="103333"/>
              </a:lnSpc>
              <a:spcBef>
                <a:spcPts val="0"/>
              </a:spcBef>
              <a:buNone/>
              <a:defRPr sz="1200" b="0" i="0">
                <a:solidFill>
                  <a:srgbClr val="888888"/>
                </a:solidFill>
                <a:latin typeface="Arial"/>
                <a:ea typeface="Arial"/>
                <a:cs typeface="Arial"/>
                <a:sym typeface="Arial"/>
              </a:defRPr>
            </a:lvl5pPr>
            <a:lvl6pPr marL="38100" marR="0" lvl="5" indent="0" algn="l">
              <a:lnSpc>
                <a:spcPct val="103333"/>
              </a:lnSpc>
              <a:spcBef>
                <a:spcPts val="0"/>
              </a:spcBef>
              <a:buNone/>
              <a:defRPr sz="1200" b="0" i="0">
                <a:solidFill>
                  <a:srgbClr val="888888"/>
                </a:solidFill>
                <a:latin typeface="Arial"/>
                <a:ea typeface="Arial"/>
                <a:cs typeface="Arial"/>
                <a:sym typeface="Arial"/>
              </a:defRPr>
            </a:lvl6pPr>
            <a:lvl7pPr marL="38100" marR="0" lvl="6" indent="0" algn="l">
              <a:lnSpc>
                <a:spcPct val="103333"/>
              </a:lnSpc>
              <a:spcBef>
                <a:spcPts val="0"/>
              </a:spcBef>
              <a:buNone/>
              <a:defRPr sz="1200" b="0" i="0">
                <a:solidFill>
                  <a:srgbClr val="888888"/>
                </a:solidFill>
                <a:latin typeface="Arial"/>
                <a:ea typeface="Arial"/>
                <a:cs typeface="Arial"/>
                <a:sym typeface="Arial"/>
              </a:defRPr>
            </a:lvl7pPr>
            <a:lvl8pPr marL="38100" marR="0" lvl="7" indent="0" algn="l">
              <a:lnSpc>
                <a:spcPct val="103333"/>
              </a:lnSpc>
              <a:spcBef>
                <a:spcPts val="0"/>
              </a:spcBef>
              <a:buNone/>
              <a:defRPr sz="1200" b="0" i="0">
                <a:solidFill>
                  <a:srgbClr val="888888"/>
                </a:solidFill>
                <a:latin typeface="Arial"/>
                <a:ea typeface="Arial"/>
                <a:cs typeface="Arial"/>
                <a:sym typeface="Arial"/>
              </a:defRPr>
            </a:lvl8pPr>
            <a:lvl9pPr marL="38100" marR="0" lvl="8" indent="0" algn="l">
              <a:lnSpc>
                <a:spcPct val="103333"/>
              </a:lnSpc>
              <a:spcBef>
                <a:spcPts val="0"/>
              </a:spcBef>
              <a:buNone/>
              <a:defRPr sz="1200" b="0" i="0">
                <a:solidFill>
                  <a:srgbClr val="888888"/>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fr-FR"/>
              <a:pPr marL="38100" lvl="0" indent="0" algn="l" rtl="0">
                <a:spcBef>
                  <a:spcPts val="0"/>
                </a:spcBef>
                <a:spcAft>
                  <a:spcPts val="0"/>
                </a:spcAft>
                <a:buNone/>
              </a:pP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7"/>
        <p:cNvGrpSpPr/>
        <p:nvPr/>
      </p:nvGrpSpPr>
      <p:grpSpPr>
        <a:xfrm>
          <a:off x="0" y="0"/>
          <a:ext cx="0" cy="0"/>
          <a:chOff x="0" y="0"/>
          <a:chExt cx="0" cy="0"/>
        </a:xfrm>
      </p:grpSpPr>
      <p:sp>
        <p:nvSpPr>
          <p:cNvPr id="28" name="Google Shape;28;p4"/>
          <p:cNvSpPr txBox="1">
            <a:spLocks noGrp="1"/>
          </p:cNvSpPr>
          <p:nvPr>
            <p:ph type="ctrTitle"/>
          </p:nvPr>
        </p:nvSpPr>
        <p:spPr>
          <a:xfrm>
            <a:off x="1218819" y="308863"/>
            <a:ext cx="6706361" cy="513715"/>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sz="3200" b="1" i="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subTitle" idx="1"/>
          </p:nvPr>
        </p:nvSpPr>
        <p:spPr>
          <a:xfrm>
            <a:off x="1371600" y="3840480"/>
            <a:ext cx="6400800" cy="17145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401811" y="6465214"/>
            <a:ext cx="231775" cy="177800"/>
          </a:xfrm>
          <a:prstGeom prst="rect">
            <a:avLst/>
          </a:prstGeom>
          <a:noFill/>
          <a:ln>
            <a:noFill/>
          </a:ln>
        </p:spPr>
        <p:txBody>
          <a:bodyPr spcFirstLastPara="1" wrap="square" lIns="0" tIns="0" rIns="0" bIns="0" anchor="t" anchorCtr="0">
            <a:noAutofit/>
          </a:bodyPr>
          <a:lstStyle>
            <a:lvl1pPr marL="38100" marR="0" lvl="0" indent="0" algn="l">
              <a:lnSpc>
                <a:spcPct val="103333"/>
              </a:lnSpc>
              <a:spcBef>
                <a:spcPts val="0"/>
              </a:spcBef>
              <a:buNone/>
              <a:defRPr sz="1200" b="0" i="0">
                <a:solidFill>
                  <a:srgbClr val="888888"/>
                </a:solidFill>
                <a:latin typeface="Arial"/>
                <a:ea typeface="Arial"/>
                <a:cs typeface="Arial"/>
                <a:sym typeface="Arial"/>
              </a:defRPr>
            </a:lvl1pPr>
            <a:lvl2pPr marL="38100" marR="0" lvl="1" indent="0" algn="l">
              <a:lnSpc>
                <a:spcPct val="103333"/>
              </a:lnSpc>
              <a:spcBef>
                <a:spcPts val="0"/>
              </a:spcBef>
              <a:buNone/>
              <a:defRPr sz="1200" b="0" i="0">
                <a:solidFill>
                  <a:srgbClr val="888888"/>
                </a:solidFill>
                <a:latin typeface="Arial"/>
                <a:ea typeface="Arial"/>
                <a:cs typeface="Arial"/>
                <a:sym typeface="Arial"/>
              </a:defRPr>
            </a:lvl2pPr>
            <a:lvl3pPr marL="38100" marR="0" lvl="2" indent="0" algn="l">
              <a:lnSpc>
                <a:spcPct val="103333"/>
              </a:lnSpc>
              <a:spcBef>
                <a:spcPts val="0"/>
              </a:spcBef>
              <a:buNone/>
              <a:defRPr sz="1200" b="0" i="0">
                <a:solidFill>
                  <a:srgbClr val="888888"/>
                </a:solidFill>
                <a:latin typeface="Arial"/>
                <a:ea typeface="Arial"/>
                <a:cs typeface="Arial"/>
                <a:sym typeface="Arial"/>
              </a:defRPr>
            </a:lvl3pPr>
            <a:lvl4pPr marL="38100" marR="0" lvl="3" indent="0" algn="l">
              <a:lnSpc>
                <a:spcPct val="103333"/>
              </a:lnSpc>
              <a:spcBef>
                <a:spcPts val="0"/>
              </a:spcBef>
              <a:buNone/>
              <a:defRPr sz="1200" b="0" i="0">
                <a:solidFill>
                  <a:srgbClr val="888888"/>
                </a:solidFill>
                <a:latin typeface="Arial"/>
                <a:ea typeface="Arial"/>
                <a:cs typeface="Arial"/>
                <a:sym typeface="Arial"/>
              </a:defRPr>
            </a:lvl4pPr>
            <a:lvl5pPr marL="38100" marR="0" lvl="4" indent="0" algn="l">
              <a:lnSpc>
                <a:spcPct val="103333"/>
              </a:lnSpc>
              <a:spcBef>
                <a:spcPts val="0"/>
              </a:spcBef>
              <a:buNone/>
              <a:defRPr sz="1200" b="0" i="0">
                <a:solidFill>
                  <a:srgbClr val="888888"/>
                </a:solidFill>
                <a:latin typeface="Arial"/>
                <a:ea typeface="Arial"/>
                <a:cs typeface="Arial"/>
                <a:sym typeface="Arial"/>
              </a:defRPr>
            </a:lvl5pPr>
            <a:lvl6pPr marL="38100" marR="0" lvl="5" indent="0" algn="l">
              <a:lnSpc>
                <a:spcPct val="103333"/>
              </a:lnSpc>
              <a:spcBef>
                <a:spcPts val="0"/>
              </a:spcBef>
              <a:buNone/>
              <a:defRPr sz="1200" b="0" i="0">
                <a:solidFill>
                  <a:srgbClr val="888888"/>
                </a:solidFill>
                <a:latin typeface="Arial"/>
                <a:ea typeface="Arial"/>
                <a:cs typeface="Arial"/>
                <a:sym typeface="Arial"/>
              </a:defRPr>
            </a:lvl6pPr>
            <a:lvl7pPr marL="38100" marR="0" lvl="6" indent="0" algn="l">
              <a:lnSpc>
                <a:spcPct val="103333"/>
              </a:lnSpc>
              <a:spcBef>
                <a:spcPts val="0"/>
              </a:spcBef>
              <a:buNone/>
              <a:defRPr sz="1200" b="0" i="0">
                <a:solidFill>
                  <a:srgbClr val="888888"/>
                </a:solidFill>
                <a:latin typeface="Arial"/>
                <a:ea typeface="Arial"/>
                <a:cs typeface="Arial"/>
                <a:sym typeface="Arial"/>
              </a:defRPr>
            </a:lvl7pPr>
            <a:lvl8pPr marL="38100" marR="0" lvl="7" indent="0" algn="l">
              <a:lnSpc>
                <a:spcPct val="103333"/>
              </a:lnSpc>
              <a:spcBef>
                <a:spcPts val="0"/>
              </a:spcBef>
              <a:buNone/>
              <a:defRPr sz="1200" b="0" i="0">
                <a:solidFill>
                  <a:srgbClr val="888888"/>
                </a:solidFill>
                <a:latin typeface="Arial"/>
                <a:ea typeface="Arial"/>
                <a:cs typeface="Arial"/>
                <a:sym typeface="Arial"/>
              </a:defRPr>
            </a:lvl8pPr>
            <a:lvl9pPr marL="38100" marR="0" lvl="8" indent="0" algn="l">
              <a:lnSpc>
                <a:spcPct val="103333"/>
              </a:lnSpc>
              <a:spcBef>
                <a:spcPts val="0"/>
              </a:spcBef>
              <a:buNone/>
              <a:defRPr sz="1200" b="0" i="0">
                <a:solidFill>
                  <a:srgbClr val="888888"/>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fr-FR"/>
              <a:pPr marL="38100" lvl="0" indent="0" algn="l" rtl="0">
                <a:spcBef>
                  <a:spcPts val="0"/>
                </a:spcBef>
                <a:spcAft>
                  <a:spcPts val="0"/>
                </a:spcAft>
                <a:buNone/>
              </a:pP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306578" y="155193"/>
            <a:ext cx="8530843" cy="45212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sz="2800" b="1" i="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457200" y="1577340"/>
            <a:ext cx="3977640" cy="4526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6" name="Google Shape;36;p5"/>
          <p:cNvSpPr txBox="1">
            <a:spLocks noGrp="1"/>
          </p:cNvSpPr>
          <p:nvPr>
            <p:ph type="body" idx="2"/>
          </p:nvPr>
        </p:nvSpPr>
        <p:spPr>
          <a:xfrm>
            <a:off x="4709160" y="1577340"/>
            <a:ext cx="3977640" cy="4526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7" name="Google Shape;37;p5"/>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401811" y="6465214"/>
            <a:ext cx="231775" cy="177800"/>
          </a:xfrm>
          <a:prstGeom prst="rect">
            <a:avLst/>
          </a:prstGeom>
          <a:noFill/>
          <a:ln>
            <a:noFill/>
          </a:ln>
        </p:spPr>
        <p:txBody>
          <a:bodyPr spcFirstLastPara="1" wrap="square" lIns="0" tIns="0" rIns="0" bIns="0" anchor="t" anchorCtr="0">
            <a:noAutofit/>
          </a:bodyPr>
          <a:lstStyle>
            <a:lvl1pPr marL="38100" marR="0" lvl="0" indent="0" algn="l">
              <a:lnSpc>
                <a:spcPct val="103333"/>
              </a:lnSpc>
              <a:spcBef>
                <a:spcPts val="0"/>
              </a:spcBef>
              <a:buNone/>
              <a:defRPr sz="1200" b="0" i="0">
                <a:solidFill>
                  <a:srgbClr val="888888"/>
                </a:solidFill>
                <a:latin typeface="Arial"/>
                <a:ea typeface="Arial"/>
                <a:cs typeface="Arial"/>
                <a:sym typeface="Arial"/>
              </a:defRPr>
            </a:lvl1pPr>
            <a:lvl2pPr marL="38100" marR="0" lvl="1" indent="0" algn="l">
              <a:lnSpc>
                <a:spcPct val="103333"/>
              </a:lnSpc>
              <a:spcBef>
                <a:spcPts val="0"/>
              </a:spcBef>
              <a:buNone/>
              <a:defRPr sz="1200" b="0" i="0">
                <a:solidFill>
                  <a:srgbClr val="888888"/>
                </a:solidFill>
                <a:latin typeface="Arial"/>
                <a:ea typeface="Arial"/>
                <a:cs typeface="Arial"/>
                <a:sym typeface="Arial"/>
              </a:defRPr>
            </a:lvl2pPr>
            <a:lvl3pPr marL="38100" marR="0" lvl="2" indent="0" algn="l">
              <a:lnSpc>
                <a:spcPct val="103333"/>
              </a:lnSpc>
              <a:spcBef>
                <a:spcPts val="0"/>
              </a:spcBef>
              <a:buNone/>
              <a:defRPr sz="1200" b="0" i="0">
                <a:solidFill>
                  <a:srgbClr val="888888"/>
                </a:solidFill>
                <a:latin typeface="Arial"/>
                <a:ea typeface="Arial"/>
                <a:cs typeface="Arial"/>
                <a:sym typeface="Arial"/>
              </a:defRPr>
            </a:lvl3pPr>
            <a:lvl4pPr marL="38100" marR="0" lvl="3" indent="0" algn="l">
              <a:lnSpc>
                <a:spcPct val="103333"/>
              </a:lnSpc>
              <a:spcBef>
                <a:spcPts val="0"/>
              </a:spcBef>
              <a:buNone/>
              <a:defRPr sz="1200" b="0" i="0">
                <a:solidFill>
                  <a:srgbClr val="888888"/>
                </a:solidFill>
                <a:latin typeface="Arial"/>
                <a:ea typeface="Arial"/>
                <a:cs typeface="Arial"/>
                <a:sym typeface="Arial"/>
              </a:defRPr>
            </a:lvl4pPr>
            <a:lvl5pPr marL="38100" marR="0" lvl="4" indent="0" algn="l">
              <a:lnSpc>
                <a:spcPct val="103333"/>
              </a:lnSpc>
              <a:spcBef>
                <a:spcPts val="0"/>
              </a:spcBef>
              <a:buNone/>
              <a:defRPr sz="1200" b="0" i="0">
                <a:solidFill>
                  <a:srgbClr val="888888"/>
                </a:solidFill>
                <a:latin typeface="Arial"/>
                <a:ea typeface="Arial"/>
                <a:cs typeface="Arial"/>
                <a:sym typeface="Arial"/>
              </a:defRPr>
            </a:lvl5pPr>
            <a:lvl6pPr marL="38100" marR="0" lvl="5" indent="0" algn="l">
              <a:lnSpc>
                <a:spcPct val="103333"/>
              </a:lnSpc>
              <a:spcBef>
                <a:spcPts val="0"/>
              </a:spcBef>
              <a:buNone/>
              <a:defRPr sz="1200" b="0" i="0">
                <a:solidFill>
                  <a:srgbClr val="888888"/>
                </a:solidFill>
                <a:latin typeface="Arial"/>
                <a:ea typeface="Arial"/>
                <a:cs typeface="Arial"/>
                <a:sym typeface="Arial"/>
              </a:defRPr>
            </a:lvl6pPr>
            <a:lvl7pPr marL="38100" marR="0" lvl="6" indent="0" algn="l">
              <a:lnSpc>
                <a:spcPct val="103333"/>
              </a:lnSpc>
              <a:spcBef>
                <a:spcPts val="0"/>
              </a:spcBef>
              <a:buNone/>
              <a:defRPr sz="1200" b="0" i="0">
                <a:solidFill>
                  <a:srgbClr val="888888"/>
                </a:solidFill>
                <a:latin typeface="Arial"/>
                <a:ea typeface="Arial"/>
                <a:cs typeface="Arial"/>
                <a:sym typeface="Arial"/>
              </a:defRPr>
            </a:lvl7pPr>
            <a:lvl8pPr marL="38100" marR="0" lvl="7" indent="0" algn="l">
              <a:lnSpc>
                <a:spcPct val="103333"/>
              </a:lnSpc>
              <a:spcBef>
                <a:spcPts val="0"/>
              </a:spcBef>
              <a:buNone/>
              <a:defRPr sz="1200" b="0" i="0">
                <a:solidFill>
                  <a:srgbClr val="888888"/>
                </a:solidFill>
                <a:latin typeface="Arial"/>
                <a:ea typeface="Arial"/>
                <a:cs typeface="Arial"/>
                <a:sym typeface="Arial"/>
              </a:defRPr>
            </a:lvl8pPr>
            <a:lvl9pPr marL="38100" marR="0" lvl="8" indent="0" algn="l">
              <a:lnSpc>
                <a:spcPct val="103333"/>
              </a:lnSpc>
              <a:spcBef>
                <a:spcPts val="0"/>
              </a:spcBef>
              <a:buNone/>
              <a:defRPr sz="1200" b="0" i="0">
                <a:solidFill>
                  <a:srgbClr val="888888"/>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fr-FR"/>
              <a:pPr marL="38100" lvl="0" indent="0" algn="l" rtl="0">
                <a:spcBef>
                  <a:spcPts val="0"/>
                </a:spcBef>
                <a:spcAft>
                  <a:spcPts val="0"/>
                </a:spcAft>
                <a:buNone/>
              </a:pP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Blank">
  <p:cSld name="Blank">
    <p:bg>
      <p:bgPr>
        <a:solidFill>
          <a:schemeClr val="lt1"/>
        </a:solidFill>
        <a:effectLst/>
      </p:bgPr>
    </p:bg>
    <p:spTree>
      <p:nvGrpSpPr>
        <p:cNvPr id="1" name="Shape 40"/>
        <p:cNvGrpSpPr/>
        <p:nvPr/>
      </p:nvGrpSpPr>
      <p:grpSpPr>
        <a:xfrm>
          <a:off x="0" y="0"/>
          <a:ext cx="0" cy="0"/>
          <a:chOff x="0" y="0"/>
          <a:chExt cx="0" cy="0"/>
        </a:xfrm>
      </p:grpSpPr>
      <p:sp>
        <p:nvSpPr>
          <p:cNvPr id="41" name="Google Shape;41;p6"/>
          <p:cNvSpPr/>
          <p:nvPr/>
        </p:nvSpPr>
        <p:spPr>
          <a:xfrm>
            <a:off x="457200" y="6430517"/>
            <a:ext cx="711498" cy="222075"/>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 name="Google Shape;42;p6"/>
          <p:cNvSpPr/>
          <p:nvPr/>
        </p:nvSpPr>
        <p:spPr>
          <a:xfrm>
            <a:off x="6705600" y="6398729"/>
            <a:ext cx="373278" cy="27062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 name="Google Shape;43;p6"/>
          <p:cNvSpPr/>
          <p:nvPr/>
        </p:nvSpPr>
        <p:spPr>
          <a:xfrm>
            <a:off x="2926079" y="178307"/>
            <a:ext cx="6213348" cy="86867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 name="Google Shape;44;p6"/>
          <p:cNvSpPr/>
          <p:nvPr/>
        </p:nvSpPr>
        <p:spPr>
          <a:xfrm>
            <a:off x="642912" y="1500174"/>
            <a:ext cx="7929626" cy="434340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 name="Google Shape;45;p6"/>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sldNum" idx="12"/>
          </p:nvPr>
        </p:nvSpPr>
        <p:spPr>
          <a:xfrm>
            <a:off x="8401811" y="6465214"/>
            <a:ext cx="231775" cy="177800"/>
          </a:xfrm>
          <a:prstGeom prst="rect">
            <a:avLst/>
          </a:prstGeom>
          <a:noFill/>
          <a:ln>
            <a:noFill/>
          </a:ln>
        </p:spPr>
        <p:txBody>
          <a:bodyPr spcFirstLastPara="1" wrap="square" lIns="0" tIns="0" rIns="0" bIns="0" anchor="t" anchorCtr="0">
            <a:noAutofit/>
          </a:bodyPr>
          <a:lstStyle>
            <a:lvl1pPr marL="38100" marR="0" lvl="0" indent="0" algn="l">
              <a:lnSpc>
                <a:spcPct val="103333"/>
              </a:lnSpc>
              <a:spcBef>
                <a:spcPts val="0"/>
              </a:spcBef>
              <a:buNone/>
              <a:defRPr sz="1200" b="0" i="0">
                <a:solidFill>
                  <a:srgbClr val="888888"/>
                </a:solidFill>
                <a:latin typeface="Arial"/>
                <a:ea typeface="Arial"/>
                <a:cs typeface="Arial"/>
                <a:sym typeface="Arial"/>
              </a:defRPr>
            </a:lvl1pPr>
            <a:lvl2pPr marL="38100" marR="0" lvl="1" indent="0" algn="l">
              <a:lnSpc>
                <a:spcPct val="103333"/>
              </a:lnSpc>
              <a:spcBef>
                <a:spcPts val="0"/>
              </a:spcBef>
              <a:buNone/>
              <a:defRPr sz="1200" b="0" i="0">
                <a:solidFill>
                  <a:srgbClr val="888888"/>
                </a:solidFill>
                <a:latin typeface="Arial"/>
                <a:ea typeface="Arial"/>
                <a:cs typeface="Arial"/>
                <a:sym typeface="Arial"/>
              </a:defRPr>
            </a:lvl2pPr>
            <a:lvl3pPr marL="38100" marR="0" lvl="2" indent="0" algn="l">
              <a:lnSpc>
                <a:spcPct val="103333"/>
              </a:lnSpc>
              <a:spcBef>
                <a:spcPts val="0"/>
              </a:spcBef>
              <a:buNone/>
              <a:defRPr sz="1200" b="0" i="0">
                <a:solidFill>
                  <a:srgbClr val="888888"/>
                </a:solidFill>
                <a:latin typeface="Arial"/>
                <a:ea typeface="Arial"/>
                <a:cs typeface="Arial"/>
                <a:sym typeface="Arial"/>
              </a:defRPr>
            </a:lvl3pPr>
            <a:lvl4pPr marL="38100" marR="0" lvl="3" indent="0" algn="l">
              <a:lnSpc>
                <a:spcPct val="103333"/>
              </a:lnSpc>
              <a:spcBef>
                <a:spcPts val="0"/>
              </a:spcBef>
              <a:buNone/>
              <a:defRPr sz="1200" b="0" i="0">
                <a:solidFill>
                  <a:srgbClr val="888888"/>
                </a:solidFill>
                <a:latin typeface="Arial"/>
                <a:ea typeface="Arial"/>
                <a:cs typeface="Arial"/>
                <a:sym typeface="Arial"/>
              </a:defRPr>
            </a:lvl4pPr>
            <a:lvl5pPr marL="38100" marR="0" lvl="4" indent="0" algn="l">
              <a:lnSpc>
                <a:spcPct val="103333"/>
              </a:lnSpc>
              <a:spcBef>
                <a:spcPts val="0"/>
              </a:spcBef>
              <a:buNone/>
              <a:defRPr sz="1200" b="0" i="0">
                <a:solidFill>
                  <a:srgbClr val="888888"/>
                </a:solidFill>
                <a:latin typeface="Arial"/>
                <a:ea typeface="Arial"/>
                <a:cs typeface="Arial"/>
                <a:sym typeface="Arial"/>
              </a:defRPr>
            </a:lvl5pPr>
            <a:lvl6pPr marL="38100" marR="0" lvl="5" indent="0" algn="l">
              <a:lnSpc>
                <a:spcPct val="103333"/>
              </a:lnSpc>
              <a:spcBef>
                <a:spcPts val="0"/>
              </a:spcBef>
              <a:buNone/>
              <a:defRPr sz="1200" b="0" i="0">
                <a:solidFill>
                  <a:srgbClr val="888888"/>
                </a:solidFill>
                <a:latin typeface="Arial"/>
                <a:ea typeface="Arial"/>
                <a:cs typeface="Arial"/>
                <a:sym typeface="Arial"/>
              </a:defRPr>
            </a:lvl6pPr>
            <a:lvl7pPr marL="38100" marR="0" lvl="6" indent="0" algn="l">
              <a:lnSpc>
                <a:spcPct val="103333"/>
              </a:lnSpc>
              <a:spcBef>
                <a:spcPts val="0"/>
              </a:spcBef>
              <a:buNone/>
              <a:defRPr sz="1200" b="0" i="0">
                <a:solidFill>
                  <a:srgbClr val="888888"/>
                </a:solidFill>
                <a:latin typeface="Arial"/>
                <a:ea typeface="Arial"/>
                <a:cs typeface="Arial"/>
                <a:sym typeface="Arial"/>
              </a:defRPr>
            </a:lvl7pPr>
            <a:lvl8pPr marL="38100" marR="0" lvl="7" indent="0" algn="l">
              <a:lnSpc>
                <a:spcPct val="103333"/>
              </a:lnSpc>
              <a:spcBef>
                <a:spcPts val="0"/>
              </a:spcBef>
              <a:buNone/>
              <a:defRPr sz="1200" b="0" i="0">
                <a:solidFill>
                  <a:srgbClr val="888888"/>
                </a:solidFill>
                <a:latin typeface="Arial"/>
                <a:ea typeface="Arial"/>
                <a:cs typeface="Arial"/>
                <a:sym typeface="Arial"/>
              </a:defRPr>
            </a:lvl8pPr>
            <a:lvl9pPr marL="38100" marR="0" lvl="8" indent="0" algn="l">
              <a:lnSpc>
                <a:spcPct val="103333"/>
              </a:lnSpc>
              <a:spcBef>
                <a:spcPts val="0"/>
              </a:spcBef>
              <a:buNone/>
              <a:defRPr sz="1200" b="0" i="0">
                <a:solidFill>
                  <a:srgbClr val="888888"/>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fr-FR"/>
              <a:pPr marL="38100" lvl="0" indent="0" algn="l" rtl="0">
                <a:spcBef>
                  <a:spcPts val="0"/>
                </a:spcBef>
                <a:spcAft>
                  <a:spcPts val="0"/>
                </a:spcAft>
                <a:buNone/>
              </a:pP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457200" y="6430517"/>
            <a:ext cx="711498" cy="222075"/>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 name="Google Shape;7;p1"/>
          <p:cNvSpPr/>
          <p:nvPr/>
        </p:nvSpPr>
        <p:spPr>
          <a:xfrm>
            <a:off x="6705600" y="6398729"/>
            <a:ext cx="373278" cy="270624"/>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 name="Google Shape;8;p1"/>
          <p:cNvSpPr txBox="1">
            <a:spLocks noGrp="1"/>
          </p:cNvSpPr>
          <p:nvPr>
            <p:ph type="title"/>
          </p:nvPr>
        </p:nvSpPr>
        <p:spPr>
          <a:xfrm>
            <a:off x="306578" y="155193"/>
            <a:ext cx="8530843" cy="45212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2800" b="1"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1"/>
          <p:cNvSpPr txBox="1">
            <a:spLocks noGrp="1"/>
          </p:cNvSpPr>
          <p:nvPr>
            <p:ph type="body" idx="1"/>
          </p:nvPr>
        </p:nvSpPr>
        <p:spPr>
          <a:xfrm>
            <a:off x="618540" y="1445513"/>
            <a:ext cx="5518785" cy="391287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2000" b="1"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0" name="Google Shape;10;p1"/>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no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sldNum" idx="12"/>
          </p:nvPr>
        </p:nvSpPr>
        <p:spPr>
          <a:xfrm>
            <a:off x="8401811" y="6465214"/>
            <a:ext cx="231775" cy="177800"/>
          </a:xfrm>
          <a:prstGeom prst="rect">
            <a:avLst/>
          </a:prstGeom>
          <a:noFill/>
          <a:ln>
            <a:noFill/>
          </a:ln>
        </p:spPr>
        <p:txBody>
          <a:bodyPr spcFirstLastPara="1" wrap="square" lIns="0" tIns="0" rIns="0" bIns="0" anchor="t" anchorCtr="0">
            <a:noAutofit/>
          </a:bodyPr>
          <a:lstStyle>
            <a:lvl1pPr marL="38100" marR="0" lvl="0" indent="0" algn="l" rtl="0">
              <a:lnSpc>
                <a:spcPct val="103333"/>
              </a:lnSpc>
              <a:spcBef>
                <a:spcPts val="0"/>
              </a:spcBef>
              <a:buNone/>
              <a:defRPr sz="1200" b="0" i="0" u="none">
                <a:solidFill>
                  <a:srgbClr val="888888"/>
                </a:solidFill>
                <a:latin typeface="Arial"/>
                <a:ea typeface="Arial"/>
                <a:cs typeface="Arial"/>
                <a:sym typeface="Arial"/>
              </a:defRPr>
            </a:lvl1pPr>
            <a:lvl2pPr marL="38100" marR="0" lvl="1" indent="0" algn="l" rtl="0">
              <a:lnSpc>
                <a:spcPct val="103333"/>
              </a:lnSpc>
              <a:spcBef>
                <a:spcPts val="0"/>
              </a:spcBef>
              <a:buNone/>
              <a:defRPr sz="1200" b="0" i="0" u="none">
                <a:solidFill>
                  <a:srgbClr val="888888"/>
                </a:solidFill>
                <a:latin typeface="Arial"/>
                <a:ea typeface="Arial"/>
                <a:cs typeface="Arial"/>
                <a:sym typeface="Arial"/>
              </a:defRPr>
            </a:lvl2pPr>
            <a:lvl3pPr marL="38100" marR="0" lvl="2" indent="0" algn="l" rtl="0">
              <a:lnSpc>
                <a:spcPct val="103333"/>
              </a:lnSpc>
              <a:spcBef>
                <a:spcPts val="0"/>
              </a:spcBef>
              <a:buNone/>
              <a:defRPr sz="1200" b="0" i="0" u="none">
                <a:solidFill>
                  <a:srgbClr val="888888"/>
                </a:solidFill>
                <a:latin typeface="Arial"/>
                <a:ea typeface="Arial"/>
                <a:cs typeface="Arial"/>
                <a:sym typeface="Arial"/>
              </a:defRPr>
            </a:lvl3pPr>
            <a:lvl4pPr marL="38100" marR="0" lvl="3" indent="0" algn="l" rtl="0">
              <a:lnSpc>
                <a:spcPct val="103333"/>
              </a:lnSpc>
              <a:spcBef>
                <a:spcPts val="0"/>
              </a:spcBef>
              <a:buNone/>
              <a:defRPr sz="1200" b="0" i="0" u="none">
                <a:solidFill>
                  <a:srgbClr val="888888"/>
                </a:solidFill>
                <a:latin typeface="Arial"/>
                <a:ea typeface="Arial"/>
                <a:cs typeface="Arial"/>
                <a:sym typeface="Arial"/>
              </a:defRPr>
            </a:lvl4pPr>
            <a:lvl5pPr marL="38100" marR="0" lvl="4" indent="0" algn="l" rtl="0">
              <a:lnSpc>
                <a:spcPct val="103333"/>
              </a:lnSpc>
              <a:spcBef>
                <a:spcPts val="0"/>
              </a:spcBef>
              <a:buNone/>
              <a:defRPr sz="1200" b="0" i="0" u="none">
                <a:solidFill>
                  <a:srgbClr val="888888"/>
                </a:solidFill>
                <a:latin typeface="Arial"/>
                <a:ea typeface="Arial"/>
                <a:cs typeface="Arial"/>
                <a:sym typeface="Arial"/>
              </a:defRPr>
            </a:lvl5pPr>
            <a:lvl6pPr marL="38100" marR="0" lvl="5" indent="0" algn="l" rtl="0">
              <a:lnSpc>
                <a:spcPct val="103333"/>
              </a:lnSpc>
              <a:spcBef>
                <a:spcPts val="0"/>
              </a:spcBef>
              <a:buNone/>
              <a:defRPr sz="1200" b="0" i="0" u="none">
                <a:solidFill>
                  <a:srgbClr val="888888"/>
                </a:solidFill>
                <a:latin typeface="Arial"/>
                <a:ea typeface="Arial"/>
                <a:cs typeface="Arial"/>
                <a:sym typeface="Arial"/>
              </a:defRPr>
            </a:lvl6pPr>
            <a:lvl7pPr marL="38100" marR="0" lvl="6" indent="0" algn="l" rtl="0">
              <a:lnSpc>
                <a:spcPct val="103333"/>
              </a:lnSpc>
              <a:spcBef>
                <a:spcPts val="0"/>
              </a:spcBef>
              <a:buNone/>
              <a:defRPr sz="1200" b="0" i="0" u="none">
                <a:solidFill>
                  <a:srgbClr val="888888"/>
                </a:solidFill>
                <a:latin typeface="Arial"/>
                <a:ea typeface="Arial"/>
                <a:cs typeface="Arial"/>
                <a:sym typeface="Arial"/>
              </a:defRPr>
            </a:lvl7pPr>
            <a:lvl8pPr marL="38100" marR="0" lvl="7" indent="0" algn="l" rtl="0">
              <a:lnSpc>
                <a:spcPct val="103333"/>
              </a:lnSpc>
              <a:spcBef>
                <a:spcPts val="0"/>
              </a:spcBef>
              <a:buNone/>
              <a:defRPr sz="1200" b="0" i="0" u="none">
                <a:solidFill>
                  <a:srgbClr val="888888"/>
                </a:solidFill>
                <a:latin typeface="Arial"/>
                <a:ea typeface="Arial"/>
                <a:cs typeface="Arial"/>
                <a:sym typeface="Arial"/>
              </a:defRPr>
            </a:lvl8pPr>
            <a:lvl9pPr marL="38100" marR="0" lvl="8" indent="0" algn="l" rtl="0">
              <a:lnSpc>
                <a:spcPct val="103333"/>
              </a:lnSpc>
              <a:spcBef>
                <a:spcPts val="0"/>
              </a:spcBef>
              <a:buNone/>
              <a:defRPr sz="1200" b="0" i="0" u="none">
                <a:solidFill>
                  <a:srgbClr val="888888"/>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fr-FR"/>
              <a:pPr marL="38100" lvl="0" indent="0" algn="l" rtl="0">
                <a:spcBef>
                  <a:spcPts val="0"/>
                </a:spcBef>
                <a:spcAft>
                  <a:spcPts val="0"/>
                </a:spcAft>
                <a:buNone/>
              </a:pP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30.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37.jpeg"/><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10.png"/><Relationship Id="rId7" Type="http://schemas.openxmlformats.org/officeDocument/2006/relationships/image" Target="../media/image41.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44.jpeg"/><Relationship Id="rId4" Type="http://schemas.openxmlformats.org/officeDocument/2006/relationships/image" Target="../media/image43.jpe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45.png"/></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46.png"/></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47.png"/></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48.jpe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51"/>
        <p:cNvGrpSpPr/>
        <p:nvPr/>
      </p:nvGrpSpPr>
      <p:grpSpPr>
        <a:xfrm>
          <a:off x="0" y="0"/>
          <a:ext cx="0" cy="0"/>
          <a:chOff x="0" y="0"/>
          <a:chExt cx="0" cy="0"/>
        </a:xfrm>
      </p:grpSpPr>
      <p:sp>
        <p:nvSpPr>
          <p:cNvPr id="52" name="Google Shape;52;p7"/>
          <p:cNvSpPr/>
          <p:nvPr/>
        </p:nvSpPr>
        <p:spPr>
          <a:xfrm>
            <a:off x="871156" y="525843"/>
            <a:ext cx="3067692" cy="95548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 name="Google Shape;53;p7"/>
          <p:cNvSpPr/>
          <p:nvPr/>
        </p:nvSpPr>
        <p:spPr>
          <a:xfrm>
            <a:off x="0" y="2468879"/>
            <a:ext cx="658490" cy="209397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 name="Google Shape;54;p7"/>
          <p:cNvSpPr txBox="1"/>
          <p:nvPr/>
        </p:nvSpPr>
        <p:spPr>
          <a:xfrm>
            <a:off x="1856867" y="5597100"/>
            <a:ext cx="1219835" cy="285115"/>
          </a:xfrm>
          <a:prstGeom prst="rect">
            <a:avLst/>
          </a:prstGeom>
          <a:noFill/>
          <a:ln>
            <a:noFill/>
          </a:ln>
        </p:spPr>
        <p:txBody>
          <a:bodyPr spcFirstLastPara="1" wrap="square" lIns="0" tIns="0" rIns="0" bIns="0" anchor="t" anchorCtr="0">
            <a:noAutofit/>
          </a:bodyPr>
          <a:lstStyle/>
          <a:p>
            <a:pPr marL="0" marR="0" lvl="0" indent="0" algn="l" rtl="0">
              <a:lnSpc>
                <a:spcPct val="110749"/>
              </a:lnSpc>
              <a:spcBef>
                <a:spcPts val="0"/>
              </a:spcBef>
              <a:spcAft>
                <a:spcPts val="0"/>
              </a:spcAft>
              <a:buNone/>
            </a:pPr>
            <a:r>
              <a:rPr lang="fr-FR" sz="2000" b="1">
                <a:solidFill>
                  <a:schemeClr val="dk1"/>
                </a:solidFill>
                <a:latin typeface="Arial"/>
                <a:ea typeface="Arial"/>
                <a:cs typeface="Arial"/>
                <a:sym typeface="Arial"/>
              </a:rPr>
              <a:t>2015-2016</a:t>
            </a:r>
            <a:endParaRPr sz="2000">
              <a:solidFill>
                <a:schemeClr val="dk1"/>
              </a:solidFill>
              <a:latin typeface="Arial"/>
              <a:ea typeface="Arial"/>
              <a:cs typeface="Arial"/>
              <a:sym typeface="Arial"/>
            </a:endParaRPr>
          </a:p>
        </p:txBody>
      </p:sp>
      <p:sp>
        <p:nvSpPr>
          <p:cNvPr id="55" name="Google Shape;55;p7"/>
          <p:cNvSpPr/>
          <p:nvPr/>
        </p:nvSpPr>
        <p:spPr>
          <a:xfrm>
            <a:off x="822452" y="2357501"/>
            <a:ext cx="3226054" cy="2338832"/>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6" name="Google Shape;56;p7"/>
          <p:cNvSpPr/>
          <p:nvPr/>
        </p:nvSpPr>
        <p:spPr>
          <a:xfrm>
            <a:off x="4137659" y="2354579"/>
            <a:ext cx="4869179" cy="2139695"/>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 name="Google Shape;57;p7"/>
          <p:cNvSpPr txBox="1">
            <a:spLocks noGrp="1"/>
          </p:cNvSpPr>
          <p:nvPr>
            <p:ph type="title"/>
          </p:nvPr>
        </p:nvSpPr>
        <p:spPr>
          <a:xfrm>
            <a:off x="4300854" y="2476627"/>
            <a:ext cx="4545330" cy="39116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fr-FR" sz="2400">
                <a:latin typeface="Arial"/>
                <a:ea typeface="Arial"/>
                <a:cs typeface="Arial"/>
                <a:sym typeface="Arial"/>
              </a:rPr>
              <a:t>Chapitre II: Analyse dynamique</a:t>
            </a:r>
            <a:endParaRPr sz="2400">
              <a:latin typeface="Arial"/>
              <a:ea typeface="Arial"/>
              <a:cs typeface="Arial"/>
              <a:sym typeface="Arial"/>
            </a:endParaRPr>
          </a:p>
        </p:txBody>
      </p:sp>
      <p:sp>
        <p:nvSpPr>
          <p:cNvPr id="58" name="Google Shape;58;p7"/>
          <p:cNvSpPr txBox="1"/>
          <p:nvPr/>
        </p:nvSpPr>
        <p:spPr>
          <a:xfrm>
            <a:off x="4479163" y="3636645"/>
            <a:ext cx="4187190" cy="29972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fr-FR" sz="1800" b="1">
                <a:solidFill>
                  <a:srgbClr val="FFFFFF"/>
                </a:solidFill>
                <a:latin typeface="Arial"/>
                <a:ea typeface="Arial"/>
                <a:cs typeface="Arial"/>
                <a:sym typeface="Arial"/>
              </a:rPr>
              <a:t>Module Langage de modélisation UML</a:t>
            </a:r>
            <a:endParaRPr sz="1800">
              <a:solidFill>
                <a:schemeClr val="dk1"/>
              </a:solidFill>
              <a:latin typeface="Arial"/>
              <a:ea typeface="Arial"/>
              <a:cs typeface="Arial"/>
              <a:sym typeface="Arial"/>
            </a:endParaRPr>
          </a:p>
        </p:txBody>
      </p:sp>
      <p:sp>
        <p:nvSpPr>
          <p:cNvPr id="59" name="Google Shape;59;p7"/>
          <p:cNvSpPr/>
          <p:nvPr/>
        </p:nvSpPr>
        <p:spPr>
          <a:xfrm>
            <a:off x="1800225" y="5589231"/>
            <a:ext cx="1908810" cy="400685"/>
          </a:xfrm>
          <a:custGeom>
            <a:avLst/>
            <a:gdLst/>
            <a:ahLst/>
            <a:cxnLst/>
            <a:rect l="l" t="t" r="r" b="b"/>
            <a:pathLst>
              <a:path w="1908810" h="400685" extrusionOk="0">
                <a:moveTo>
                  <a:pt x="1908810" y="0"/>
                </a:moveTo>
                <a:lnTo>
                  <a:pt x="0" y="0"/>
                </a:lnTo>
                <a:lnTo>
                  <a:pt x="0" y="400113"/>
                </a:lnTo>
                <a:lnTo>
                  <a:pt x="1908810" y="400113"/>
                </a:lnTo>
                <a:lnTo>
                  <a:pt x="190881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6"/>
          <p:cNvSpPr/>
          <p:nvPr/>
        </p:nvSpPr>
        <p:spPr>
          <a:xfrm>
            <a:off x="2926079" y="173736"/>
            <a:ext cx="6213348" cy="50291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0" name="Google Shape;160;p16"/>
          <p:cNvSpPr txBox="1">
            <a:spLocks noGrp="1"/>
          </p:cNvSpPr>
          <p:nvPr>
            <p:ph type="title"/>
          </p:nvPr>
        </p:nvSpPr>
        <p:spPr>
          <a:xfrm>
            <a:off x="306578" y="155193"/>
            <a:ext cx="8530843" cy="452120"/>
          </a:xfrm>
          <a:prstGeom prst="rect">
            <a:avLst/>
          </a:prstGeom>
          <a:noFill/>
          <a:ln>
            <a:noFill/>
          </a:ln>
        </p:spPr>
        <p:txBody>
          <a:bodyPr spcFirstLastPara="1" wrap="square" lIns="0" tIns="12050" rIns="0" bIns="0" anchor="t" anchorCtr="0">
            <a:noAutofit/>
          </a:bodyPr>
          <a:lstStyle/>
          <a:p>
            <a:pPr marL="3455034" lvl="0" indent="0" algn="l" rtl="0">
              <a:lnSpc>
                <a:spcPct val="100000"/>
              </a:lnSpc>
              <a:spcBef>
                <a:spcPts val="0"/>
              </a:spcBef>
              <a:spcAft>
                <a:spcPts val="0"/>
              </a:spcAft>
              <a:buNone/>
            </a:pPr>
            <a:r>
              <a:rPr lang="fr-FR"/>
              <a:t>Les fragments Combinés</a:t>
            </a:r>
            <a:endParaRPr/>
          </a:p>
        </p:txBody>
      </p:sp>
      <p:sp>
        <p:nvSpPr>
          <p:cNvPr id="161" name="Google Shape;161;p16"/>
          <p:cNvSpPr txBox="1">
            <a:spLocks noGrp="1"/>
          </p:cNvSpPr>
          <p:nvPr>
            <p:ph type="sldNum" idx="12"/>
          </p:nvPr>
        </p:nvSpPr>
        <p:spPr>
          <a:xfrm>
            <a:off x="8401811" y="6465214"/>
            <a:ext cx="231775" cy="177800"/>
          </a:xfrm>
          <a:prstGeom prst="rect">
            <a:avLst/>
          </a:prstGeom>
          <a:noFill/>
          <a:ln>
            <a:noFill/>
          </a:ln>
        </p:spPr>
        <p:txBody>
          <a:bodyPr spcFirstLastPara="1" wrap="square" lIns="0" tIns="0" rIns="0" bIns="0" anchor="t" anchorCtr="0">
            <a:noAutofit/>
          </a:bodyPr>
          <a:lstStyle/>
          <a:p>
            <a:pPr marL="38100" lvl="0" indent="0" algn="l" rtl="0">
              <a:lnSpc>
                <a:spcPct val="103333"/>
              </a:lnSpc>
              <a:spcBef>
                <a:spcPts val="0"/>
              </a:spcBef>
              <a:spcAft>
                <a:spcPts val="0"/>
              </a:spcAft>
              <a:buNone/>
            </a:pPr>
            <a:fld id="{00000000-1234-1234-1234-123412341234}" type="slidenum">
              <a:rPr lang="fr-FR"/>
              <a:pPr marL="38100" lvl="0" indent="0" algn="l" rtl="0">
                <a:lnSpc>
                  <a:spcPct val="103333"/>
                </a:lnSpc>
                <a:spcBef>
                  <a:spcPts val="0"/>
                </a:spcBef>
                <a:spcAft>
                  <a:spcPts val="0"/>
                </a:spcAft>
                <a:buNone/>
              </a:pPr>
              <a:t>10</a:t>
            </a:fld>
            <a:endParaRPr/>
          </a:p>
        </p:txBody>
      </p:sp>
      <p:sp>
        <p:nvSpPr>
          <p:cNvPr id="162" name="Google Shape;162;p16"/>
          <p:cNvSpPr txBox="1"/>
          <p:nvPr/>
        </p:nvSpPr>
        <p:spPr>
          <a:xfrm>
            <a:off x="232054" y="1108328"/>
            <a:ext cx="8573135" cy="4614084"/>
          </a:xfrm>
          <a:prstGeom prst="rect">
            <a:avLst/>
          </a:prstGeom>
          <a:noFill/>
          <a:ln>
            <a:noFill/>
          </a:ln>
        </p:spPr>
        <p:txBody>
          <a:bodyPr spcFirstLastPara="1" wrap="square" lIns="0" tIns="12700" rIns="0" bIns="0" anchor="t" anchorCtr="0">
            <a:noAutofit/>
          </a:bodyPr>
          <a:lstStyle/>
          <a:p>
            <a:pPr marL="157480" marR="0" lvl="0" indent="0" algn="l" rtl="0">
              <a:lnSpc>
                <a:spcPct val="100000"/>
              </a:lnSpc>
              <a:spcBef>
                <a:spcPts val="0"/>
              </a:spcBef>
              <a:spcAft>
                <a:spcPts val="0"/>
              </a:spcAft>
              <a:buNone/>
            </a:pPr>
            <a:r>
              <a:rPr lang="fr-FR" sz="2400" b="1">
                <a:solidFill>
                  <a:schemeClr val="dk1"/>
                </a:solidFill>
                <a:latin typeface="Arial"/>
                <a:ea typeface="Arial"/>
                <a:cs typeface="Arial"/>
                <a:sym typeface="Arial"/>
              </a:rPr>
              <a:t>Fragments combinés</a:t>
            </a:r>
            <a:endParaRPr sz="2400">
              <a:solidFill>
                <a:schemeClr val="dk1"/>
              </a:solidFill>
              <a:latin typeface="Arial"/>
              <a:ea typeface="Arial"/>
              <a:cs typeface="Arial"/>
              <a:sym typeface="Arial"/>
            </a:endParaRPr>
          </a:p>
          <a:p>
            <a:pPr marL="12700" marR="0" lvl="0" indent="0" algn="l" rtl="0">
              <a:lnSpc>
                <a:spcPct val="100000"/>
              </a:lnSpc>
              <a:spcBef>
                <a:spcPts val="1800"/>
              </a:spcBef>
              <a:spcAft>
                <a:spcPts val="0"/>
              </a:spcAft>
              <a:buNone/>
            </a:pPr>
            <a:r>
              <a:rPr lang="fr-FR" sz="2000" u="sng">
                <a:solidFill>
                  <a:srgbClr val="244061"/>
                </a:solidFill>
                <a:latin typeface="Calibri"/>
                <a:ea typeface="Calibri"/>
                <a:cs typeface="Calibri"/>
                <a:sym typeface="Calibri"/>
              </a:rPr>
              <a:t>Définis par</a:t>
            </a:r>
            <a:endParaRPr sz="2000" u="sng">
              <a:solidFill>
                <a:srgbClr val="244061"/>
              </a:solidFill>
              <a:latin typeface="Calibri"/>
              <a:ea typeface="Calibri"/>
              <a:cs typeface="Calibri"/>
              <a:sym typeface="Calibri"/>
            </a:endParaRPr>
          </a:p>
          <a:p>
            <a:pPr marL="12700" marR="0" lvl="0" indent="-127000" algn="l" rtl="0">
              <a:lnSpc>
                <a:spcPct val="100000"/>
              </a:lnSpc>
              <a:spcBef>
                <a:spcPts val="1800"/>
              </a:spcBef>
              <a:spcAft>
                <a:spcPts val="0"/>
              </a:spcAft>
              <a:buClr>
                <a:srgbClr val="244061"/>
              </a:buClr>
              <a:buSzPts val="2000"/>
              <a:buFont typeface="Noto Sans Symbols"/>
              <a:buChar char="❖"/>
            </a:pPr>
            <a:r>
              <a:rPr lang="fr-FR" sz="2000" b="1">
                <a:solidFill>
                  <a:srgbClr val="244061"/>
                </a:solidFill>
                <a:latin typeface="Calibri"/>
                <a:ea typeface="Calibri"/>
                <a:cs typeface="Calibri"/>
                <a:sym typeface="Calibri"/>
              </a:rPr>
              <a:t>Un opérateur d’interaction</a:t>
            </a:r>
            <a:endParaRPr sz="2000" b="1">
              <a:solidFill>
                <a:srgbClr val="244061"/>
              </a:solidFill>
              <a:latin typeface="Calibri"/>
              <a:ea typeface="Calibri"/>
              <a:cs typeface="Calibri"/>
              <a:sym typeface="Calibri"/>
            </a:endParaRPr>
          </a:p>
          <a:p>
            <a:pPr marL="12700" marR="0" lvl="0" indent="0" algn="l" rtl="0">
              <a:lnSpc>
                <a:spcPct val="100000"/>
              </a:lnSpc>
              <a:spcBef>
                <a:spcPts val="1800"/>
              </a:spcBef>
              <a:spcAft>
                <a:spcPts val="0"/>
              </a:spcAft>
              <a:buNone/>
            </a:pPr>
            <a:r>
              <a:rPr lang="fr-FR" sz="2000">
                <a:solidFill>
                  <a:schemeClr val="dk1"/>
                </a:solidFill>
                <a:latin typeface="Calibri"/>
                <a:ea typeface="Calibri"/>
                <a:cs typeface="Calibri"/>
                <a:sym typeface="Calibri"/>
              </a:rPr>
              <a:t>  L’opérateur conditionne la signification du fragment combiné :   </a:t>
            </a:r>
            <a:r>
              <a:rPr lang="fr-FR" sz="2000" b="1">
                <a:solidFill>
                  <a:srgbClr val="C00000"/>
                </a:solidFill>
                <a:latin typeface="Calibri"/>
                <a:ea typeface="Calibri"/>
                <a:cs typeface="Calibri"/>
                <a:sym typeface="Calibri"/>
              </a:rPr>
              <a:t>ref, opt,    </a:t>
            </a:r>
            <a:endParaRPr/>
          </a:p>
          <a:p>
            <a:pPr marL="12700" marR="0" lvl="0" indent="0" algn="l" rtl="0">
              <a:lnSpc>
                <a:spcPct val="100000"/>
              </a:lnSpc>
              <a:spcBef>
                <a:spcPts val="1800"/>
              </a:spcBef>
              <a:spcAft>
                <a:spcPts val="0"/>
              </a:spcAft>
              <a:buNone/>
            </a:pPr>
            <a:r>
              <a:rPr lang="fr-FR" sz="2000" b="1">
                <a:solidFill>
                  <a:srgbClr val="C00000"/>
                </a:solidFill>
                <a:latin typeface="Calibri"/>
                <a:ea typeface="Calibri"/>
                <a:cs typeface="Calibri"/>
                <a:sym typeface="Calibri"/>
              </a:rPr>
              <a:t>  alt, loop, critical, parallel</a:t>
            </a:r>
            <a:r>
              <a:rPr lang="fr-FR"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a:p>
            <a:pPr marL="12700" marR="0" lvl="0" indent="0" algn="l" rtl="0">
              <a:lnSpc>
                <a:spcPct val="100000"/>
              </a:lnSpc>
              <a:spcBef>
                <a:spcPts val="1800"/>
              </a:spcBef>
              <a:spcAft>
                <a:spcPts val="0"/>
              </a:spcAft>
              <a:buNone/>
            </a:pPr>
            <a:r>
              <a:rPr lang="fr-FR" sz="2000" b="1">
                <a:solidFill>
                  <a:srgbClr val="244061"/>
                </a:solidFill>
                <a:latin typeface="Calibri"/>
                <a:ea typeface="Calibri"/>
                <a:cs typeface="Calibri"/>
                <a:sym typeface="Calibri"/>
              </a:rPr>
              <a:t>          </a:t>
            </a:r>
            <a:r>
              <a:rPr lang="fr-FR" sz="2000">
                <a:solidFill>
                  <a:schemeClr val="dk1"/>
                </a:solidFill>
                <a:latin typeface="Calibri"/>
                <a:ea typeface="Calibri"/>
                <a:cs typeface="Calibri"/>
                <a:sym typeface="Calibri"/>
              </a:rPr>
              <a:t>Il existe 12 opérateurs définis dans la notation UML 2.0! </a:t>
            </a:r>
            <a:endParaRPr/>
          </a:p>
          <a:p>
            <a:pPr marL="652780" marR="0" lvl="0" indent="-274320" algn="l" rtl="0">
              <a:lnSpc>
                <a:spcPct val="100000"/>
              </a:lnSpc>
              <a:spcBef>
                <a:spcPts val="5"/>
              </a:spcBef>
              <a:spcAft>
                <a:spcPts val="0"/>
              </a:spcAft>
              <a:buNone/>
            </a:pPr>
            <a:endParaRPr sz="2000" b="1">
              <a:solidFill>
                <a:srgbClr val="244061"/>
              </a:solidFill>
              <a:latin typeface="Calibri"/>
              <a:ea typeface="Calibri"/>
              <a:cs typeface="Calibri"/>
              <a:sym typeface="Calibri"/>
            </a:endParaRPr>
          </a:p>
          <a:p>
            <a:pPr marL="652780" marR="0" lvl="0" indent="-274320" algn="l" rtl="0">
              <a:lnSpc>
                <a:spcPct val="100000"/>
              </a:lnSpc>
              <a:spcBef>
                <a:spcPts val="5"/>
              </a:spcBef>
              <a:spcAft>
                <a:spcPts val="0"/>
              </a:spcAft>
              <a:buClr>
                <a:srgbClr val="244061"/>
              </a:buClr>
              <a:buSzPts val="2000"/>
              <a:buFont typeface="Noto Sans Symbols"/>
              <a:buChar char="❖"/>
            </a:pPr>
            <a:r>
              <a:rPr lang="fr-FR" sz="2000" b="1">
                <a:solidFill>
                  <a:srgbClr val="244061"/>
                </a:solidFill>
                <a:latin typeface="Calibri"/>
                <a:ea typeface="Calibri"/>
                <a:cs typeface="Calibri"/>
                <a:sym typeface="Calibri"/>
              </a:rPr>
              <a:t>Une Condition de garde </a:t>
            </a:r>
            <a:r>
              <a:rPr lang="fr-FR" sz="2000">
                <a:solidFill>
                  <a:schemeClr val="dk1"/>
                </a:solidFill>
                <a:latin typeface="Calibri"/>
                <a:ea typeface="Calibri"/>
                <a:cs typeface="Calibri"/>
                <a:sym typeface="Calibri"/>
              </a:rPr>
              <a:t>présentée entre [ ].</a:t>
            </a:r>
            <a:endParaRPr/>
          </a:p>
          <a:p>
            <a:pPr marL="652780" marR="0" lvl="0" indent="-274320" algn="l" rtl="0">
              <a:lnSpc>
                <a:spcPct val="100000"/>
              </a:lnSpc>
              <a:spcBef>
                <a:spcPts val="5"/>
              </a:spcBef>
              <a:spcAft>
                <a:spcPts val="0"/>
              </a:spcAft>
              <a:buNone/>
            </a:pPr>
            <a:endParaRPr sz="2000">
              <a:solidFill>
                <a:schemeClr val="dk1"/>
              </a:solidFill>
              <a:latin typeface="Calibri"/>
              <a:ea typeface="Calibri"/>
              <a:cs typeface="Calibri"/>
              <a:sym typeface="Calibri"/>
            </a:endParaRPr>
          </a:p>
          <a:p>
            <a:pPr marL="652780" marR="0" lvl="0" indent="-274320" algn="l" rtl="0">
              <a:lnSpc>
                <a:spcPct val="100000"/>
              </a:lnSpc>
              <a:spcBef>
                <a:spcPts val="5"/>
              </a:spcBef>
              <a:spcAft>
                <a:spcPts val="0"/>
              </a:spcAft>
              <a:buClr>
                <a:srgbClr val="17365D"/>
              </a:buClr>
              <a:buSzPts val="2000"/>
              <a:buFont typeface="Noto Sans Symbols"/>
              <a:buChar char="❖"/>
            </a:pPr>
            <a:r>
              <a:rPr lang="fr-FR" sz="2000">
                <a:solidFill>
                  <a:schemeClr val="dk1"/>
                </a:solidFill>
                <a:latin typeface="Calibri"/>
                <a:ea typeface="Calibri"/>
                <a:cs typeface="Calibri"/>
                <a:sym typeface="Calibri"/>
              </a:rPr>
              <a:t>Une ou plusieurs </a:t>
            </a:r>
            <a:r>
              <a:rPr lang="fr-FR" sz="2000" b="1">
                <a:solidFill>
                  <a:srgbClr val="244061"/>
                </a:solidFill>
                <a:latin typeface="Calibri"/>
                <a:ea typeface="Calibri"/>
                <a:cs typeface="Calibri"/>
                <a:sym typeface="Calibri"/>
              </a:rPr>
              <a:t>opérandes d’interaction </a:t>
            </a:r>
            <a:r>
              <a:rPr lang="fr-FR" sz="2000">
                <a:solidFill>
                  <a:schemeClr val="dk1"/>
                </a:solidFill>
                <a:latin typeface="Calibri"/>
                <a:ea typeface="Calibri"/>
                <a:cs typeface="Calibri"/>
                <a:sym typeface="Calibri"/>
              </a:rPr>
              <a:t>conditionnée par la condition de garde (la condition doit être vraie).</a:t>
            </a:r>
            <a:endParaRPr sz="2000">
              <a:solidFill>
                <a:schemeClr val="dk1"/>
              </a:solidFill>
              <a:latin typeface="Calibri"/>
              <a:ea typeface="Calibri"/>
              <a:cs typeface="Calibri"/>
              <a:sym typeface="Calibri"/>
            </a:endParaRPr>
          </a:p>
        </p:txBody>
      </p:sp>
      <p:cxnSp>
        <p:nvCxnSpPr>
          <p:cNvPr id="163" name="Google Shape;163;p16"/>
          <p:cNvCxnSpPr/>
          <p:nvPr/>
        </p:nvCxnSpPr>
        <p:spPr>
          <a:xfrm>
            <a:off x="457200" y="4038600"/>
            <a:ext cx="304800" cy="1588"/>
          </a:xfrm>
          <a:prstGeom prst="straightConnector1">
            <a:avLst/>
          </a:prstGeom>
          <a:noFill/>
          <a:ln w="22225" cap="flat" cmpd="sng">
            <a:solidFill>
              <a:srgbClr val="4A7DBA"/>
            </a:solidFill>
            <a:prstDash val="solid"/>
            <a:round/>
            <a:headEnd type="none" w="sm" len="sm"/>
            <a:tailEnd type="stealth"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7"/>
          <p:cNvSpPr/>
          <p:nvPr/>
        </p:nvSpPr>
        <p:spPr>
          <a:xfrm>
            <a:off x="2921507" y="178307"/>
            <a:ext cx="6217920" cy="73609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 name="Google Shape;169;p17"/>
          <p:cNvSpPr txBox="1">
            <a:spLocks noGrp="1"/>
          </p:cNvSpPr>
          <p:nvPr>
            <p:ph type="title"/>
          </p:nvPr>
        </p:nvSpPr>
        <p:spPr>
          <a:xfrm>
            <a:off x="3633470" y="228600"/>
            <a:ext cx="5815330" cy="505267"/>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fr-FR" sz="3200"/>
              <a:t>Les fragments Combinés</a:t>
            </a:r>
            <a:endParaRPr sz="3200"/>
          </a:p>
        </p:txBody>
      </p:sp>
      <p:sp>
        <p:nvSpPr>
          <p:cNvPr id="170" name="Google Shape;170;p17"/>
          <p:cNvSpPr txBox="1">
            <a:spLocks noGrp="1"/>
          </p:cNvSpPr>
          <p:nvPr>
            <p:ph type="sldNum" idx="12"/>
          </p:nvPr>
        </p:nvSpPr>
        <p:spPr>
          <a:xfrm>
            <a:off x="8401811" y="6465214"/>
            <a:ext cx="231775" cy="177800"/>
          </a:xfrm>
          <a:prstGeom prst="rect">
            <a:avLst/>
          </a:prstGeom>
          <a:noFill/>
          <a:ln>
            <a:noFill/>
          </a:ln>
        </p:spPr>
        <p:txBody>
          <a:bodyPr spcFirstLastPara="1" wrap="square" lIns="0" tIns="0" rIns="0" bIns="0" anchor="t" anchorCtr="0">
            <a:noAutofit/>
          </a:bodyPr>
          <a:lstStyle/>
          <a:p>
            <a:pPr marL="38100" lvl="0" indent="0" algn="l" rtl="0">
              <a:lnSpc>
                <a:spcPct val="103333"/>
              </a:lnSpc>
              <a:spcBef>
                <a:spcPts val="0"/>
              </a:spcBef>
              <a:spcAft>
                <a:spcPts val="0"/>
              </a:spcAft>
              <a:buNone/>
            </a:pPr>
            <a:fld id="{00000000-1234-1234-1234-123412341234}" type="slidenum">
              <a:rPr lang="fr-FR"/>
              <a:pPr marL="38100" lvl="0" indent="0" algn="l" rtl="0">
                <a:lnSpc>
                  <a:spcPct val="103333"/>
                </a:lnSpc>
                <a:spcBef>
                  <a:spcPts val="0"/>
                </a:spcBef>
                <a:spcAft>
                  <a:spcPts val="0"/>
                </a:spcAft>
                <a:buNone/>
              </a:pPr>
              <a:t>11</a:t>
            </a:fld>
            <a:endParaRPr/>
          </a:p>
        </p:txBody>
      </p:sp>
      <p:sp>
        <p:nvSpPr>
          <p:cNvPr id="171" name="Google Shape;171;p17"/>
          <p:cNvSpPr txBox="1"/>
          <p:nvPr/>
        </p:nvSpPr>
        <p:spPr>
          <a:xfrm>
            <a:off x="228600" y="1295400"/>
            <a:ext cx="8763000" cy="2715486"/>
          </a:xfrm>
          <a:prstGeom prst="rect">
            <a:avLst/>
          </a:prstGeom>
          <a:noFill/>
          <a:ln>
            <a:noFill/>
          </a:ln>
        </p:spPr>
        <p:txBody>
          <a:bodyPr spcFirstLastPara="1" wrap="square" lIns="0" tIns="113650" rIns="0" bIns="0" anchor="t" anchorCtr="0">
            <a:noAutofit/>
          </a:bodyPr>
          <a:lstStyle/>
          <a:p>
            <a:pPr marL="12700" marR="0" lvl="0" indent="0" algn="l" rtl="0">
              <a:lnSpc>
                <a:spcPct val="100000"/>
              </a:lnSpc>
              <a:spcBef>
                <a:spcPts val="0"/>
              </a:spcBef>
              <a:spcAft>
                <a:spcPts val="0"/>
              </a:spcAft>
              <a:buNone/>
            </a:pPr>
            <a:r>
              <a:rPr lang="fr-FR" sz="3200" b="1">
                <a:solidFill>
                  <a:schemeClr val="dk1"/>
                </a:solidFill>
                <a:latin typeface="Arial"/>
                <a:ea typeface="Arial"/>
                <a:cs typeface="Arial"/>
                <a:sym typeface="Arial"/>
              </a:rPr>
              <a:t>  </a:t>
            </a:r>
            <a:r>
              <a:rPr lang="fr-FR" sz="2400" b="1">
                <a:solidFill>
                  <a:schemeClr val="dk1"/>
                </a:solidFill>
                <a:latin typeface="Calibri"/>
                <a:ea typeface="Calibri"/>
                <a:cs typeface="Calibri"/>
                <a:sym typeface="Calibri"/>
              </a:rPr>
              <a:t>Fragments combinés</a:t>
            </a:r>
            <a:endParaRPr sz="2400" b="1">
              <a:solidFill>
                <a:schemeClr val="dk1"/>
              </a:solidFill>
              <a:latin typeface="Calibri"/>
              <a:ea typeface="Calibri"/>
              <a:cs typeface="Calibri"/>
              <a:sym typeface="Calibri"/>
            </a:endParaRPr>
          </a:p>
          <a:p>
            <a:pPr marL="12700" marR="0" lvl="0" indent="0" algn="l" rtl="0">
              <a:lnSpc>
                <a:spcPct val="100000"/>
              </a:lnSpc>
              <a:spcBef>
                <a:spcPts val="894"/>
              </a:spcBef>
              <a:spcAft>
                <a:spcPts val="0"/>
              </a:spcAft>
              <a:buNone/>
            </a:pPr>
            <a:endParaRPr sz="2800">
              <a:solidFill>
                <a:schemeClr val="dk1"/>
              </a:solidFill>
              <a:latin typeface="Calibri"/>
              <a:ea typeface="Calibri"/>
              <a:cs typeface="Calibri"/>
              <a:sym typeface="Calibri"/>
            </a:endParaRPr>
          </a:p>
          <a:p>
            <a:pPr marL="355600" marR="0" lvl="0" indent="-342900" algn="l" rtl="0">
              <a:lnSpc>
                <a:spcPct val="100000"/>
              </a:lnSpc>
              <a:spcBef>
                <a:spcPts val="690"/>
              </a:spcBef>
              <a:spcAft>
                <a:spcPts val="0"/>
              </a:spcAft>
              <a:buNone/>
            </a:pPr>
            <a:endParaRPr sz="2800">
              <a:solidFill>
                <a:schemeClr val="dk1"/>
              </a:solidFill>
              <a:latin typeface="Arial"/>
              <a:ea typeface="Arial"/>
              <a:cs typeface="Arial"/>
              <a:sym typeface="Arial"/>
            </a:endParaRPr>
          </a:p>
          <a:p>
            <a:pPr marL="355600" marR="0" lvl="0" indent="-165100" algn="l" rtl="0">
              <a:lnSpc>
                <a:spcPct val="100000"/>
              </a:lnSpc>
              <a:spcBef>
                <a:spcPts val="675"/>
              </a:spcBef>
              <a:spcAft>
                <a:spcPts val="0"/>
              </a:spcAft>
              <a:buClr>
                <a:schemeClr val="dk1"/>
              </a:buClr>
              <a:buSzPts val="2800"/>
              <a:buFont typeface="Noto Sans Symbols"/>
              <a:buNone/>
            </a:pPr>
            <a:endParaRPr sz="2800">
              <a:solidFill>
                <a:schemeClr val="dk1"/>
              </a:solidFill>
              <a:latin typeface="Arial"/>
              <a:ea typeface="Arial"/>
              <a:cs typeface="Arial"/>
              <a:sym typeface="Arial"/>
            </a:endParaRPr>
          </a:p>
          <a:p>
            <a:pPr marL="355600" marR="0" lvl="0" indent="-342900" algn="l" rtl="0">
              <a:lnSpc>
                <a:spcPct val="100000"/>
              </a:lnSpc>
              <a:spcBef>
                <a:spcPts val="675"/>
              </a:spcBef>
              <a:spcAft>
                <a:spcPts val="0"/>
              </a:spcAft>
              <a:buNone/>
            </a:pPr>
            <a:endParaRPr sz="2800">
              <a:solidFill>
                <a:schemeClr val="dk1"/>
              </a:solidFill>
              <a:latin typeface="Arial"/>
              <a:ea typeface="Arial"/>
              <a:cs typeface="Arial"/>
              <a:sym typeface="Arial"/>
            </a:endParaRPr>
          </a:p>
        </p:txBody>
      </p:sp>
      <p:sp>
        <p:nvSpPr>
          <p:cNvPr id="172" name="Google Shape;172;p17"/>
          <p:cNvSpPr/>
          <p:nvPr/>
        </p:nvSpPr>
        <p:spPr>
          <a:xfrm>
            <a:off x="838200" y="2133600"/>
            <a:ext cx="7200900" cy="406400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0"/>
                </a:moveTo>
                <a:close/>
                <a:lnTo>
                  <a:pt x="-10000" y="120000"/>
                </a:lnTo>
              </a:path>
              <a:path w="120000" h="120000" fill="none" extrusionOk="0">
                <a:moveTo>
                  <a:pt x="-10000" y="22500"/>
                </a:moveTo>
                <a:lnTo>
                  <a:pt x="-46000" y="135000"/>
                </a:lnTo>
              </a:path>
            </a:pathLst>
          </a:custGeom>
          <a:noFill/>
          <a:ln>
            <a:noFill/>
          </a:ln>
        </p:spPr>
        <p:txBody>
          <a:bodyPr spcFirstLastPara="1" wrap="square" lIns="91425" tIns="45700" rIns="91425" bIns="45700" anchor="ctr" anchorCtr="1">
            <a:noAutofit/>
          </a:bodyPr>
          <a:lstStyle/>
          <a:p>
            <a:pPr marL="114300" marR="0" lvl="1" indent="-114300" algn="l" rtl="0">
              <a:lnSpc>
                <a:spcPct val="75000"/>
              </a:lnSpc>
              <a:spcBef>
                <a:spcPts val="0"/>
              </a:spcBef>
              <a:spcAft>
                <a:spcPts val="0"/>
              </a:spcAft>
              <a:buClr>
                <a:schemeClr val="dk1"/>
              </a:buClr>
              <a:buSzPts val="1800"/>
              <a:buFont typeface="Wingdings" pitchFamily="2" charset="2"/>
              <a:buChar char="q"/>
            </a:pPr>
            <a:r>
              <a:rPr lang="fr-FR" sz="3200" b="0" i="0" u="none" strike="noStrike" cap="none" dirty="0" smtClean="0">
                <a:solidFill>
                  <a:schemeClr val="dk1"/>
                </a:solidFill>
                <a:latin typeface="Algerian" pitchFamily="82" charset="0"/>
                <a:sym typeface="Arial"/>
              </a:rPr>
              <a:t>REF</a:t>
            </a:r>
            <a:endParaRPr sz="3200" b="0" i="0" u="none" strike="noStrike" cap="none" dirty="0">
              <a:solidFill>
                <a:schemeClr val="dk1"/>
              </a:solidFill>
              <a:latin typeface="Algerian" pitchFamily="82" charset="0"/>
              <a:sym typeface="Arial"/>
            </a:endParaRPr>
          </a:p>
          <a:p>
            <a:pPr marL="114300" marR="0" lvl="1" indent="-114300" algn="l" rtl="0">
              <a:lnSpc>
                <a:spcPct val="75000"/>
              </a:lnSpc>
              <a:spcBef>
                <a:spcPts val="180"/>
              </a:spcBef>
              <a:spcAft>
                <a:spcPts val="0"/>
              </a:spcAft>
              <a:buClr>
                <a:schemeClr val="dk1"/>
              </a:buClr>
              <a:buSzPts val="1800"/>
              <a:buFont typeface="Wingdings" pitchFamily="2" charset="2"/>
              <a:buChar char="q"/>
            </a:pPr>
            <a:r>
              <a:rPr lang="fr-FR" sz="3200" b="0" i="0" u="none" strike="noStrike" cap="none" dirty="0">
                <a:solidFill>
                  <a:schemeClr val="dk1"/>
                </a:solidFill>
                <a:latin typeface="Algerian" pitchFamily="82" charset="0"/>
                <a:sym typeface="Arial"/>
              </a:rPr>
              <a:t>LOOP</a:t>
            </a:r>
            <a:endParaRPr sz="3200" b="0" i="0" u="none" strike="noStrike" cap="none" dirty="0">
              <a:solidFill>
                <a:schemeClr val="dk1"/>
              </a:solidFill>
              <a:latin typeface="Algerian" pitchFamily="82" charset="0"/>
              <a:ea typeface="Calibri"/>
              <a:cs typeface="Calibri"/>
              <a:sym typeface="Calibri"/>
            </a:endParaRPr>
          </a:p>
          <a:p>
            <a:pPr marL="114300" marR="0" lvl="1" indent="-114300" algn="l" rtl="0">
              <a:lnSpc>
                <a:spcPct val="75000"/>
              </a:lnSpc>
              <a:spcBef>
                <a:spcPts val="180"/>
              </a:spcBef>
              <a:spcAft>
                <a:spcPts val="0"/>
              </a:spcAft>
              <a:buClr>
                <a:schemeClr val="dk1"/>
              </a:buClr>
              <a:buSzPts val="1800"/>
              <a:buFont typeface="Wingdings" pitchFamily="2" charset="2"/>
              <a:buChar char="q"/>
            </a:pPr>
            <a:r>
              <a:rPr lang="fr-FR" sz="3200" b="0" i="0" u="none" strike="noStrike" cap="none" dirty="0">
                <a:solidFill>
                  <a:schemeClr val="dk1"/>
                </a:solidFill>
                <a:latin typeface="Algerian" pitchFamily="82" charset="0"/>
                <a:ea typeface="Calibri"/>
                <a:cs typeface="Calibri"/>
                <a:sym typeface="Calibri"/>
              </a:rPr>
              <a:t> </a:t>
            </a:r>
            <a:r>
              <a:rPr lang="fr-FR" sz="3200" b="0" i="0" u="none" strike="noStrike" cap="none" dirty="0" smtClean="0">
                <a:solidFill>
                  <a:schemeClr val="dk1"/>
                </a:solidFill>
                <a:latin typeface="Algerian" pitchFamily="82" charset="0"/>
                <a:sym typeface="Arial"/>
              </a:rPr>
              <a:t>OPT</a:t>
            </a:r>
            <a:endParaRPr sz="3200" b="0" i="0" u="none" strike="noStrike" cap="none" dirty="0">
              <a:solidFill>
                <a:schemeClr val="dk1"/>
              </a:solidFill>
              <a:latin typeface="Algerian" pitchFamily="82" charset="0"/>
              <a:sym typeface="Arial"/>
            </a:endParaRPr>
          </a:p>
          <a:p>
            <a:pPr marL="114300" marR="0" lvl="1" indent="-114300" algn="l" rtl="0">
              <a:lnSpc>
                <a:spcPct val="75000"/>
              </a:lnSpc>
              <a:spcBef>
                <a:spcPts val="180"/>
              </a:spcBef>
              <a:spcAft>
                <a:spcPts val="0"/>
              </a:spcAft>
              <a:buClr>
                <a:schemeClr val="dk1"/>
              </a:buClr>
              <a:buSzPts val="1800"/>
              <a:buFont typeface="Wingdings" pitchFamily="2" charset="2"/>
              <a:buChar char="q"/>
            </a:pPr>
            <a:r>
              <a:rPr lang="fr-FR" sz="3200" b="0" i="0" u="none" strike="noStrike" cap="none" dirty="0">
                <a:solidFill>
                  <a:schemeClr val="dk1"/>
                </a:solidFill>
                <a:latin typeface="Algerian" pitchFamily="82" charset="0"/>
                <a:sym typeface="Arial"/>
              </a:rPr>
              <a:t> </a:t>
            </a:r>
            <a:r>
              <a:rPr lang="fr-FR" sz="3200" b="0" i="0" u="none" strike="noStrike" cap="none" dirty="0" smtClean="0">
                <a:solidFill>
                  <a:schemeClr val="dk1"/>
                </a:solidFill>
                <a:latin typeface="Algerian" pitchFamily="82" charset="0"/>
                <a:sym typeface="Arial"/>
              </a:rPr>
              <a:t>ALT</a:t>
            </a:r>
            <a:endParaRPr sz="3200" b="0" i="0" u="none" strike="noStrike" cap="none" dirty="0">
              <a:solidFill>
                <a:schemeClr val="dk1"/>
              </a:solidFill>
              <a:latin typeface="Algerian" pitchFamily="82" charset="0"/>
              <a:sym typeface="Aria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8"/>
          <p:cNvSpPr/>
          <p:nvPr/>
        </p:nvSpPr>
        <p:spPr>
          <a:xfrm>
            <a:off x="2926079" y="173736"/>
            <a:ext cx="6213348" cy="50291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8" name="Google Shape;178;p18"/>
          <p:cNvSpPr txBox="1">
            <a:spLocks noGrp="1"/>
          </p:cNvSpPr>
          <p:nvPr>
            <p:ph type="title"/>
          </p:nvPr>
        </p:nvSpPr>
        <p:spPr>
          <a:xfrm>
            <a:off x="306578" y="155193"/>
            <a:ext cx="8530843" cy="443070"/>
          </a:xfrm>
          <a:prstGeom prst="rect">
            <a:avLst/>
          </a:prstGeom>
          <a:noFill/>
          <a:ln>
            <a:noFill/>
          </a:ln>
        </p:spPr>
        <p:txBody>
          <a:bodyPr spcFirstLastPara="1" wrap="square" lIns="0" tIns="12050" rIns="0" bIns="0" anchor="t" anchorCtr="0">
            <a:noAutofit/>
          </a:bodyPr>
          <a:lstStyle/>
          <a:p>
            <a:pPr marL="3455034" lvl="0" indent="0" algn="l" rtl="0">
              <a:lnSpc>
                <a:spcPct val="100000"/>
              </a:lnSpc>
              <a:spcBef>
                <a:spcPts val="0"/>
              </a:spcBef>
              <a:spcAft>
                <a:spcPts val="0"/>
              </a:spcAft>
              <a:buNone/>
            </a:pPr>
            <a:r>
              <a:rPr lang="fr-FR"/>
              <a:t>Les fragments Combinés: Ref</a:t>
            </a:r>
            <a:endParaRPr/>
          </a:p>
        </p:txBody>
      </p:sp>
      <p:sp>
        <p:nvSpPr>
          <p:cNvPr id="179" name="Google Shape;179;p18"/>
          <p:cNvSpPr txBox="1"/>
          <p:nvPr/>
        </p:nvSpPr>
        <p:spPr>
          <a:xfrm>
            <a:off x="228600" y="1280236"/>
            <a:ext cx="8915400" cy="2923236"/>
          </a:xfrm>
          <a:prstGeom prst="rect">
            <a:avLst/>
          </a:prstGeom>
          <a:noFill/>
          <a:ln>
            <a:noFill/>
          </a:ln>
        </p:spPr>
        <p:txBody>
          <a:bodyPr spcFirstLastPara="1" wrap="square" lIns="0" tIns="12050" rIns="0" bIns="0" anchor="t" anchorCtr="0">
            <a:noAutofit/>
          </a:bodyPr>
          <a:lstStyle/>
          <a:p>
            <a:pPr marL="12700" marR="0" lvl="0" indent="0" algn="l" rtl="0">
              <a:lnSpc>
                <a:spcPct val="100000"/>
              </a:lnSpc>
              <a:spcBef>
                <a:spcPts val="0"/>
              </a:spcBef>
              <a:spcAft>
                <a:spcPts val="0"/>
              </a:spcAft>
              <a:buNone/>
            </a:pPr>
            <a:r>
              <a:rPr lang="fr-FR" sz="2400" b="1">
                <a:solidFill>
                  <a:schemeClr val="dk1"/>
                </a:solidFill>
                <a:latin typeface="Arial"/>
                <a:ea typeface="Arial"/>
                <a:cs typeface="Arial"/>
                <a:sym typeface="Arial"/>
              </a:rPr>
              <a:t>Fragments combinés</a:t>
            </a:r>
            <a:endParaRPr sz="2400">
              <a:solidFill>
                <a:schemeClr val="dk1"/>
              </a:solidFill>
              <a:latin typeface="Arial"/>
              <a:ea typeface="Arial"/>
              <a:cs typeface="Arial"/>
              <a:sym typeface="Arial"/>
            </a:endParaRPr>
          </a:p>
          <a:p>
            <a:pPr marL="0" marR="0" lvl="0" indent="0" algn="l" rtl="0">
              <a:lnSpc>
                <a:spcPct val="100000"/>
              </a:lnSpc>
              <a:spcBef>
                <a:spcPts val="20"/>
              </a:spcBef>
              <a:spcAft>
                <a:spcPts val="0"/>
              </a:spcAft>
              <a:buNone/>
            </a:pPr>
            <a:endParaRPr sz="2450">
              <a:solidFill>
                <a:schemeClr val="dk1"/>
              </a:solidFill>
              <a:latin typeface="Arial"/>
              <a:ea typeface="Arial"/>
              <a:cs typeface="Arial"/>
              <a:sym typeface="Arial"/>
            </a:endParaRPr>
          </a:p>
          <a:p>
            <a:pPr marL="408940" marR="0" lvl="0" indent="-320040" algn="l" rtl="0">
              <a:lnSpc>
                <a:spcPct val="100000"/>
              </a:lnSpc>
              <a:spcBef>
                <a:spcPts val="0"/>
              </a:spcBef>
              <a:spcAft>
                <a:spcPts val="0"/>
              </a:spcAft>
              <a:buClr>
                <a:schemeClr val="dk1"/>
              </a:buClr>
              <a:buSzPts val="2000"/>
              <a:buFont typeface="Noto Sans Symbols"/>
              <a:buChar char="❖"/>
            </a:pPr>
            <a:r>
              <a:rPr lang="fr-FR" sz="2000" b="1">
                <a:solidFill>
                  <a:schemeClr val="dk1"/>
                </a:solidFill>
                <a:latin typeface="Arial"/>
                <a:ea typeface="Arial"/>
                <a:cs typeface="Arial"/>
                <a:sym typeface="Arial"/>
              </a:rPr>
              <a:t>Le fragment </a:t>
            </a:r>
            <a:r>
              <a:rPr lang="fr-FR" sz="2000" b="1">
                <a:solidFill>
                  <a:srgbClr val="FF0000"/>
                </a:solidFill>
                <a:latin typeface="Arial"/>
                <a:ea typeface="Arial"/>
                <a:cs typeface="Arial"/>
                <a:sym typeface="Arial"/>
              </a:rPr>
              <a:t>Référence</a:t>
            </a:r>
            <a:r>
              <a:rPr lang="fr-FR" sz="2000" b="1">
                <a:solidFill>
                  <a:schemeClr val="dk1"/>
                </a:solidFill>
                <a:latin typeface="Arial"/>
                <a:ea typeface="Arial"/>
                <a:cs typeface="Arial"/>
                <a:sym typeface="Arial"/>
              </a:rPr>
              <a:t> ou </a:t>
            </a:r>
            <a:r>
              <a:rPr lang="fr-FR" sz="2000" b="1">
                <a:solidFill>
                  <a:srgbClr val="FF0000"/>
                </a:solidFill>
                <a:latin typeface="Arial"/>
                <a:ea typeface="Arial"/>
                <a:cs typeface="Arial"/>
                <a:sym typeface="Arial"/>
              </a:rPr>
              <a:t>Ref</a:t>
            </a:r>
            <a:endParaRPr sz="2000">
              <a:solidFill>
                <a:srgbClr val="FF0000"/>
              </a:solidFill>
              <a:latin typeface="Arial"/>
              <a:ea typeface="Arial"/>
              <a:cs typeface="Arial"/>
              <a:sym typeface="Arial"/>
            </a:endParaRPr>
          </a:p>
          <a:p>
            <a:pPr marL="454659" marR="0" lvl="0" indent="0" algn="l" rtl="0">
              <a:lnSpc>
                <a:spcPct val="100000"/>
              </a:lnSpc>
              <a:spcBef>
                <a:spcPts val="595"/>
              </a:spcBef>
              <a:spcAft>
                <a:spcPts val="0"/>
              </a:spcAft>
              <a:buNone/>
            </a:pPr>
            <a:r>
              <a:rPr lang="fr-FR" sz="2000">
                <a:solidFill>
                  <a:schemeClr val="dk1"/>
                </a:solidFill>
                <a:latin typeface="Calibri"/>
                <a:ea typeface="Calibri"/>
                <a:cs typeface="Calibri"/>
                <a:sym typeface="Calibri"/>
              </a:rPr>
              <a:t>Est utilisé pour référencer un autre diagramme de séquence.</a:t>
            </a:r>
            <a:endParaRPr/>
          </a:p>
          <a:p>
            <a:pPr marL="0" marR="0" lvl="0" indent="0" algn="l" rtl="0">
              <a:spcBef>
                <a:spcPts val="0"/>
              </a:spcBef>
              <a:spcAft>
                <a:spcPts val="0"/>
              </a:spcAft>
              <a:buNone/>
            </a:pPr>
            <a:r>
              <a:rPr lang="fr-FR" sz="20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fr-FR" sz="2000">
                <a:solidFill>
                  <a:schemeClr val="dk1"/>
                </a:solidFill>
                <a:latin typeface="Calibri"/>
                <a:ea typeface="Calibri"/>
                <a:cs typeface="Calibri"/>
                <a:sym typeface="Calibri"/>
              </a:rPr>
              <a:t>         Il permet de </a:t>
            </a:r>
            <a:r>
              <a:rPr lang="fr-FR" sz="2000" b="1">
                <a:solidFill>
                  <a:srgbClr val="366092"/>
                </a:solidFill>
                <a:latin typeface="Calibri"/>
                <a:ea typeface="Calibri"/>
                <a:cs typeface="Calibri"/>
                <a:sym typeface="Calibri"/>
              </a:rPr>
              <a:t>réutiliser</a:t>
            </a:r>
            <a:r>
              <a:rPr lang="fr-FR" sz="2000">
                <a:solidFill>
                  <a:schemeClr val="dk1"/>
                </a:solidFill>
                <a:latin typeface="Calibri"/>
                <a:ea typeface="Calibri"/>
                <a:cs typeface="Calibri"/>
                <a:sym typeface="Calibri"/>
              </a:rPr>
              <a:t> une partie d'un diagramme de séquence dans un autre. </a:t>
            </a:r>
            <a:endParaRPr/>
          </a:p>
          <a:p>
            <a:pPr marL="88900" marR="0" lvl="0" indent="0" algn="l" rtl="0">
              <a:lnSpc>
                <a:spcPct val="100000"/>
              </a:lnSpc>
              <a:spcBef>
                <a:spcPts val="690"/>
              </a:spcBef>
              <a:spcAft>
                <a:spcPts val="0"/>
              </a:spcAft>
              <a:buNone/>
            </a:pPr>
            <a:endParaRPr sz="2000" b="1" u="sng">
              <a:solidFill>
                <a:schemeClr val="dk1"/>
              </a:solidFill>
              <a:latin typeface="Arial"/>
              <a:ea typeface="Arial"/>
              <a:cs typeface="Arial"/>
              <a:sym typeface="Arial"/>
            </a:endParaRPr>
          </a:p>
          <a:p>
            <a:pPr marL="88900" marR="0" lvl="0" indent="0" algn="l" rtl="0">
              <a:lnSpc>
                <a:spcPct val="100000"/>
              </a:lnSpc>
              <a:spcBef>
                <a:spcPts val="690"/>
              </a:spcBef>
              <a:spcAft>
                <a:spcPts val="0"/>
              </a:spcAft>
              <a:buNone/>
            </a:pPr>
            <a:r>
              <a:rPr lang="fr-FR" sz="2000" b="1" u="sng">
                <a:solidFill>
                  <a:srgbClr val="366092"/>
                </a:solidFill>
                <a:latin typeface="Arial"/>
                <a:ea typeface="Arial"/>
                <a:cs typeface="Arial"/>
                <a:sym typeface="Arial"/>
              </a:rPr>
              <a:t>Exemple: Authentification</a:t>
            </a:r>
            <a:endParaRPr sz="2000" u="sng">
              <a:solidFill>
                <a:srgbClr val="366092"/>
              </a:solidFill>
              <a:latin typeface="Arial"/>
              <a:ea typeface="Arial"/>
              <a:cs typeface="Arial"/>
              <a:sym typeface="Arial"/>
            </a:endParaRPr>
          </a:p>
        </p:txBody>
      </p:sp>
      <p:sp>
        <p:nvSpPr>
          <p:cNvPr id="180" name="Google Shape;180;p18"/>
          <p:cNvSpPr txBox="1">
            <a:spLocks noGrp="1"/>
          </p:cNvSpPr>
          <p:nvPr>
            <p:ph type="sldNum" idx="12"/>
          </p:nvPr>
        </p:nvSpPr>
        <p:spPr>
          <a:xfrm>
            <a:off x="8401811" y="6465214"/>
            <a:ext cx="231775" cy="177800"/>
          </a:xfrm>
          <a:prstGeom prst="rect">
            <a:avLst/>
          </a:prstGeom>
          <a:noFill/>
          <a:ln>
            <a:noFill/>
          </a:ln>
        </p:spPr>
        <p:txBody>
          <a:bodyPr spcFirstLastPara="1" wrap="square" lIns="0" tIns="0" rIns="0" bIns="0" anchor="t" anchorCtr="0">
            <a:noAutofit/>
          </a:bodyPr>
          <a:lstStyle/>
          <a:p>
            <a:pPr marL="38100" lvl="0" indent="0" algn="l" rtl="0">
              <a:lnSpc>
                <a:spcPct val="103333"/>
              </a:lnSpc>
              <a:spcBef>
                <a:spcPts val="0"/>
              </a:spcBef>
              <a:spcAft>
                <a:spcPts val="0"/>
              </a:spcAft>
              <a:buNone/>
            </a:pPr>
            <a:fld id="{00000000-1234-1234-1234-123412341234}" type="slidenum">
              <a:rPr lang="fr-FR"/>
              <a:pPr marL="38100" lvl="0" indent="0" algn="l" rtl="0">
                <a:lnSpc>
                  <a:spcPct val="103333"/>
                </a:lnSpc>
                <a:spcBef>
                  <a:spcPts val="0"/>
                </a:spcBef>
                <a:spcAft>
                  <a:spcPts val="0"/>
                </a:spcAft>
                <a:buNone/>
              </a:pPr>
              <a:t>12</a:t>
            </a:fld>
            <a:endParaRPr/>
          </a:p>
        </p:txBody>
      </p:sp>
      <p:cxnSp>
        <p:nvCxnSpPr>
          <p:cNvPr id="181" name="Google Shape;181;p18"/>
          <p:cNvCxnSpPr/>
          <p:nvPr/>
        </p:nvCxnSpPr>
        <p:spPr>
          <a:xfrm>
            <a:off x="381000" y="3200400"/>
            <a:ext cx="304800" cy="1588"/>
          </a:xfrm>
          <a:prstGeom prst="straightConnector1">
            <a:avLst/>
          </a:prstGeom>
          <a:noFill/>
          <a:ln w="22225" cap="flat" cmpd="sng">
            <a:solidFill>
              <a:srgbClr val="4A7DBA"/>
            </a:solidFill>
            <a:prstDash val="solid"/>
            <a:round/>
            <a:headEnd type="none" w="sm" len="sm"/>
            <a:tailEnd type="stealth" w="med" len="med"/>
          </a:ln>
        </p:spPr>
      </p:cxnSp>
      <p:pic>
        <p:nvPicPr>
          <p:cNvPr id="182" name="Google Shape;182;p18"/>
          <p:cNvPicPr preferRelativeResize="0"/>
          <p:nvPr/>
        </p:nvPicPr>
        <p:blipFill rotWithShape="1">
          <a:blip r:embed="rId4">
            <a:alphaModFix/>
          </a:blip>
          <a:srcRect/>
          <a:stretch/>
        </p:blipFill>
        <p:spPr>
          <a:xfrm>
            <a:off x="152400" y="4352925"/>
            <a:ext cx="3438525" cy="2428875"/>
          </a:xfrm>
          <a:prstGeom prst="rect">
            <a:avLst/>
          </a:prstGeom>
          <a:noFill/>
          <a:ln>
            <a:noFill/>
          </a:ln>
        </p:spPr>
      </p:pic>
      <p:sp>
        <p:nvSpPr>
          <p:cNvPr id="183" name="Google Shape;183;p18"/>
          <p:cNvSpPr/>
          <p:nvPr/>
        </p:nvSpPr>
        <p:spPr>
          <a:xfrm>
            <a:off x="3657600" y="5334000"/>
            <a:ext cx="304800" cy="304800"/>
          </a:xfrm>
          <a:prstGeom prst="rightArrow">
            <a:avLst>
              <a:gd name="adj1" fmla="val 50000"/>
              <a:gd name="adj2" fmla="val 50000"/>
            </a:avLst>
          </a:prstGeom>
          <a:solidFill>
            <a:srgbClr val="C00000"/>
          </a:solidFill>
          <a:ln w="25400"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C00000"/>
              </a:solidFill>
              <a:latin typeface="Calibri"/>
              <a:ea typeface="Calibri"/>
              <a:cs typeface="Calibri"/>
              <a:sym typeface="Calibri"/>
            </a:endParaRPr>
          </a:p>
        </p:txBody>
      </p:sp>
      <p:pic>
        <p:nvPicPr>
          <p:cNvPr id="184" name="Google Shape;184;p18"/>
          <p:cNvPicPr preferRelativeResize="0"/>
          <p:nvPr/>
        </p:nvPicPr>
        <p:blipFill rotWithShape="1">
          <a:blip r:embed="rId5">
            <a:alphaModFix/>
          </a:blip>
          <a:srcRect/>
          <a:stretch/>
        </p:blipFill>
        <p:spPr>
          <a:xfrm>
            <a:off x="4038599" y="3743325"/>
            <a:ext cx="5105401" cy="31146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82"/>
                                        </p:tgtEl>
                                        <p:attrNameLst>
                                          <p:attrName>style.visibility</p:attrName>
                                        </p:attrNameLst>
                                      </p:cBhvr>
                                      <p:to>
                                        <p:strVal val="visible"/>
                                      </p:to>
                                    </p:set>
                                    <p:anim calcmode="lin" valueType="num">
                                      <p:cBhvr additive="base">
                                        <p:cTn id="11" dur="500"/>
                                        <p:tgtEl>
                                          <p:spTgt spid="182"/>
                                        </p:tgtEl>
                                        <p:attrNameLst>
                                          <p:attrName>ppt_y</p:attrName>
                                        </p:attrNameLst>
                                      </p:cBhvr>
                                      <p:tavLst>
                                        <p:tav tm="0">
                                          <p:val>
                                            <p:strVal val="#ppt_y+1"/>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8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84"/>
                                        </p:tgtEl>
                                        <p:attrNameLst>
                                          <p:attrName>style.visibility</p:attrName>
                                        </p:attrNameLst>
                                      </p:cBhvr>
                                      <p:to>
                                        <p:strVal val="visible"/>
                                      </p:to>
                                    </p:set>
                                    <p:anim calcmode="lin" valueType="num">
                                      <p:cBhvr additive="base">
                                        <p:cTn id="20" dur="500"/>
                                        <p:tgtEl>
                                          <p:spTgt spid="1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9"/>
          <p:cNvSpPr/>
          <p:nvPr/>
        </p:nvSpPr>
        <p:spPr>
          <a:xfrm>
            <a:off x="2926079" y="173736"/>
            <a:ext cx="6213348" cy="50291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 name="Google Shape;190;p19"/>
          <p:cNvSpPr txBox="1">
            <a:spLocks noGrp="1"/>
          </p:cNvSpPr>
          <p:nvPr>
            <p:ph type="title"/>
          </p:nvPr>
        </p:nvSpPr>
        <p:spPr>
          <a:xfrm>
            <a:off x="306578" y="155193"/>
            <a:ext cx="8530843" cy="443070"/>
          </a:xfrm>
          <a:prstGeom prst="rect">
            <a:avLst/>
          </a:prstGeom>
          <a:noFill/>
          <a:ln>
            <a:noFill/>
          </a:ln>
        </p:spPr>
        <p:txBody>
          <a:bodyPr spcFirstLastPara="1" wrap="square" lIns="0" tIns="12050" rIns="0" bIns="0" anchor="t" anchorCtr="0">
            <a:noAutofit/>
          </a:bodyPr>
          <a:lstStyle/>
          <a:p>
            <a:pPr marL="3455034" lvl="0" indent="0" algn="l" rtl="0">
              <a:lnSpc>
                <a:spcPct val="100000"/>
              </a:lnSpc>
              <a:spcBef>
                <a:spcPts val="0"/>
              </a:spcBef>
              <a:spcAft>
                <a:spcPts val="0"/>
              </a:spcAft>
              <a:buNone/>
            </a:pPr>
            <a:r>
              <a:rPr lang="fr-FR"/>
              <a:t>Les fragments Combinés: LOOP</a:t>
            </a:r>
            <a:endParaRPr/>
          </a:p>
        </p:txBody>
      </p:sp>
      <p:sp>
        <p:nvSpPr>
          <p:cNvPr id="191" name="Google Shape;191;p19"/>
          <p:cNvSpPr txBox="1"/>
          <p:nvPr/>
        </p:nvSpPr>
        <p:spPr>
          <a:xfrm>
            <a:off x="228600" y="1300709"/>
            <a:ext cx="8915400" cy="3574697"/>
          </a:xfrm>
          <a:prstGeom prst="rect">
            <a:avLst/>
          </a:prstGeom>
          <a:noFill/>
          <a:ln>
            <a:noFill/>
          </a:ln>
        </p:spPr>
        <p:txBody>
          <a:bodyPr spcFirstLastPara="1" wrap="square" lIns="0" tIns="12050" rIns="0" bIns="0" anchor="t" anchorCtr="0">
            <a:noAutofit/>
          </a:bodyPr>
          <a:lstStyle/>
          <a:p>
            <a:pPr marL="12700" marR="0" lvl="0" indent="0" algn="l" rtl="0">
              <a:lnSpc>
                <a:spcPct val="100000"/>
              </a:lnSpc>
              <a:spcBef>
                <a:spcPts val="0"/>
              </a:spcBef>
              <a:spcAft>
                <a:spcPts val="0"/>
              </a:spcAft>
              <a:buNone/>
            </a:pPr>
            <a:r>
              <a:rPr lang="fr-FR" sz="2400" b="1">
                <a:solidFill>
                  <a:schemeClr val="dk1"/>
                </a:solidFill>
                <a:latin typeface="Arial"/>
                <a:ea typeface="Arial"/>
                <a:cs typeface="Arial"/>
                <a:sym typeface="Arial"/>
              </a:rPr>
              <a:t>Fragments combinés</a:t>
            </a:r>
            <a:endParaRPr sz="2400">
              <a:solidFill>
                <a:schemeClr val="dk1"/>
              </a:solidFill>
              <a:latin typeface="Arial"/>
              <a:ea typeface="Arial"/>
              <a:cs typeface="Arial"/>
              <a:sym typeface="Arial"/>
            </a:endParaRPr>
          </a:p>
          <a:p>
            <a:pPr marL="0" marR="0" lvl="0" indent="0" algn="l" rtl="0">
              <a:lnSpc>
                <a:spcPct val="100000"/>
              </a:lnSpc>
              <a:spcBef>
                <a:spcPts val="20"/>
              </a:spcBef>
              <a:spcAft>
                <a:spcPts val="0"/>
              </a:spcAft>
              <a:buNone/>
            </a:pPr>
            <a:endParaRPr sz="2450">
              <a:solidFill>
                <a:schemeClr val="dk1"/>
              </a:solidFill>
              <a:latin typeface="Arial"/>
              <a:ea typeface="Arial"/>
              <a:cs typeface="Arial"/>
              <a:sym typeface="Arial"/>
            </a:endParaRPr>
          </a:p>
          <a:p>
            <a:pPr marL="408940" marR="0" lvl="0" indent="-320040" algn="l" rtl="0">
              <a:lnSpc>
                <a:spcPct val="100000"/>
              </a:lnSpc>
              <a:spcBef>
                <a:spcPts val="0"/>
              </a:spcBef>
              <a:spcAft>
                <a:spcPts val="0"/>
              </a:spcAft>
              <a:buClr>
                <a:schemeClr val="dk1"/>
              </a:buClr>
              <a:buSzPts val="2000"/>
              <a:buFont typeface="Noto Sans Symbols"/>
              <a:buChar char="❖"/>
            </a:pPr>
            <a:r>
              <a:rPr lang="fr-FR" sz="2000" b="1">
                <a:solidFill>
                  <a:schemeClr val="dk1"/>
                </a:solidFill>
                <a:latin typeface="Arial"/>
                <a:ea typeface="Arial"/>
                <a:cs typeface="Arial"/>
                <a:sym typeface="Arial"/>
              </a:rPr>
              <a:t>Le fragment </a:t>
            </a:r>
            <a:r>
              <a:rPr lang="fr-FR" sz="2000" b="1">
                <a:solidFill>
                  <a:srgbClr val="FF0000"/>
                </a:solidFill>
                <a:latin typeface="Arial"/>
                <a:ea typeface="Arial"/>
                <a:cs typeface="Arial"/>
                <a:sym typeface="Arial"/>
              </a:rPr>
              <a:t>LOOP</a:t>
            </a:r>
            <a:endParaRPr sz="2000">
              <a:solidFill>
                <a:srgbClr val="FF0000"/>
              </a:solidFill>
              <a:latin typeface="Arial"/>
              <a:ea typeface="Arial"/>
              <a:cs typeface="Arial"/>
              <a:sym typeface="Arial"/>
            </a:endParaRPr>
          </a:p>
          <a:p>
            <a:pPr marL="454659" marR="0" lvl="0" indent="0" algn="l" rtl="0">
              <a:lnSpc>
                <a:spcPct val="100000"/>
              </a:lnSpc>
              <a:spcBef>
                <a:spcPts val="595"/>
              </a:spcBef>
              <a:spcAft>
                <a:spcPts val="0"/>
              </a:spcAft>
              <a:buNone/>
            </a:pPr>
            <a:r>
              <a:rPr lang="fr-FR" sz="2000">
                <a:solidFill>
                  <a:schemeClr val="dk1"/>
                </a:solidFill>
                <a:latin typeface="Calibri"/>
                <a:ea typeface="Calibri"/>
                <a:cs typeface="Calibri"/>
                <a:sym typeface="Calibri"/>
              </a:rPr>
              <a:t>Exprime des échanges </a:t>
            </a:r>
            <a:r>
              <a:rPr lang="fr-FR" sz="2000" b="1">
                <a:solidFill>
                  <a:schemeClr val="dk1"/>
                </a:solidFill>
                <a:latin typeface="Calibri"/>
                <a:ea typeface="Calibri"/>
                <a:cs typeface="Calibri"/>
                <a:sym typeface="Calibri"/>
              </a:rPr>
              <a:t>répétitifs </a:t>
            </a:r>
            <a:r>
              <a:rPr lang="fr-FR" sz="2000">
                <a:solidFill>
                  <a:schemeClr val="dk1"/>
                </a:solidFill>
                <a:latin typeface="Calibri"/>
                <a:ea typeface="Calibri"/>
                <a:cs typeface="Calibri"/>
                <a:sym typeface="Calibri"/>
              </a:rPr>
              <a:t>de messages entre  acteurs et système.</a:t>
            </a:r>
            <a:endParaRPr/>
          </a:p>
          <a:p>
            <a:pPr marL="454659" marR="0" lvl="0" indent="0" algn="l" rtl="0">
              <a:lnSpc>
                <a:spcPct val="100000"/>
              </a:lnSpc>
              <a:spcBef>
                <a:spcPts val="595"/>
              </a:spcBef>
              <a:spcAft>
                <a:spcPts val="0"/>
              </a:spcAft>
              <a:buNone/>
            </a:pPr>
            <a:endParaRPr sz="2000">
              <a:solidFill>
                <a:schemeClr val="dk1"/>
              </a:solidFill>
              <a:latin typeface="Calibri"/>
              <a:ea typeface="Calibri"/>
              <a:cs typeface="Calibri"/>
              <a:sym typeface="Calibri"/>
            </a:endParaRPr>
          </a:p>
          <a:p>
            <a:pPr marL="454659" marR="0" lvl="0" indent="0" algn="l" rtl="0">
              <a:lnSpc>
                <a:spcPct val="100000"/>
              </a:lnSpc>
              <a:spcBef>
                <a:spcPts val="595"/>
              </a:spcBef>
              <a:spcAft>
                <a:spcPts val="0"/>
              </a:spcAft>
              <a:buNone/>
            </a:pPr>
            <a:endParaRPr sz="2000">
              <a:solidFill>
                <a:schemeClr val="dk1"/>
              </a:solidFill>
              <a:latin typeface="Calibri"/>
              <a:ea typeface="Calibri"/>
              <a:cs typeface="Calibri"/>
              <a:sym typeface="Calibri"/>
            </a:endParaRPr>
          </a:p>
          <a:p>
            <a:pPr marL="454659" marR="0" lvl="0" indent="0" algn="l" rtl="0">
              <a:lnSpc>
                <a:spcPct val="100000"/>
              </a:lnSpc>
              <a:spcBef>
                <a:spcPts val="595"/>
              </a:spcBef>
              <a:spcAft>
                <a:spcPts val="0"/>
              </a:spcAft>
              <a:buNone/>
            </a:pPr>
            <a:endParaRPr sz="2000">
              <a:solidFill>
                <a:schemeClr val="dk1"/>
              </a:solidFill>
              <a:latin typeface="Calibri"/>
              <a:ea typeface="Calibri"/>
              <a:cs typeface="Calibri"/>
              <a:sym typeface="Calibri"/>
            </a:endParaRPr>
          </a:p>
          <a:p>
            <a:pPr marL="454659" marR="0" lvl="0" indent="0" algn="l" rtl="0">
              <a:lnSpc>
                <a:spcPct val="100000"/>
              </a:lnSpc>
              <a:spcBef>
                <a:spcPts val="595"/>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fr-FR" sz="1400" b="1">
                <a:solidFill>
                  <a:srgbClr val="E36C09"/>
                </a:solidFill>
                <a:latin typeface="Calibri"/>
                <a:ea typeface="Calibri"/>
                <a:cs typeface="Calibri"/>
                <a:sym typeface="Calibri"/>
              </a:rPr>
              <a:t>                                                                                                                      </a:t>
            </a:r>
            <a:endParaRPr sz="2000" b="1">
              <a:solidFill>
                <a:srgbClr val="E36C09"/>
              </a:solidFill>
              <a:latin typeface="Calibri"/>
              <a:ea typeface="Calibri"/>
              <a:cs typeface="Calibri"/>
              <a:sym typeface="Calibri"/>
            </a:endParaRPr>
          </a:p>
          <a:p>
            <a:pPr marL="0" marR="0" lvl="0" indent="0" algn="l" rtl="0">
              <a:spcBef>
                <a:spcPts val="0"/>
              </a:spcBef>
              <a:spcAft>
                <a:spcPts val="0"/>
              </a:spcAft>
              <a:buNone/>
            </a:pPr>
            <a:r>
              <a:rPr lang="fr-FR" sz="2000" b="1" u="sng">
                <a:solidFill>
                  <a:srgbClr val="366092"/>
                </a:solidFill>
                <a:latin typeface="Arial"/>
                <a:ea typeface="Arial"/>
                <a:cs typeface="Arial"/>
                <a:sym typeface="Arial"/>
              </a:rPr>
              <a:t>Exemple: Traiter passage en caisse</a:t>
            </a:r>
            <a:endParaRPr sz="2000" u="sng">
              <a:solidFill>
                <a:srgbClr val="366092"/>
              </a:solidFill>
              <a:latin typeface="Arial"/>
              <a:ea typeface="Arial"/>
              <a:cs typeface="Arial"/>
              <a:sym typeface="Arial"/>
            </a:endParaRPr>
          </a:p>
        </p:txBody>
      </p:sp>
      <p:sp>
        <p:nvSpPr>
          <p:cNvPr id="192" name="Google Shape;192;p19"/>
          <p:cNvSpPr txBox="1">
            <a:spLocks noGrp="1"/>
          </p:cNvSpPr>
          <p:nvPr>
            <p:ph type="sldNum" idx="12"/>
          </p:nvPr>
        </p:nvSpPr>
        <p:spPr>
          <a:xfrm>
            <a:off x="8401811" y="6465214"/>
            <a:ext cx="231775" cy="177800"/>
          </a:xfrm>
          <a:prstGeom prst="rect">
            <a:avLst/>
          </a:prstGeom>
          <a:noFill/>
          <a:ln>
            <a:noFill/>
          </a:ln>
        </p:spPr>
        <p:txBody>
          <a:bodyPr spcFirstLastPara="1" wrap="square" lIns="0" tIns="0" rIns="0" bIns="0" anchor="t" anchorCtr="0">
            <a:noAutofit/>
          </a:bodyPr>
          <a:lstStyle/>
          <a:p>
            <a:pPr marL="38100" lvl="0" indent="0" algn="l" rtl="0">
              <a:lnSpc>
                <a:spcPct val="103333"/>
              </a:lnSpc>
              <a:spcBef>
                <a:spcPts val="0"/>
              </a:spcBef>
              <a:spcAft>
                <a:spcPts val="0"/>
              </a:spcAft>
              <a:buNone/>
            </a:pPr>
            <a:fld id="{00000000-1234-1234-1234-123412341234}" type="slidenum">
              <a:rPr lang="fr-FR"/>
              <a:pPr marL="38100" lvl="0" indent="0" algn="l" rtl="0">
                <a:lnSpc>
                  <a:spcPct val="103333"/>
                </a:lnSpc>
                <a:spcBef>
                  <a:spcPts val="0"/>
                </a:spcBef>
                <a:spcAft>
                  <a:spcPts val="0"/>
                </a:spcAft>
                <a:buNone/>
              </a:pPr>
              <a:t>13</a:t>
            </a:fld>
            <a:endParaRPr/>
          </a:p>
        </p:txBody>
      </p:sp>
      <p:sp>
        <p:nvSpPr>
          <p:cNvPr id="193" name="Google Shape;193;p19"/>
          <p:cNvSpPr/>
          <p:nvPr/>
        </p:nvSpPr>
        <p:spPr>
          <a:xfrm>
            <a:off x="152400" y="4876800"/>
            <a:ext cx="8839200" cy="19050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a:p>
            <a:pPr marL="0" marR="0" lvl="0" indent="0" algn="ctr" rtl="0">
              <a:spcBef>
                <a:spcPts val="0"/>
              </a:spcBef>
              <a:spcAft>
                <a:spcPts val="0"/>
              </a:spcAft>
              <a:buNone/>
            </a:pPr>
            <a:endParaRPr sz="1800">
              <a:solidFill>
                <a:schemeClr val="dk1"/>
              </a:solidFill>
              <a:latin typeface="Calibri"/>
              <a:ea typeface="Calibri"/>
              <a:cs typeface="Calibri"/>
              <a:sym typeface="Calibri"/>
            </a:endParaRPr>
          </a:p>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pic>
        <p:nvPicPr>
          <p:cNvPr id="194" name="Google Shape;194;p19"/>
          <p:cNvPicPr preferRelativeResize="0"/>
          <p:nvPr/>
        </p:nvPicPr>
        <p:blipFill rotWithShape="1">
          <a:blip r:embed="rId5">
            <a:alphaModFix/>
          </a:blip>
          <a:srcRect/>
          <a:stretch/>
        </p:blipFill>
        <p:spPr>
          <a:xfrm>
            <a:off x="228600" y="2819401"/>
            <a:ext cx="2057400" cy="1295400"/>
          </a:xfrm>
          <a:prstGeom prst="rect">
            <a:avLst/>
          </a:prstGeom>
          <a:noFill/>
          <a:ln>
            <a:noFill/>
          </a:ln>
        </p:spPr>
      </p:pic>
      <p:pic>
        <p:nvPicPr>
          <p:cNvPr id="195" name="Google Shape;195;p19"/>
          <p:cNvPicPr preferRelativeResize="0"/>
          <p:nvPr/>
        </p:nvPicPr>
        <p:blipFill rotWithShape="1">
          <a:blip r:embed="rId6">
            <a:alphaModFix/>
          </a:blip>
          <a:srcRect/>
          <a:stretch/>
        </p:blipFill>
        <p:spPr>
          <a:xfrm>
            <a:off x="3486150" y="2819401"/>
            <a:ext cx="2000250" cy="1295399"/>
          </a:xfrm>
          <a:prstGeom prst="rect">
            <a:avLst/>
          </a:prstGeom>
          <a:noFill/>
          <a:ln>
            <a:noFill/>
          </a:ln>
        </p:spPr>
      </p:pic>
      <p:pic>
        <p:nvPicPr>
          <p:cNvPr id="196" name="Google Shape;196;p19"/>
          <p:cNvPicPr preferRelativeResize="0"/>
          <p:nvPr/>
        </p:nvPicPr>
        <p:blipFill rotWithShape="1">
          <a:blip r:embed="rId7">
            <a:alphaModFix/>
          </a:blip>
          <a:srcRect/>
          <a:stretch/>
        </p:blipFill>
        <p:spPr>
          <a:xfrm>
            <a:off x="6781800" y="2819400"/>
            <a:ext cx="2057400" cy="1219200"/>
          </a:xfrm>
          <a:prstGeom prst="rect">
            <a:avLst/>
          </a:prstGeom>
          <a:noFill/>
          <a:ln>
            <a:noFill/>
          </a:ln>
        </p:spPr>
      </p:pic>
      <p:sp>
        <p:nvSpPr>
          <p:cNvPr id="197" name="Google Shape;197;p19"/>
          <p:cNvSpPr txBox="1"/>
          <p:nvPr/>
        </p:nvSpPr>
        <p:spPr>
          <a:xfrm>
            <a:off x="152400" y="4191000"/>
            <a:ext cx="8991600" cy="3077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400" b="1">
                <a:solidFill>
                  <a:srgbClr val="E36C09"/>
                </a:solidFill>
                <a:latin typeface="Calibri"/>
                <a:ea typeface="Calibri"/>
                <a:cs typeface="Calibri"/>
                <a:sym typeface="Calibri"/>
              </a:rPr>
              <a:t>1. Boucle infinie                       2.  A exécuter exactement 10 fois.          3. Devrait s’exécuter au min 5 fois et au max 10 fois. </a:t>
            </a:r>
            <a:endParaRPr sz="1400" b="1">
              <a:solidFill>
                <a:srgbClr val="E36C09"/>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fade">
                                      <p:cBhvr>
                                        <p:cTn id="7" dur="500"/>
                                        <p:tgtEl>
                                          <p:spTgt spid="19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5"/>
                                        </p:tgtEl>
                                        <p:attrNameLst>
                                          <p:attrName>style.visibility</p:attrName>
                                        </p:attrNameLst>
                                      </p:cBhvr>
                                      <p:to>
                                        <p:strVal val="visible"/>
                                      </p:to>
                                    </p:set>
                                    <p:animEffect transition="in" filter="fade">
                                      <p:cBhvr>
                                        <p:cTn id="12" dur="500"/>
                                        <p:tgtEl>
                                          <p:spTgt spid="19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6"/>
                                        </p:tgtEl>
                                        <p:attrNameLst>
                                          <p:attrName>style.visibility</p:attrName>
                                        </p:attrNameLst>
                                      </p:cBhvr>
                                      <p:to>
                                        <p:strVal val="visible"/>
                                      </p:to>
                                    </p:set>
                                    <p:animEffect transition="in" filter="fade">
                                      <p:cBhvr>
                                        <p:cTn id="17" dur="500"/>
                                        <p:tgtEl>
                                          <p:spTgt spid="196"/>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9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93"/>
                                        </p:tgtEl>
                                        <p:attrNameLst>
                                          <p:attrName>style.visibility</p:attrName>
                                        </p:attrNameLst>
                                      </p:cBhvr>
                                      <p:to>
                                        <p:strVal val="visible"/>
                                      </p:to>
                                    </p:set>
                                    <p:anim calcmode="lin" valueType="num">
                                      <p:cBhvr additive="base">
                                        <p:cTn id="26" dur="500"/>
                                        <p:tgtEl>
                                          <p:spTgt spid="19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0"/>
          <p:cNvSpPr/>
          <p:nvPr/>
        </p:nvSpPr>
        <p:spPr>
          <a:xfrm>
            <a:off x="2926079" y="173736"/>
            <a:ext cx="6213348" cy="50291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3" name="Google Shape;203;p20"/>
          <p:cNvSpPr txBox="1">
            <a:spLocks noGrp="1"/>
          </p:cNvSpPr>
          <p:nvPr>
            <p:ph type="title"/>
          </p:nvPr>
        </p:nvSpPr>
        <p:spPr>
          <a:xfrm>
            <a:off x="306578" y="155193"/>
            <a:ext cx="8530843" cy="443070"/>
          </a:xfrm>
          <a:prstGeom prst="rect">
            <a:avLst/>
          </a:prstGeom>
          <a:noFill/>
          <a:ln>
            <a:noFill/>
          </a:ln>
        </p:spPr>
        <p:txBody>
          <a:bodyPr spcFirstLastPara="1" wrap="square" lIns="0" tIns="12050" rIns="0" bIns="0" anchor="t" anchorCtr="0">
            <a:noAutofit/>
          </a:bodyPr>
          <a:lstStyle/>
          <a:p>
            <a:pPr marL="3455034" lvl="0" indent="0" algn="l" rtl="0">
              <a:lnSpc>
                <a:spcPct val="100000"/>
              </a:lnSpc>
              <a:spcBef>
                <a:spcPts val="0"/>
              </a:spcBef>
              <a:spcAft>
                <a:spcPts val="0"/>
              </a:spcAft>
              <a:buNone/>
            </a:pPr>
            <a:r>
              <a:rPr lang="fr-FR"/>
              <a:t>Les fragments Combinés: OPT</a:t>
            </a:r>
            <a:endParaRPr/>
          </a:p>
        </p:txBody>
      </p:sp>
      <p:sp>
        <p:nvSpPr>
          <p:cNvPr id="204" name="Google Shape;204;p20"/>
          <p:cNvSpPr txBox="1"/>
          <p:nvPr/>
        </p:nvSpPr>
        <p:spPr>
          <a:xfrm>
            <a:off x="228600" y="1280236"/>
            <a:ext cx="8915400" cy="4603183"/>
          </a:xfrm>
          <a:prstGeom prst="rect">
            <a:avLst/>
          </a:prstGeom>
          <a:noFill/>
          <a:ln>
            <a:noFill/>
          </a:ln>
        </p:spPr>
        <p:txBody>
          <a:bodyPr spcFirstLastPara="1" wrap="square" lIns="0" tIns="12050" rIns="0" bIns="0" anchor="t" anchorCtr="0">
            <a:noAutofit/>
          </a:bodyPr>
          <a:lstStyle/>
          <a:p>
            <a:pPr marL="12700" marR="0" lvl="0" indent="0" algn="l" rtl="0">
              <a:lnSpc>
                <a:spcPct val="100000"/>
              </a:lnSpc>
              <a:spcBef>
                <a:spcPts val="0"/>
              </a:spcBef>
              <a:spcAft>
                <a:spcPts val="0"/>
              </a:spcAft>
              <a:buNone/>
            </a:pPr>
            <a:r>
              <a:rPr lang="fr-FR" sz="2400" b="1">
                <a:solidFill>
                  <a:schemeClr val="dk1"/>
                </a:solidFill>
                <a:latin typeface="Arial"/>
                <a:ea typeface="Arial"/>
                <a:cs typeface="Arial"/>
                <a:sym typeface="Arial"/>
              </a:rPr>
              <a:t>Fragments combinés</a:t>
            </a:r>
            <a:endParaRPr sz="2400">
              <a:solidFill>
                <a:schemeClr val="dk1"/>
              </a:solidFill>
              <a:latin typeface="Arial"/>
              <a:ea typeface="Arial"/>
              <a:cs typeface="Arial"/>
              <a:sym typeface="Arial"/>
            </a:endParaRPr>
          </a:p>
          <a:p>
            <a:pPr marL="0" marR="0" lvl="0" indent="0" algn="l" rtl="0">
              <a:lnSpc>
                <a:spcPct val="100000"/>
              </a:lnSpc>
              <a:spcBef>
                <a:spcPts val="20"/>
              </a:spcBef>
              <a:spcAft>
                <a:spcPts val="0"/>
              </a:spcAft>
              <a:buNone/>
            </a:pPr>
            <a:endParaRPr sz="2450">
              <a:solidFill>
                <a:schemeClr val="dk1"/>
              </a:solidFill>
              <a:latin typeface="Arial"/>
              <a:ea typeface="Arial"/>
              <a:cs typeface="Arial"/>
              <a:sym typeface="Arial"/>
            </a:endParaRPr>
          </a:p>
          <a:p>
            <a:pPr marL="0" marR="0" lvl="0" indent="-127000" algn="l" rtl="0">
              <a:spcBef>
                <a:spcPts val="0"/>
              </a:spcBef>
              <a:spcAft>
                <a:spcPts val="0"/>
              </a:spcAft>
              <a:buClr>
                <a:schemeClr val="dk1"/>
              </a:buClr>
              <a:buSzPts val="2000"/>
              <a:buFont typeface="Noto Sans Symbols"/>
              <a:buChar char="❖"/>
            </a:pPr>
            <a:r>
              <a:rPr lang="fr-FR" sz="2000" b="1">
                <a:solidFill>
                  <a:schemeClr val="dk1"/>
                </a:solidFill>
                <a:latin typeface="Arial"/>
                <a:ea typeface="Arial"/>
                <a:cs typeface="Arial"/>
                <a:sym typeface="Arial"/>
              </a:rPr>
              <a:t>Le fragment  de combinaison d’options  </a:t>
            </a:r>
            <a:r>
              <a:rPr lang="fr-FR" sz="2000" b="1">
                <a:solidFill>
                  <a:srgbClr val="FF0000"/>
                </a:solidFill>
                <a:latin typeface="Arial"/>
                <a:ea typeface="Arial"/>
                <a:cs typeface="Arial"/>
                <a:sym typeface="Arial"/>
              </a:rPr>
              <a:t>OPT</a:t>
            </a:r>
            <a:endParaRPr/>
          </a:p>
          <a:p>
            <a:pPr marL="0" marR="0" lvl="0" indent="0" algn="l" rtl="0">
              <a:spcBef>
                <a:spcPts val="0"/>
              </a:spcBef>
              <a:spcAft>
                <a:spcPts val="0"/>
              </a:spcAft>
              <a:buNone/>
            </a:pPr>
            <a:r>
              <a:rPr lang="fr-FR" sz="20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fr-FR" sz="2000">
                <a:solidFill>
                  <a:schemeClr val="dk1"/>
                </a:solidFill>
                <a:latin typeface="Calibri"/>
                <a:ea typeface="Calibri"/>
                <a:cs typeface="Calibri"/>
                <a:sym typeface="Calibri"/>
              </a:rPr>
              <a:t> Instructions de test sans alternatives. Il modélise l'énoncé </a:t>
            </a:r>
            <a:r>
              <a:rPr lang="fr-FR" sz="2000" b="1">
                <a:solidFill>
                  <a:srgbClr val="C00000"/>
                </a:solidFill>
                <a:latin typeface="Calibri"/>
                <a:ea typeface="Calibri"/>
                <a:cs typeface="Calibri"/>
                <a:sym typeface="Calibri"/>
              </a:rPr>
              <a:t>«if then».</a:t>
            </a:r>
            <a:endParaRPr sz="2000" b="1">
              <a:solidFill>
                <a:srgbClr val="C00000"/>
              </a:solidFill>
              <a:latin typeface="Calibri"/>
              <a:ea typeface="Calibri"/>
              <a:cs typeface="Calibri"/>
              <a:sym typeface="Calibri"/>
            </a:endParaRPr>
          </a:p>
          <a:p>
            <a:pPr marL="0" marR="0" lvl="0" indent="0" algn="l" rtl="0">
              <a:spcBef>
                <a:spcPts val="0"/>
              </a:spcBef>
              <a:spcAft>
                <a:spcPts val="0"/>
              </a:spcAft>
              <a:buNone/>
            </a:pPr>
            <a:r>
              <a:rPr lang="fr-FR" sz="2000">
                <a:solidFill>
                  <a:srgbClr val="C00000"/>
                </a:solidFill>
                <a:latin typeface="Calibri"/>
                <a:ea typeface="Calibri"/>
                <a:cs typeface="Calibri"/>
                <a:sym typeface="Calibri"/>
              </a:rPr>
              <a:t>                                            Si</a:t>
            </a:r>
            <a:r>
              <a:rPr lang="fr-FR" sz="2000">
                <a:solidFill>
                  <a:schemeClr val="dk1"/>
                </a:solidFill>
                <a:latin typeface="Calibri"/>
                <a:ea typeface="Calibri"/>
                <a:cs typeface="Calibri"/>
                <a:sym typeface="Calibri"/>
              </a:rPr>
              <a:t> </a:t>
            </a:r>
            <a:r>
              <a:rPr lang="fr-FR" sz="2000">
                <a:solidFill>
                  <a:srgbClr val="366092"/>
                </a:solidFill>
                <a:latin typeface="Calibri"/>
                <a:ea typeface="Calibri"/>
                <a:cs typeface="Calibri"/>
                <a:sym typeface="Calibri"/>
              </a:rPr>
              <a:t>[cond=vraie] </a:t>
            </a:r>
            <a:r>
              <a:rPr lang="fr-FR" sz="2000">
                <a:solidFill>
                  <a:srgbClr val="C00000"/>
                </a:solidFill>
                <a:latin typeface="Calibri"/>
                <a:ea typeface="Calibri"/>
                <a:cs typeface="Calibri"/>
                <a:sym typeface="Calibri"/>
              </a:rPr>
              <a:t>Alors</a:t>
            </a:r>
            <a:r>
              <a:rPr lang="fr-FR" sz="2000">
                <a:solidFill>
                  <a:schemeClr val="dk1"/>
                </a:solidFill>
                <a:latin typeface="Calibri"/>
                <a:ea typeface="Calibri"/>
                <a:cs typeface="Calibri"/>
                <a:sym typeface="Calibri"/>
              </a:rPr>
              <a:t> </a:t>
            </a:r>
            <a:r>
              <a:rPr lang="fr-FR" sz="2000">
                <a:solidFill>
                  <a:srgbClr val="366092"/>
                </a:solidFill>
                <a:latin typeface="Calibri"/>
                <a:ea typeface="Calibri"/>
                <a:cs typeface="Calibri"/>
                <a:sym typeface="Calibri"/>
              </a:rPr>
              <a:t>traitements</a:t>
            </a:r>
            <a:r>
              <a:rPr lang="fr-FR" sz="2000">
                <a:solidFill>
                  <a:schemeClr val="dk1"/>
                </a:solidFill>
                <a:latin typeface="Calibri"/>
                <a:ea typeface="Calibri"/>
                <a:cs typeface="Calibri"/>
                <a:sym typeface="Calibri"/>
              </a:rPr>
              <a:t>.</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fr-FR" sz="2000" b="1" u="sng">
                <a:solidFill>
                  <a:srgbClr val="366092"/>
                </a:solidFill>
                <a:latin typeface="Arial"/>
                <a:ea typeface="Arial"/>
                <a:cs typeface="Arial"/>
                <a:sym typeface="Arial"/>
              </a:rPr>
              <a:t>Exemple: </a:t>
            </a:r>
            <a:endParaRPr/>
          </a:p>
          <a:p>
            <a:pPr marL="0" marR="0" lvl="0" indent="0" algn="l" rtl="0">
              <a:spcBef>
                <a:spcPts val="0"/>
              </a:spcBef>
              <a:spcAft>
                <a:spcPts val="0"/>
              </a:spcAft>
              <a:buNone/>
            </a:pPr>
            <a:endParaRPr sz="2000" u="sng">
              <a:solidFill>
                <a:srgbClr val="366092"/>
              </a:solidFill>
              <a:latin typeface="Arial"/>
              <a:ea typeface="Arial"/>
              <a:cs typeface="Arial"/>
              <a:sym typeface="Arial"/>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408940" marR="0" lvl="0" indent="-320040" algn="l" rtl="0">
              <a:lnSpc>
                <a:spcPct val="100000"/>
              </a:lnSpc>
              <a:spcBef>
                <a:spcPts val="0"/>
              </a:spcBef>
              <a:spcAft>
                <a:spcPts val="0"/>
              </a:spcAft>
              <a:buNone/>
            </a:pPr>
            <a:endParaRPr sz="2000">
              <a:solidFill>
                <a:srgbClr val="FF0000"/>
              </a:solidFill>
              <a:latin typeface="Arial"/>
              <a:ea typeface="Arial"/>
              <a:cs typeface="Arial"/>
              <a:sym typeface="Arial"/>
            </a:endParaRPr>
          </a:p>
          <a:p>
            <a:pPr marL="0" marR="0" lvl="0" indent="0" algn="l" rtl="0">
              <a:spcBef>
                <a:spcPts val="0"/>
              </a:spcBef>
              <a:spcAft>
                <a:spcPts val="0"/>
              </a:spcAft>
              <a:buNone/>
            </a:pPr>
            <a:r>
              <a:rPr lang="fr-FR" sz="20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fr-FR"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a:p>
            <a:pPr marL="88900" marR="0" lvl="0" indent="0" algn="l" rtl="0">
              <a:lnSpc>
                <a:spcPct val="100000"/>
              </a:lnSpc>
              <a:spcBef>
                <a:spcPts val="690"/>
              </a:spcBef>
              <a:spcAft>
                <a:spcPts val="0"/>
              </a:spcAft>
              <a:buNone/>
            </a:pPr>
            <a:endParaRPr sz="2000" b="1" u="sng">
              <a:solidFill>
                <a:schemeClr val="dk1"/>
              </a:solidFill>
              <a:latin typeface="Arial"/>
              <a:ea typeface="Arial"/>
              <a:cs typeface="Arial"/>
              <a:sym typeface="Arial"/>
            </a:endParaRPr>
          </a:p>
        </p:txBody>
      </p:sp>
      <p:sp>
        <p:nvSpPr>
          <p:cNvPr id="205" name="Google Shape;205;p20"/>
          <p:cNvSpPr txBox="1">
            <a:spLocks noGrp="1"/>
          </p:cNvSpPr>
          <p:nvPr>
            <p:ph type="sldNum" idx="12"/>
          </p:nvPr>
        </p:nvSpPr>
        <p:spPr>
          <a:xfrm>
            <a:off x="8401811" y="6465214"/>
            <a:ext cx="231775" cy="177800"/>
          </a:xfrm>
          <a:prstGeom prst="rect">
            <a:avLst/>
          </a:prstGeom>
          <a:noFill/>
          <a:ln>
            <a:noFill/>
          </a:ln>
        </p:spPr>
        <p:txBody>
          <a:bodyPr spcFirstLastPara="1" wrap="square" lIns="0" tIns="0" rIns="0" bIns="0" anchor="t" anchorCtr="0">
            <a:noAutofit/>
          </a:bodyPr>
          <a:lstStyle/>
          <a:p>
            <a:pPr marL="38100" lvl="0" indent="0" algn="l" rtl="0">
              <a:lnSpc>
                <a:spcPct val="103333"/>
              </a:lnSpc>
              <a:spcBef>
                <a:spcPts val="0"/>
              </a:spcBef>
              <a:spcAft>
                <a:spcPts val="0"/>
              </a:spcAft>
              <a:buNone/>
            </a:pPr>
            <a:fld id="{00000000-1234-1234-1234-123412341234}" type="slidenum">
              <a:rPr lang="fr-FR"/>
              <a:pPr marL="38100" lvl="0" indent="0" algn="l" rtl="0">
                <a:lnSpc>
                  <a:spcPct val="103333"/>
                </a:lnSpc>
                <a:spcBef>
                  <a:spcPts val="0"/>
                </a:spcBef>
                <a:spcAft>
                  <a:spcPts val="0"/>
                </a:spcAft>
                <a:buNone/>
              </a:pPr>
              <a:t>14</a:t>
            </a:fld>
            <a:endParaRPr/>
          </a:p>
        </p:txBody>
      </p:sp>
      <p:sp>
        <p:nvSpPr>
          <p:cNvPr id="206" name="Google Shape;206;p20"/>
          <p:cNvSpPr/>
          <p:nvPr/>
        </p:nvSpPr>
        <p:spPr>
          <a:xfrm>
            <a:off x="2057400" y="3048000"/>
            <a:ext cx="457200" cy="228600"/>
          </a:xfrm>
          <a:prstGeom prst="rightArrow">
            <a:avLst>
              <a:gd name="adj1" fmla="val 50000"/>
              <a:gd name="adj2" fmla="val 50000"/>
            </a:avLst>
          </a:prstGeom>
          <a:solidFill>
            <a:srgbClr val="C00000"/>
          </a:solidFill>
          <a:ln w="25400"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07" name="Google Shape;207;p20"/>
          <p:cNvPicPr preferRelativeResize="0"/>
          <p:nvPr/>
        </p:nvPicPr>
        <p:blipFill rotWithShape="1">
          <a:blip r:embed="rId4">
            <a:alphaModFix/>
          </a:blip>
          <a:srcRect/>
          <a:stretch/>
        </p:blipFill>
        <p:spPr>
          <a:xfrm>
            <a:off x="6400800" y="1371600"/>
            <a:ext cx="2590800" cy="1219200"/>
          </a:xfrm>
          <a:prstGeom prst="rect">
            <a:avLst/>
          </a:prstGeom>
          <a:noFill/>
          <a:ln>
            <a:noFill/>
          </a:ln>
        </p:spPr>
      </p:pic>
      <p:sp>
        <p:nvSpPr>
          <p:cNvPr id="208" name="Google Shape;208;p20"/>
          <p:cNvSpPr/>
          <p:nvPr/>
        </p:nvSpPr>
        <p:spPr>
          <a:xfrm>
            <a:off x="457200" y="4038600"/>
            <a:ext cx="8001000" cy="2326276"/>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08"/>
                                        </p:tgtEl>
                                        <p:attrNameLst>
                                          <p:attrName>style.visibility</p:attrName>
                                        </p:attrNameLst>
                                      </p:cBhvr>
                                      <p:to>
                                        <p:strVal val="visible"/>
                                      </p:to>
                                    </p:set>
                                    <p:anim calcmode="lin" valueType="num">
                                      <p:cBhvr additive="base">
                                        <p:cTn id="15" dur="500"/>
                                        <p:tgtEl>
                                          <p:spTgt spid="20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1"/>
          <p:cNvSpPr/>
          <p:nvPr/>
        </p:nvSpPr>
        <p:spPr>
          <a:xfrm>
            <a:off x="2926079" y="173736"/>
            <a:ext cx="6213348" cy="50291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4" name="Google Shape;214;p21"/>
          <p:cNvSpPr txBox="1">
            <a:spLocks noGrp="1"/>
          </p:cNvSpPr>
          <p:nvPr>
            <p:ph type="title"/>
          </p:nvPr>
        </p:nvSpPr>
        <p:spPr>
          <a:xfrm>
            <a:off x="306578" y="155193"/>
            <a:ext cx="8530843" cy="443070"/>
          </a:xfrm>
          <a:prstGeom prst="rect">
            <a:avLst/>
          </a:prstGeom>
          <a:noFill/>
          <a:ln>
            <a:noFill/>
          </a:ln>
        </p:spPr>
        <p:txBody>
          <a:bodyPr spcFirstLastPara="1" wrap="square" lIns="0" tIns="12050" rIns="0" bIns="0" anchor="t" anchorCtr="0">
            <a:noAutofit/>
          </a:bodyPr>
          <a:lstStyle/>
          <a:p>
            <a:pPr marL="3455034" lvl="0" indent="0" algn="l" rtl="0">
              <a:lnSpc>
                <a:spcPct val="100000"/>
              </a:lnSpc>
              <a:spcBef>
                <a:spcPts val="0"/>
              </a:spcBef>
              <a:spcAft>
                <a:spcPts val="0"/>
              </a:spcAft>
              <a:buNone/>
            </a:pPr>
            <a:r>
              <a:rPr lang="fr-FR"/>
              <a:t>Les fragments Combinés: ALT</a:t>
            </a:r>
            <a:endParaRPr/>
          </a:p>
        </p:txBody>
      </p:sp>
      <p:sp>
        <p:nvSpPr>
          <p:cNvPr id="215" name="Google Shape;215;p21"/>
          <p:cNvSpPr txBox="1"/>
          <p:nvPr/>
        </p:nvSpPr>
        <p:spPr>
          <a:xfrm>
            <a:off x="228600" y="1280236"/>
            <a:ext cx="8915400" cy="4910960"/>
          </a:xfrm>
          <a:prstGeom prst="rect">
            <a:avLst/>
          </a:prstGeom>
          <a:noFill/>
          <a:ln>
            <a:noFill/>
          </a:ln>
        </p:spPr>
        <p:txBody>
          <a:bodyPr spcFirstLastPara="1" wrap="square" lIns="0" tIns="12050" rIns="0" bIns="0" anchor="t" anchorCtr="0">
            <a:noAutofit/>
          </a:bodyPr>
          <a:lstStyle/>
          <a:p>
            <a:pPr marL="12700" marR="0" lvl="0" indent="0" algn="l" rtl="0">
              <a:lnSpc>
                <a:spcPct val="100000"/>
              </a:lnSpc>
              <a:spcBef>
                <a:spcPts val="0"/>
              </a:spcBef>
              <a:spcAft>
                <a:spcPts val="0"/>
              </a:spcAft>
              <a:buNone/>
            </a:pPr>
            <a:r>
              <a:rPr lang="fr-FR" sz="2400" b="1">
                <a:solidFill>
                  <a:schemeClr val="dk1"/>
                </a:solidFill>
                <a:latin typeface="Arial"/>
                <a:ea typeface="Arial"/>
                <a:cs typeface="Arial"/>
                <a:sym typeface="Arial"/>
              </a:rPr>
              <a:t>Fragments combinés</a:t>
            </a:r>
            <a:endParaRPr sz="2400">
              <a:solidFill>
                <a:schemeClr val="dk1"/>
              </a:solidFill>
              <a:latin typeface="Arial"/>
              <a:ea typeface="Arial"/>
              <a:cs typeface="Arial"/>
              <a:sym typeface="Arial"/>
            </a:endParaRPr>
          </a:p>
          <a:p>
            <a:pPr marL="0" marR="0" lvl="0" indent="0" algn="l" rtl="0">
              <a:lnSpc>
                <a:spcPct val="100000"/>
              </a:lnSpc>
              <a:spcBef>
                <a:spcPts val="20"/>
              </a:spcBef>
              <a:spcAft>
                <a:spcPts val="0"/>
              </a:spcAft>
              <a:buNone/>
            </a:pPr>
            <a:endParaRPr sz="2450">
              <a:solidFill>
                <a:schemeClr val="dk1"/>
              </a:solidFill>
              <a:latin typeface="Arial"/>
              <a:ea typeface="Arial"/>
              <a:cs typeface="Arial"/>
              <a:sym typeface="Arial"/>
            </a:endParaRPr>
          </a:p>
          <a:p>
            <a:pPr marL="0" marR="0" lvl="0" indent="-127000" algn="l" rtl="0">
              <a:spcBef>
                <a:spcPts val="0"/>
              </a:spcBef>
              <a:spcAft>
                <a:spcPts val="0"/>
              </a:spcAft>
              <a:buClr>
                <a:schemeClr val="dk1"/>
              </a:buClr>
              <a:buSzPts val="2000"/>
              <a:buFont typeface="Noto Sans Symbols"/>
              <a:buChar char="❖"/>
            </a:pPr>
            <a:r>
              <a:rPr lang="fr-FR" sz="2000" b="1">
                <a:solidFill>
                  <a:schemeClr val="dk1"/>
                </a:solidFill>
                <a:latin typeface="Arial"/>
                <a:ea typeface="Arial"/>
                <a:cs typeface="Arial"/>
                <a:sym typeface="Arial"/>
              </a:rPr>
              <a:t>  Le fragment  de combinaison alternative </a:t>
            </a:r>
            <a:r>
              <a:rPr lang="fr-FR" sz="2000" b="1">
                <a:solidFill>
                  <a:srgbClr val="FF0000"/>
                </a:solidFill>
                <a:latin typeface="Arial"/>
                <a:ea typeface="Arial"/>
                <a:cs typeface="Arial"/>
                <a:sym typeface="Arial"/>
              </a:rPr>
              <a:t>ALT</a:t>
            </a:r>
            <a:endParaRPr/>
          </a:p>
          <a:p>
            <a:pPr marL="0" marR="0" lvl="0" indent="0" algn="l" rtl="0">
              <a:spcBef>
                <a:spcPts val="0"/>
              </a:spcBef>
              <a:spcAft>
                <a:spcPts val="0"/>
              </a:spcAft>
              <a:buNone/>
            </a:pPr>
            <a:r>
              <a:rPr lang="fr-FR"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fr-FR" sz="2000">
                <a:solidFill>
                  <a:schemeClr val="dk1"/>
                </a:solidFill>
                <a:latin typeface="Calibri"/>
                <a:ea typeface="Calibri"/>
                <a:cs typeface="Calibri"/>
                <a:sym typeface="Calibri"/>
              </a:rPr>
              <a:t>       Instructions de test avec une ou plusieurs alternative(s). Il modélise la logique </a:t>
            </a:r>
            <a:r>
              <a:rPr lang="fr-FR" sz="2000" b="1">
                <a:solidFill>
                  <a:srgbClr val="C00000"/>
                </a:solidFill>
                <a:latin typeface="Calibri"/>
                <a:ea typeface="Calibri"/>
                <a:cs typeface="Calibri"/>
                <a:sym typeface="Calibri"/>
              </a:rPr>
              <a:t>«if    </a:t>
            </a:r>
            <a:endParaRPr/>
          </a:p>
          <a:p>
            <a:pPr marL="0" marR="0" lvl="0" indent="0" algn="l" rtl="0">
              <a:spcBef>
                <a:spcPts val="0"/>
              </a:spcBef>
              <a:spcAft>
                <a:spcPts val="0"/>
              </a:spcAft>
              <a:buNone/>
            </a:pPr>
            <a:r>
              <a:rPr lang="fr-FR" sz="2000" b="1">
                <a:solidFill>
                  <a:srgbClr val="C00000"/>
                </a:solidFill>
                <a:latin typeface="Calibri"/>
                <a:ea typeface="Calibri"/>
                <a:cs typeface="Calibri"/>
                <a:sym typeface="Calibri"/>
              </a:rPr>
              <a:t>       then else»</a:t>
            </a:r>
            <a:r>
              <a:rPr lang="fr-FR" sz="20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fr-FR" sz="2000">
                <a:solidFill>
                  <a:schemeClr val="dk1"/>
                </a:solidFill>
                <a:latin typeface="Calibri"/>
                <a:ea typeface="Calibri"/>
                <a:cs typeface="Calibri"/>
                <a:sym typeface="Calibri"/>
              </a:rPr>
              <a:t>                                         </a:t>
            </a:r>
            <a:r>
              <a:rPr lang="fr-FR" sz="2000">
                <a:solidFill>
                  <a:srgbClr val="C00000"/>
                </a:solidFill>
                <a:latin typeface="Calibri"/>
                <a:ea typeface="Calibri"/>
                <a:cs typeface="Calibri"/>
                <a:sym typeface="Calibri"/>
              </a:rPr>
              <a:t>  Si</a:t>
            </a:r>
            <a:r>
              <a:rPr lang="fr-FR" sz="2000">
                <a:solidFill>
                  <a:schemeClr val="dk1"/>
                </a:solidFill>
                <a:latin typeface="Calibri"/>
                <a:ea typeface="Calibri"/>
                <a:cs typeface="Calibri"/>
                <a:sym typeface="Calibri"/>
              </a:rPr>
              <a:t> </a:t>
            </a:r>
            <a:r>
              <a:rPr lang="fr-FR" sz="2000">
                <a:solidFill>
                  <a:srgbClr val="366092"/>
                </a:solidFill>
                <a:latin typeface="Calibri"/>
                <a:ea typeface="Calibri"/>
                <a:cs typeface="Calibri"/>
                <a:sym typeface="Calibri"/>
              </a:rPr>
              <a:t>[cond=vraie] </a:t>
            </a:r>
            <a:r>
              <a:rPr lang="fr-FR" sz="2000">
                <a:solidFill>
                  <a:srgbClr val="C00000"/>
                </a:solidFill>
                <a:latin typeface="Calibri"/>
                <a:ea typeface="Calibri"/>
                <a:cs typeface="Calibri"/>
                <a:sym typeface="Calibri"/>
              </a:rPr>
              <a:t>Alors</a:t>
            </a:r>
            <a:r>
              <a:rPr lang="fr-FR" sz="2000">
                <a:solidFill>
                  <a:schemeClr val="dk1"/>
                </a:solidFill>
                <a:latin typeface="Calibri"/>
                <a:ea typeface="Calibri"/>
                <a:cs typeface="Calibri"/>
                <a:sym typeface="Calibri"/>
              </a:rPr>
              <a:t> </a:t>
            </a:r>
            <a:r>
              <a:rPr lang="fr-FR" sz="2000">
                <a:solidFill>
                  <a:srgbClr val="366092"/>
                </a:solidFill>
                <a:latin typeface="Calibri"/>
                <a:ea typeface="Calibri"/>
                <a:cs typeface="Calibri"/>
                <a:sym typeface="Calibri"/>
              </a:rPr>
              <a:t>traitement1, </a:t>
            </a:r>
            <a:r>
              <a:rPr lang="fr-FR" sz="2000">
                <a:solidFill>
                  <a:srgbClr val="C00000"/>
                </a:solidFill>
                <a:latin typeface="Calibri"/>
                <a:ea typeface="Calibri"/>
                <a:cs typeface="Calibri"/>
                <a:sym typeface="Calibri"/>
              </a:rPr>
              <a:t>Sinon</a:t>
            </a:r>
            <a:r>
              <a:rPr lang="fr-FR" sz="2000">
                <a:solidFill>
                  <a:srgbClr val="366092"/>
                </a:solidFill>
                <a:latin typeface="Calibri"/>
                <a:ea typeface="Calibri"/>
                <a:cs typeface="Calibri"/>
                <a:sym typeface="Calibri"/>
              </a:rPr>
              <a:t> traitement 2</a:t>
            </a:r>
            <a:r>
              <a:rPr lang="fr-FR" sz="20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fr-FR" sz="2000" b="1" u="sng">
                <a:solidFill>
                  <a:srgbClr val="366092"/>
                </a:solidFill>
                <a:latin typeface="Arial"/>
                <a:ea typeface="Arial"/>
                <a:cs typeface="Arial"/>
                <a:sym typeface="Arial"/>
              </a:rPr>
              <a:t>Exemple: </a:t>
            </a:r>
            <a:endParaRPr/>
          </a:p>
          <a:p>
            <a:pPr marL="0" marR="0" lvl="0" indent="0" algn="l" rtl="0">
              <a:spcBef>
                <a:spcPts val="0"/>
              </a:spcBef>
              <a:spcAft>
                <a:spcPts val="0"/>
              </a:spcAft>
              <a:buNone/>
            </a:pPr>
            <a:endParaRPr sz="2000" b="1" u="sng">
              <a:solidFill>
                <a:srgbClr val="366092"/>
              </a:solidFill>
              <a:latin typeface="Arial"/>
              <a:ea typeface="Arial"/>
              <a:cs typeface="Arial"/>
              <a:sym typeface="Arial"/>
            </a:endParaRPr>
          </a:p>
          <a:p>
            <a:pPr marL="0" marR="0" lvl="0" indent="0" algn="l" rtl="0">
              <a:spcBef>
                <a:spcPts val="0"/>
              </a:spcBef>
              <a:spcAft>
                <a:spcPts val="0"/>
              </a:spcAft>
              <a:buNone/>
            </a:pPr>
            <a:endParaRPr sz="2000" u="sng">
              <a:solidFill>
                <a:srgbClr val="366092"/>
              </a:solidFill>
              <a:latin typeface="Arial"/>
              <a:ea typeface="Arial"/>
              <a:cs typeface="Arial"/>
              <a:sym typeface="Arial"/>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408940" marR="0" lvl="0" indent="-320040" algn="l" rtl="0">
              <a:lnSpc>
                <a:spcPct val="100000"/>
              </a:lnSpc>
              <a:spcBef>
                <a:spcPts val="0"/>
              </a:spcBef>
              <a:spcAft>
                <a:spcPts val="0"/>
              </a:spcAft>
              <a:buNone/>
            </a:pPr>
            <a:endParaRPr sz="2000">
              <a:solidFill>
                <a:srgbClr val="FF0000"/>
              </a:solidFill>
              <a:latin typeface="Arial"/>
              <a:ea typeface="Arial"/>
              <a:cs typeface="Arial"/>
              <a:sym typeface="Arial"/>
            </a:endParaRPr>
          </a:p>
          <a:p>
            <a:pPr marL="0" marR="0" lvl="0" indent="0" algn="l" rtl="0">
              <a:spcBef>
                <a:spcPts val="0"/>
              </a:spcBef>
              <a:spcAft>
                <a:spcPts val="0"/>
              </a:spcAft>
              <a:buNone/>
            </a:pPr>
            <a:r>
              <a:rPr lang="fr-FR" sz="20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fr-FR"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a:p>
            <a:pPr marL="88900" marR="0" lvl="0" indent="0" algn="l" rtl="0">
              <a:lnSpc>
                <a:spcPct val="100000"/>
              </a:lnSpc>
              <a:spcBef>
                <a:spcPts val="690"/>
              </a:spcBef>
              <a:spcAft>
                <a:spcPts val="0"/>
              </a:spcAft>
              <a:buNone/>
            </a:pPr>
            <a:endParaRPr sz="2000" b="1" u="sng">
              <a:solidFill>
                <a:schemeClr val="dk1"/>
              </a:solidFill>
              <a:latin typeface="Arial"/>
              <a:ea typeface="Arial"/>
              <a:cs typeface="Arial"/>
              <a:sym typeface="Arial"/>
            </a:endParaRPr>
          </a:p>
        </p:txBody>
      </p:sp>
      <p:sp>
        <p:nvSpPr>
          <p:cNvPr id="216" name="Google Shape;216;p21"/>
          <p:cNvSpPr txBox="1">
            <a:spLocks noGrp="1"/>
          </p:cNvSpPr>
          <p:nvPr>
            <p:ph type="sldNum" idx="12"/>
          </p:nvPr>
        </p:nvSpPr>
        <p:spPr>
          <a:xfrm>
            <a:off x="8401811" y="6465214"/>
            <a:ext cx="231775" cy="177800"/>
          </a:xfrm>
          <a:prstGeom prst="rect">
            <a:avLst/>
          </a:prstGeom>
          <a:noFill/>
          <a:ln>
            <a:noFill/>
          </a:ln>
        </p:spPr>
        <p:txBody>
          <a:bodyPr spcFirstLastPara="1" wrap="square" lIns="0" tIns="0" rIns="0" bIns="0" anchor="t" anchorCtr="0">
            <a:noAutofit/>
          </a:bodyPr>
          <a:lstStyle/>
          <a:p>
            <a:pPr marL="38100" lvl="0" indent="0" algn="l" rtl="0">
              <a:lnSpc>
                <a:spcPct val="103333"/>
              </a:lnSpc>
              <a:spcBef>
                <a:spcPts val="0"/>
              </a:spcBef>
              <a:spcAft>
                <a:spcPts val="0"/>
              </a:spcAft>
              <a:buNone/>
            </a:pPr>
            <a:fld id="{00000000-1234-1234-1234-123412341234}" type="slidenum">
              <a:rPr lang="fr-FR"/>
              <a:pPr marL="38100" lvl="0" indent="0" algn="l" rtl="0">
                <a:lnSpc>
                  <a:spcPct val="103333"/>
                </a:lnSpc>
                <a:spcBef>
                  <a:spcPts val="0"/>
                </a:spcBef>
                <a:spcAft>
                  <a:spcPts val="0"/>
                </a:spcAft>
                <a:buNone/>
              </a:pPr>
              <a:t>15</a:t>
            </a:fld>
            <a:endParaRPr/>
          </a:p>
        </p:txBody>
      </p:sp>
      <p:sp>
        <p:nvSpPr>
          <p:cNvPr id="217" name="Google Shape;217;p21"/>
          <p:cNvSpPr/>
          <p:nvPr/>
        </p:nvSpPr>
        <p:spPr>
          <a:xfrm>
            <a:off x="2057400" y="3352800"/>
            <a:ext cx="457200" cy="228600"/>
          </a:xfrm>
          <a:prstGeom prst="rightArrow">
            <a:avLst>
              <a:gd name="adj1" fmla="val 50000"/>
              <a:gd name="adj2" fmla="val 50000"/>
            </a:avLst>
          </a:prstGeom>
          <a:solidFill>
            <a:srgbClr val="C00000"/>
          </a:solidFill>
          <a:ln w="25400"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18" name="Google Shape;218;p21"/>
          <p:cNvPicPr preferRelativeResize="0"/>
          <p:nvPr/>
        </p:nvPicPr>
        <p:blipFill rotWithShape="1">
          <a:blip r:embed="rId4">
            <a:alphaModFix/>
          </a:blip>
          <a:srcRect/>
          <a:stretch/>
        </p:blipFill>
        <p:spPr>
          <a:xfrm>
            <a:off x="6629400" y="1066800"/>
            <a:ext cx="2286000" cy="1447800"/>
          </a:xfrm>
          <a:prstGeom prst="rect">
            <a:avLst/>
          </a:prstGeom>
          <a:noFill/>
          <a:ln>
            <a:noFill/>
          </a:ln>
        </p:spPr>
      </p:pic>
      <p:sp>
        <p:nvSpPr>
          <p:cNvPr id="219" name="Google Shape;219;p21"/>
          <p:cNvSpPr/>
          <p:nvPr/>
        </p:nvSpPr>
        <p:spPr>
          <a:xfrm>
            <a:off x="228600" y="4038600"/>
            <a:ext cx="8534399" cy="259080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19"/>
                                        </p:tgtEl>
                                        <p:attrNameLst>
                                          <p:attrName>style.visibility</p:attrName>
                                        </p:attrNameLst>
                                      </p:cBhvr>
                                      <p:to>
                                        <p:strVal val="visible"/>
                                      </p:to>
                                    </p:set>
                                    <p:anim calcmode="lin" valueType="num">
                                      <p:cBhvr additive="base">
                                        <p:cTn id="15" dur="500"/>
                                        <p:tgtEl>
                                          <p:spTgt spid="2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2"/>
          <p:cNvSpPr/>
          <p:nvPr/>
        </p:nvSpPr>
        <p:spPr>
          <a:xfrm>
            <a:off x="0" y="113267"/>
            <a:ext cx="9144000" cy="726947"/>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5" name="Google Shape;225;p22"/>
          <p:cNvSpPr txBox="1">
            <a:spLocks noGrp="1"/>
          </p:cNvSpPr>
          <p:nvPr>
            <p:ph type="title"/>
          </p:nvPr>
        </p:nvSpPr>
        <p:spPr>
          <a:xfrm>
            <a:off x="1164386" y="211015"/>
            <a:ext cx="7979613" cy="533264"/>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fr-FR" sz="3000" dirty="0"/>
              <a:t>Etude de cas: Vente en ligne </a:t>
            </a:r>
            <a:r>
              <a:rPr lang="fr-FR" sz="3000" dirty="0" smtClean="0"/>
              <a:t>des ouvrages </a:t>
            </a:r>
            <a:endParaRPr sz="3000"/>
          </a:p>
        </p:txBody>
      </p:sp>
      <p:sp>
        <p:nvSpPr>
          <p:cNvPr id="226" name="Google Shape;226;p22"/>
          <p:cNvSpPr txBox="1">
            <a:spLocks noGrp="1"/>
          </p:cNvSpPr>
          <p:nvPr>
            <p:ph type="sldNum" idx="12"/>
          </p:nvPr>
        </p:nvSpPr>
        <p:spPr>
          <a:xfrm>
            <a:off x="8401811" y="6465214"/>
            <a:ext cx="231775" cy="177800"/>
          </a:xfrm>
          <a:prstGeom prst="rect">
            <a:avLst/>
          </a:prstGeom>
          <a:noFill/>
          <a:ln>
            <a:noFill/>
          </a:ln>
        </p:spPr>
        <p:txBody>
          <a:bodyPr spcFirstLastPara="1" wrap="square" lIns="0" tIns="0" rIns="0" bIns="0" anchor="t" anchorCtr="0">
            <a:noAutofit/>
          </a:bodyPr>
          <a:lstStyle/>
          <a:p>
            <a:pPr marL="38100" lvl="0" indent="0" algn="l" rtl="0">
              <a:lnSpc>
                <a:spcPct val="103333"/>
              </a:lnSpc>
              <a:spcBef>
                <a:spcPts val="0"/>
              </a:spcBef>
              <a:spcAft>
                <a:spcPts val="0"/>
              </a:spcAft>
              <a:buNone/>
            </a:pPr>
            <a:fld id="{00000000-1234-1234-1234-123412341234}" type="slidenum">
              <a:rPr lang="fr-FR"/>
              <a:pPr marL="38100" lvl="0" indent="0" algn="l" rtl="0">
                <a:lnSpc>
                  <a:spcPct val="103333"/>
                </a:lnSpc>
                <a:spcBef>
                  <a:spcPts val="0"/>
                </a:spcBef>
                <a:spcAft>
                  <a:spcPts val="0"/>
                </a:spcAft>
                <a:buNone/>
              </a:pPr>
              <a:t>16</a:t>
            </a:fld>
            <a:endParaRPr/>
          </a:p>
        </p:txBody>
      </p:sp>
      <p:sp>
        <p:nvSpPr>
          <p:cNvPr id="227" name="Google Shape;227;p22"/>
          <p:cNvSpPr txBox="1"/>
          <p:nvPr/>
        </p:nvSpPr>
        <p:spPr>
          <a:xfrm>
            <a:off x="535940" y="1409445"/>
            <a:ext cx="8073390" cy="4532651"/>
          </a:xfrm>
          <a:prstGeom prst="rect">
            <a:avLst/>
          </a:prstGeom>
          <a:noFill/>
          <a:ln>
            <a:noFill/>
          </a:ln>
        </p:spPr>
        <p:txBody>
          <a:bodyPr spcFirstLastPara="1" wrap="square" lIns="0" tIns="74275" rIns="0" bIns="0" anchor="t" anchorCtr="0">
            <a:noAutofit/>
          </a:bodyPr>
          <a:lstStyle/>
          <a:p>
            <a:pPr marL="12700" marR="6985" lvl="0" indent="0" algn="just" rtl="0">
              <a:lnSpc>
                <a:spcPct val="80000"/>
              </a:lnSpc>
              <a:spcBef>
                <a:spcPts val="0"/>
              </a:spcBef>
              <a:spcAft>
                <a:spcPts val="0"/>
              </a:spcAft>
              <a:buNone/>
            </a:pPr>
            <a:r>
              <a:rPr lang="fr-FR" sz="2000" dirty="0">
                <a:solidFill>
                  <a:schemeClr val="dk1"/>
                </a:solidFill>
                <a:latin typeface="Calibri"/>
                <a:ea typeface="Calibri"/>
                <a:cs typeface="Calibri"/>
                <a:sym typeface="Calibri"/>
              </a:rPr>
              <a:t>Une société désire développer un site de vente de livres. La principale  fonction offerte par le site est la recherche d'ouvrages. Le site doit offrir  plusieurs méthodes de recherche : par titre, par N°ISBN ou par auteur.  L'internaute doit pouvoir aussi accéder aux classements des meilleures  ventes de livres. Il peut s’il le souhaite imprimer le classement.</a:t>
            </a:r>
            <a:endParaRPr sz="2000">
              <a:solidFill>
                <a:schemeClr val="dk1"/>
              </a:solidFill>
              <a:latin typeface="Calibri"/>
              <a:ea typeface="Calibri"/>
              <a:cs typeface="Calibri"/>
              <a:sym typeface="Calibri"/>
            </a:endParaRPr>
          </a:p>
          <a:p>
            <a:pPr marL="12700" marR="5080" lvl="0" indent="0" algn="just" rtl="0">
              <a:lnSpc>
                <a:spcPct val="80000"/>
              </a:lnSpc>
              <a:spcBef>
                <a:spcPts val="480"/>
              </a:spcBef>
              <a:spcAft>
                <a:spcPts val="0"/>
              </a:spcAft>
              <a:buNone/>
            </a:pPr>
            <a:r>
              <a:rPr lang="fr-FR" sz="2000" dirty="0">
                <a:solidFill>
                  <a:schemeClr val="dk1"/>
                </a:solidFill>
                <a:latin typeface="Calibri"/>
                <a:ea typeface="Calibri"/>
                <a:cs typeface="Calibri"/>
                <a:sym typeface="Calibri"/>
              </a:rPr>
              <a:t>L’internaute a la possibilité de passer la commande en ligne. Pour cela il doit  s’inscrire pour devenir client. Lors de l’achat en ligne, le client dispose d’un  panier virtuel à travers lequel il peut ajouter ou enlever des ouvrages. La  commande est enregistrée lorsque le client valide son panier d’achat. Par la  suite le client effectue son paiement sur le web via sa carte bancaire. Après  avoir rempli son panier, le client doit pouvoir accéder au formulaire de  commande dans lequel il saisit ses coordonnées et les informations  nécessaires au paiement et à la livraison Le client effectue son paiement sur  le web via sa carte bancaire.</a:t>
            </a:r>
            <a:endParaRPr sz="2000">
              <a:solidFill>
                <a:schemeClr val="dk1"/>
              </a:solidFill>
              <a:latin typeface="Calibri"/>
              <a:ea typeface="Calibri"/>
              <a:cs typeface="Calibri"/>
              <a:sym typeface="Calibri"/>
            </a:endParaRPr>
          </a:p>
          <a:p>
            <a:pPr marL="12700" marR="6350" lvl="0" indent="57785" algn="just" rtl="0">
              <a:lnSpc>
                <a:spcPct val="107000"/>
              </a:lnSpc>
              <a:spcBef>
                <a:spcPts val="285"/>
              </a:spcBef>
              <a:spcAft>
                <a:spcPts val="0"/>
              </a:spcAft>
              <a:buNone/>
            </a:pPr>
            <a:r>
              <a:rPr lang="fr-FR" sz="2000" dirty="0">
                <a:solidFill>
                  <a:schemeClr val="dk1"/>
                </a:solidFill>
                <a:latin typeface="Calibri"/>
                <a:ea typeface="Calibri"/>
                <a:cs typeface="Calibri"/>
                <a:sym typeface="Calibri"/>
              </a:rPr>
              <a:t>Le client doit pouvoir ensuite suivre ses commandes récentes et les détails  de livraisons en donnant son mot de passe.</a:t>
            </a:r>
            <a:endParaRPr sz="2000">
              <a:solidFill>
                <a:schemeClr val="dk1"/>
              </a:solidFill>
              <a:latin typeface="Calibri"/>
              <a:ea typeface="Calibri"/>
              <a:cs typeface="Calibri"/>
              <a:sym typeface="Calibri"/>
            </a:endParaRPr>
          </a:p>
          <a:p>
            <a:pPr marL="12700" marR="6350" lvl="0" indent="57785" algn="just" rtl="0">
              <a:lnSpc>
                <a:spcPct val="107000"/>
              </a:lnSpc>
              <a:spcBef>
                <a:spcPts val="285"/>
              </a:spcBef>
              <a:spcAft>
                <a:spcPts val="0"/>
              </a:spcAft>
              <a:buNone/>
            </a:pPr>
            <a:endParaRPr sz="2000">
              <a:solidFill>
                <a:schemeClr val="dk1"/>
              </a:solidFill>
              <a:latin typeface="Calibri"/>
              <a:ea typeface="Calibri"/>
              <a:cs typeface="Calibri"/>
              <a:sym typeface="Calibri"/>
            </a:endParaRPr>
          </a:p>
          <a:p>
            <a:pPr marL="12700" marR="6350" lvl="0" indent="57785" algn="just" rtl="0">
              <a:lnSpc>
                <a:spcPct val="107000"/>
              </a:lnSpc>
              <a:spcBef>
                <a:spcPts val="285"/>
              </a:spcBef>
              <a:spcAft>
                <a:spcPts val="0"/>
              </a:spcAft>
              <a:buNone/>
            </a:pPr>
            <a:r>
              <a:rPr lang="fr-FR" sz="2000" dirty="0">
                <a:solidFill>
                  <a:srgbClr val="FF0000"/>
                </a:solidFill>
                <a:latin typeface="Calibri"/>
                <a:ea typeface="Calibri"/>
                <a:cs typeface="Calibri"/>
                <a:sym typeface="Calibri"/>
              </a:rPr>
              <a:t>Modéliser le diagramme de séquence pour le CU: </a:t>
            </a:r>
            <a:r>
              <a:rPr lang="fr-FR" sz="2000" b="1" dirty="0">
                <a:solidFill>
                  <a:srgbClr val="FF0000"/>
                </a:solidFill>
                <a:latin typeface="Calibri"/>
                <a:ea typeface="Calibri"/>
                <a:cs typeface="Calibri"/>
                <a:sym typeface="Calibri"/>
              </a:rPr>
              <a:t>Passer commande</a:t>
            </a:r>
            <a:r>
              <a:rPr lang="fr-FR" sz="2000" dirty="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3"/>
          <p:cNvSpPr/>
          <p:nvPr/>
        </p:nvSpPr>
        <p:spPr>
          <a:xfrm>
            <a:off x="871156" y="525843"/>
            <a:ext cx="3067692" cy="95548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3" name="Google Shape;233;p23"/>
          <p:cNvSpPr/>
          <p:nvPr/>
        </p:nvSpPr>
        <p:spPr>
          <a:xfrm>
            <a:off x="0" y="2468879"/>
            <a:ext cx="658490" cy="209397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4" name="Google Shape;234;p23"/>
          <p:cNvSpPr/>
          <p:nvPr/>
        </p:nvSpPr>
        <p:spPr>
          <a:xfrm>
            <a:off x="822452" y="2357501"/>
            <a:ext cx="3226054" cy="2338832"/>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5" name="Google Shape;235;p23"/>
          <p:cNvSpPr txBox="1">
            <a:spLocks noGrp="1"/>
          </p:cNvSpPr>
          <p:nvPr>
            <p:ph type="title"/>
          </p:nvPr>
        </p:nvSpPr>
        <p:spPr>
          <a:xfrm>
            <a:off x="4508753" y="2122119"/>
            <a:ext cx="3869690" cy="1674817"/>
          </a:xfrm>
          <a:prstGeom prst="rect">
            <a:avLst/>
          </a:prstGeom>
          <a:noFill/>
          <a:ln>
            <a:noFill/>
          </a:ln>
        </p:spPr>
        <p:txBody>
          <a:bodyPr spcFirstLastPara="1" wrap="square" lIns="0" tIns="12700" rIns="0" bIns="0" anchor="t" anchorCtr="0">
            <a:noAutofit/>
          </a:bodyPr>
          <a:lstStyle/>
          <a:p>
            <a:pPr marL="12700" marR="5080" lvl="0" indent="0" algn="l" rtl="0">
              <a:lnSpc>
                <a:spcPct val="100000"/>
              </a:lnSpc>
              <a:spcBef>
                <a:spcPts val="0"/>
              </a:spcBef>
              <a:spcAft>
                <a:spcPts val="0"/>
              </a:spcAft>
              <a:buNone/>
            </a:pPr>
            <a:r>
              <a:rPr lang="fr-FR" sz="5400">
                <a:solidFill>
                  <a:srgbClr val="C00000"/>
                </a:solidFill>
              </a:rPr>
              <a:t> Diagramme      </a:t>
            </a:r>
            <a:br>
              <a:rPr lang="fr-FR" sz="5400">
                <a:solidFill>
                  <a:srgbClr val="C00000"/>
                </a:solidFill>
              </a:rPr>
            </a:br>
            <a:r>
              <a:rPr lang="fr-FR" sz="5400">
                <a:solidFill>
                  <a:srgbClr val="C00000"/>
                </a:solidFill>
              </a:rPr>
              <a:t>  d’activités</a:t>
            </a:r>
            <a:endParaRPr sz="5400"/>
          </a:p>
        </p:txBody>
      </p:sp>
      <p:sp>
        <p:nvSpPr>
          <p:cNvPr id="236" name="Google Shape;236;p23"/>
          <p:cNvSpPr txBox="1"/>
          <p:nvPr/>
        </p:nvSpPr>
        <p:spPr>
          <a:xfrm>
            <a:off x="4572000" y="4827817"/>
            <a:ext cx="4768948" cy="1136208"/>
          </a:xfrm>
          <a:prstGeom prst="rect">
            <a:avLst/>
          </a:prstGeom>
          <a:noFill/>
          <a:ln>
            <a:noFill/>
          </a:ln>
        </p:spPr>
        <p:txBody>
          <a:bodyPr spcFirstLastPara="1" wrap="square" lIns="0" tIns="73650" rIns="0" bIns="0" anchor="t" anchorCtr="0">
            <a:noAutofit/>
          </a:bodyPr>
          <a:lstStyle/>
          <a:p>
            <a:pPr marL="12700" marR="0" lvl="0" indent="0" algn="l" rtl="0">
              <a:lnSpc>
                <a:spcPct val="100000"/>
              </a:lnSpc>
              <a:spcBef>
                <a:spcPts val="0"/>
              </a:spcBef>
              <a:spcAft>
                <a:spcPts val="0"/>
              </a:spcAft>
              <a:buNone/>
            </a:pPr>
            <a:r>
              <a:rPr lang="fr-FR" sz="2000" b="1" u="sng" dirty="0">
                <a:solidFill>
                  <a:schemeClr val="dk1"/>
                </a:solidFill>
                <a:latin typeface="Calibri"/>
                <a:ea typeface="Calibri"/>
                <a:cs typeface="Calibri"/>
                <a:sym typeface="Calibri"/>
              </a:rPr>
              <a:t>Plan </a:t>
            </a:r>
            <a:endParaRPr dirty="0"/>
          </a:p>
          <a:p>
            <a:pPr marL="12700" marR="0" lvl="0" indent="0" algn="l" rtl="0">
              <a:lnSpc>
                <a:spcPct val="100000"/>
              </a:lnSpc>
              <a:spcBef>
                <a:spcPts val="580"/>
              </a:spcBef>
              <a:spcAft>
                <a:spcPts val="0"/>
              </a:spcAft>
              <a:buNone/>
            </a:pPr>
            <a:r>
              <a:rPr lang="fr-FR" sz="2000" dirty="0">
                <a:solidFill>
                  <a:schemeClr val="dk1"/>
                </a:solidFill>
                <a:latin typeface="Calibri"/>
                <a:ea typeface="Calibri"/>
                <a:cs typeface="Calibri"/>
                <a:sym typeface="Calibri"/>
              </a:rPr>
              <a:t>Objectifs</a:t>
            </a:r>
            <a:endParaRPr dirty="0"/>
          </a:p>
          <a:p>
            <a:pPr marL="12700" marR="5080" lvl="0" indent="0" algn="l" rtl="0">
              <a:lnSpc>
                <a:spcPct val="120000"/>
              </a:lnSpc>
              <a:spcBef>
                <a:spcPts val="0"/>
              </a:spcBef>
              <a:spcAft>
                <a:spcPts val="0"/>
              </a:spcAft>
              <a:buNone/>
            </a:pPr>
            <a:r>
              <a:rPr lang="fr-FR" sz="2000" dirty="0">
                <a:solidFill>
                  <a:schemeClr val="dk1"/>
                </a:solidFill>
                <a:latin typeface="Calibri"/>
                <a:ea typeface="Calibri"/>
                <a:cs typeface="Calibri"/>
                <a:sym typeface="Calibri"/>
              </a:rPr>
              <a:t> Concepts clés &amp; Représentation graphique</a:t>
            </a:r>
            <a:endParaRPr sz="2000"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4"/>
          <p:cNvSpPr/>
          <p:nvPr/>
        </p:nvSpPr>
        <p:spPr>
          <a:xfrm>
            <a:off x="1676400" y="178307"/>
            <a:ext cx="7463027" cy="65989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2" name="Google Shape;242;p24"/>
          <p:cNvSpPr txBox="1">
            <a:spLocks noGrp="1"/>
          </p:cNvSpPr>
          <p:nvPr>
            <p:ph type="title"/>
          </p:nvPr>
        </p:nvSpPr>
        <p:spPr>
          <a:xfrm>
            <a:off x="1981200" y="304800"/>
            <a:ext cx="8305800" cy="443711"/>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fr-FR"/>
              <a:t>                     Diagramme d’activités</a:t>
            </a:r>
            <a:endParaRPr/>
          </a:p>
        </p:txBody>
      </p:sp>
      <p:sp>
        <p:nvSpPr>
          <p:cNvPr id="243" name="Google Shape;243;p24"/>
          <p:cNvSpPr txBox="1">
            <a:spLocks noGrp="1"/>
          </p:cNvSpPr>
          <p:nvPr>
            <p:ph type="sldNum" idx="12"/>
          </p:nvPr>
        </p:nvSpPr>
        <p:spPr>
          <a:xfrm>
            <a:off x="8401811" y="6465214"/>
            <a:ext cx="231775" cy="177800"/>
          </a:xfrm>
          <a:prstGeom prst="rect">
            <a:avLst/>
          </a:prstGeom>
          <a:noFill/>
          <a:ln>
            <a:noFill/>
          </a:ln>
        </p:spPr>
        <p:txBody>
          <a:bodyPr spcFirstLastPara="1" wrap="square" lIns="0" tIns="0" rIns="0" bIns="0" anchor="t" anchorCtr="0">
            <a:noAutofit/>
          </a:bodyPr>
          <a:lstStyle/>
          <a:p>
            <a:pPr marL="38100" lvl="0" indent="0" algn="l" rtl="0">
              <a:lnSpc>
                <a:spcPct val="103333"/>
              </a:lnSpc>
              <a:spcBef>
                <a:spcPts val="0"/>
              </a:spcBef>
              <a:spcAft>
                <a:spcPts val="0"/>
              </a:spcAft>
              <a:buNone/>
            </a:pPr>
            <a:fld id="{00000000-1234-1234-1234-123412341234}" type="slidenum">
              <a:rPr lang="fr-FR"/>
              <a:pPr marL="38100" lvl="0" indent="0" algn="l" rtl="0">
                <a:lnSpc>
                  <a:spcPct val="103333"/>
                </a:lnSpc>
                <a:spcBef>
                  <a:spcPts val="0"/>
                </a:spcBef>
                <a:spcAft>
                  <a:spcPts val="0"/>
                </a:spcAft>
                <a:buNone/>
              </a:pPr>
              <a:t>18</a:t>
            </a:fld>
            <a:endParaRPr/>
          </a:p>
        </p:txBody>
      </p:sp>
      <p:sp>
        <p:nvSpPr>
          <p:cNvPr id="244" name="Google Shape;244;p24"/>
          <p:cNvSpPr txBox="1"/>
          <p:nvPr/>
        </p:nvSpPr>
        <p:spPr>
          <a:xfrm>
            <a:off x="152400" y="1295400"/>
            <a:ext cx="8915400" cy="3867084"/>
          </a:xfrm>
          <a:prstGeom prst="rect">
            <a:avLst/>
          </a:prstGeom>
          <a:noFill/>
          <a:ln>
            <a:noFill/>
          </a:ln>
        </p:spPr>
        <p:txBody>
          <a:bodyPr spcFirstLastPara="1" wrap="square" lIns="0" tIns="85725" rIns="0" bIns="0" anchor="t" anchorCtr="0">
            <a:noAutofit/>
          </a:bodyPr>
          <a:lstStyle/>
          <a:p>
            <a:pPr marL="0" marR="0" lvl="0" indent="0" algn="just" rtl="0">
              <a:spcBef>
                <a:spcPts val="0"/>
              </a:spcBef>
              <a:spcAft>
                <a:spcPts val="0"/>
              </a:spcAft>
              <a:buNone/>
            </a:pPr>
            <a:r>
              <a:rPr lang="fr-FR" sz="2400" b="1">
                <a:solidFill>
                  <a:schemeClr val="dk1"/>
                </a:solidFill>
                <a:latin typeface="Calibri"/>
                <a:ea typeface="Calibri"/>
                <a:cs typeface="Calibri"/>
                <a:sym typeface="Calibri"/>
              </a:rPr>
              <a:t>   Objectifs </a:t>
            </a:r>
            <a:endParaRPr/>
          </a:p>
          <a:p>
            <a:pPr marL="0" marR="0" lvl="0" indent="0" algn="just" rtl="0">
              <a:spcBef>
                <a:spcPts val="0"/>
              </a:spcBef>
              <a:spcAft>
                <a:spcPts val="0"/>
              </a:spcAft>
              <a:buNone/>
            </a:pPr>
            <a:endParaRPr sz="2000" b="1" u="sng">
              <a:solidFill>
                <a:schemeClr val="dk1"/>
              </a:solidFill>
              <a:latin typeface="Calibri"/>
              <a:ea typeface="Calibri"/>
              <a:cs typeface="Calibri"/>
              <a:sym typeface="Calibri"/>
            </a:endParaRPr>
          </a:p>
          <a:p>
            <a:pPr marL="0" marR="0" lvl="0" indent="0" algn="just" rtl="0">
              <a:spcBef>
                <a:spcPts val="0"/>
              </a:spcBef>
              <a:spcAft>
                <a:spcPts val="0"/>
              </a:spcAft>
              <a:buNone/>
            </a:pPr>
            <a:r>
              <a:rPr lang="fr-FR" sz="2000">
                <a:solidFill>
                  <a:schemeClr val="dk1"/>
                </a:solidFill>
                <a:latin typeface="Calibri"/>
                <a:ea typeface="Calibri"/>
                <a:cs typeface="Calibri"/>
                <a:sym typeface="Calibri"/>
              </a:rPr>
              <a:t>Représente l'état d'exécution d'un mécanisme, sous la forme d'un déroulement d'étapes regroupées séquentiellement dans des branches parallèles de flots de contrôle. </a:t>
            </a:r>
            <a:endParaRPr/>
          </a:p>
          <a:p>
            <a:pPr marL="0" marR="0" lvl="0" indent="0" algn="just" rtl="0">
              <a:spcBef>
                <a:spcPts val="0"/>
              </a:spcBef>
              <a:spcAft>
                <a:spcPts val="0"/>
              </a:spcAft>
              <a:buNone/>
            </a:pPr>
            <a:r>
              <a:rPr lang="fr-FR" sz="2000" b="1">
                <a:solidFill>
                  <a:schemeClr val="dk1"/>
                </a:solidFill>
                <a:latin typeface="Calibri"/>
                <a:ea typeface="Calibri"/>
                <a:cs typeface="Calibri"/>
                <a:sym typeface="Calibri"/>
              </a:rPr>
              <a:t>                    </a:t>
            </a:r>
            <a:endParaRPr sz="2000">
              <a:solidFill>
                <a:schemeClr val="dk2"/>
              </a:solidFill>
              <a:latin typeface="Calibri"/>
              <a:ea typeface="Calibri"/>
              <a:cs typeface="Calibri"/>
              <a:sym typeface="Calibri"/>
            </a:endParaRPr>
          </a:p>
          <a:p>
            <a:pPr marL="0" marR="0" lvl="0" indent="0" algn="l" rtl="0">
              <a:spcBef>
                <a:spcPts val="0"/>
              </a:spcBef>
              <a:spcAft>
                <a:spcPts val="0"/>
              </a:spcAft>
              <a:buNone/>
            </a:pPr>
            <a:r>
              <a:rPr lang="fr-FR" sz="2000">
                <a:solidFill>
                  <a:schemeClr val="dk2"/>
                </a:solidFill>
                <a:latin typeface="Calibri"/>
                <a:ea typeface="Calibri"/>
                <a:cs typeface="Calibri"/>
                <a:sym typeface="Calibri"/>
              </a:rPr>
              <a:t>Diagramme comportemental qui permet de:</a:t>
            </a:r>
            <a:endParaRPr sz="2000" b="1">
              <a:solidFill>
                <a:schemeClr val="dk1"/>
              </a:solidFill>
              <a:latin typeface="Calibri"/>
              <a:ea typeface="Calibri"/>
              <a:cs typeface="Calibri"/>
              <a:sym typeface="Calibri"/>
            </a:endParaRPr>
          </a:p>
          <a:p>
            <a:pPr marL="12700" marR="0" lvl="0" indent="-127000" algn="just" rtl="0">
              <a:spcBef>
                <a:spcPts val="675"/>
              </a:spcBef>
              <a:spcAft>
                <a:spcPts val="0"/>
              </a:spcAft>
              <a:buClr>
                <a:schemeClr val="dk1"/>
              </a:buClr>
              <a:buSzPts val="2000"/>
              <a:buFont typeface="Noto Sans Symbols"/>
              <a:buChar char="❖"/>
            </a:pPr>
            <a:r>
              <a:rPr lang="fr-FR" sz="2000">
                <a:solidFill>
                  <a:schemeClr val="dk1"/>
                </a:solidFill>
                <a:latin typeface="Calibri"/>
                <a:ea typeface="Calibri"/>
                <a:cs typeface="Calibri"/>
                <a:sym typeface="Calibri"/>
              </a:rPr>
              <a:t>  Modéliser les </a:t>
            </a:r>
            <a:r>
              <a:rPr lang="fr-FR" sz="2000">
                <a:solidFill>
                  <a:srgbClr val="FF0000"/>
                </a:solidFill>
                <a:latin typeface="Calibri"/>
                <a:ea typeface="Calibri"/>
                <a:cs typeface="Calibri"/>
                <a:sym typeface="Calibri"/>
              </a:rPr>
              <a:t>processus métiers </a:t>
            </a:r>
            <a:r>
              <a:rPr lang="fr-FR" sz="2000">
                <a:solidFill>
                  <a:schemeClr val="dk1"/>
                </a:solidFill>
                <a:latin typeface="Calibri"/>
                <a:ea typeface="Calibri"/>
                <a:cs typeface="Calibri"/>
                <a:sym typeface="Calibri"/>
              </a:rPr>
              <a:t>(</a:t>
            </a:r>
            <a:r>
              <a:rPr lang="fr-FR" sz="2000" u="sng">
                <a:solidFill>
                  <a:schemeClr val="dk1"/>
                </a:solidFill>
                <a:latin typeface="Calibri"/>
                <a:ea typeface="Calibri"/>
                <a:cs typeface="Calibri"/>
                <a:sym typeface="Calibri"/>
              </a:rPr>
              <a:t>étape d’analyse</a:t>
            </a:r>
            <a:r>
              <a:rPr lang="fr-FR"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a:p>
            <a:pPr marL="12700" marR="5080" lvl="0" indent="-121707" algn="just" rtl="0">
              <a:spcBef>
                <a:spcPts val="580"/>
              </a:spcBef>
              <a:spcAft>
                <a:spcPts val="0"/>
              </a:spcAft>
              <a:buClr>
                <a:schemeClr val="dk1"/>
              </a:buClr>
              <a:buSzPts val="1917"/>
              <a:buFont typeface="Noto Sans Symbols"/>
              <a:buChar char="❖"/>
            </a:pPr>
            <a:r>
              <a:rPr lang="fr-FR" sz="2000">
                <a:solidFill>
                  <a:schemeClr val="dk1"/>
                </a:solidFill>
                <a:latin typeface="Calibri"/>
                <a:ea typeface="Calibri"/>
                <a:cs typeface="Calibri"/>
                <a:sym typeface="Calibri"/>
              </a:rPr>
              <a:t>  Décrire le comportement générique </a:t>
            </a:r>
            <a:r>
              <a:rPr lang="fr-FR" sz="2000">
                <a:solidFill>
                  <a:srgbClr val="FF0000"/>
                </a:solidFill>
                <a:latin typeface="Calibri"/>
                <a:ea typeface="Calibri"/>
                <a:cs typeface="Calibri"/>
                <a:sym typeface="Calibri"/>
              </a:rPr>
              <a:t>d’un cas  d’utilisation </a:t>
            </a:r>
            <a:r>
              <a:rPr lang="fr-FR" sz="2000">
                <a:solidFill>
                  <a:schemeClr val="dk1"/>
                </a:solidFill>
                <a:latin typeface="Calibri"/>
                <a:ea typeface="Calibri"/>
                <a:cs typeface="Calibri"/>
                <a:sym typeface="Calibri"/>
              </a:rPr>
              <a:t>(</a:t>
            </a:r>
            <a:r>
              <a:rPr lang="fr-FR" sz="2000" u="sng">
                <a:solidFill>
                  <a:schemeClr val="dk1"/>
                </a:solidFill>
                <a:latin typeface="Calibri"/>
                <a:ea typeface="Calibri"/>
                <a:cs typeface="Calibri"/>
                <a:sym typeface="Calibri"/>
              </a:rPr>
              <a:t>étape d’analyse</a:t>
            </a:r>
            <a:r>
              <a:rPr lang="fr-FR"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a:p>
            <a:pPr marL="355600" marR="5080" lvl="0" indent="-342900" algn="just" rtl="0">
              <a:lnSpc>
                <a:spcPct val="100000"/>
              </a:lnSpc>
              <a:spcBef>
                <a:spcPts val="675"/>
              </a:spcBef>
              <a:spcAft>
                <a:spcPts val="0"/>
              </a:spcAft>
              <a:buClr>
                <a:schemeClr val="dk1"/>
              </a:buClr>
              <a:buSzPts val="2000"/>
              <a:buFont typeface="Noto Sans Symbols"/>
              <a:buChar char="❖"/>
            </a:pPr>
            <a:r>
              <a:rPr lang="fr-FR" sz="2000">
                <a:solidFill>
                  <a:schemeClr val="dk1"/>
                </a:solidFill>
                <a:latin typeface="Calibri"/>
                <a:ea typeface="Calibri"/>
                <a:cs typeface="Calibri"/>
                <a:sym typeface="Calibri"/>
              </a:rPr>
              <a:t>Décrire en détail le comportement </a:t>
            </a:r>
            <a:r>
              <a:rPr lang="fr-FR" sz="2000">
                <a:solidFill>
                  <a:srgbClr val="FF0000"/>
                </a:solidFill>
                <a:latin typeface="Calibri"/>
                <a:ea typeface="Calibri"/>
                <a:cs typeface="Calibri"/>
                <a:sym typeface="Calibri"/>
              </a:rPr>
              <a:t>d’une opération  </a:t>
            </a:r>
            <a:r>
              <a:rPr lang="fr-FR" sz="2000">
                <a:solidFill>
                  <a:schemeClr val="dk1"/>
                </a:solidFill>
                <a:latin typeface="Calibri"/>
                <a:ea typeface="Calibri"/>
                <a:cs typeface="Calibri"/>
                <a:sym typeface="Calibri"/>
              </a:rPr>
              <a:t>(</a:t>
            </a:r>
            <a:r>
              <a:rPr lang="fr-FR" sz="2000" u="sng">
                <a:solidFill>
                  <a:schemeClr val="dk1"/>
                </a:solidFill>
                <a:latin typeface="Calibri"/>
                <a:ea typeface="Calibri"/>
                <a:cs typeface="Calibri"/>
                <a:sym typeface="Calibri"/>
              </a:rPr>
              <a:t>étape de conception</a:t>
            </a:r>
            <a:r>
              <a:rPr lang="fr-FR" sz="2000">
                <a:solidFill>
                  <a:schemeClr val="dk1"/>
                </a:solidFill>
                <a:latin typeface="Calibri"/>
                <a:ea typeface="Calibri"/>
                <a:cs typeface="Calibri"/>
                <a:sym typeface="Calibri"/>
              </a:rPr>
              <a:t>).</a:t>
            </a:r>
            <a:endParaRPr/>
          </a:p>
          <a:p>
            <a:pPr marL="234950" marR="0" lvl="0" indent="-222884" algn="just" rtl="0">
              <a:lnSpc>
                <a:spcPct val="100000"/>
              </a:lnSpc>
              <a:spcBef>
                <a:spcPts val="575"/>
              </a:spcBef>
              <a:spcAft>
                <a:spcPts val="0"/>
              </a:spcAft>
              <a:buNone/>
            </a:pPr>
            <a:endParaRPr sz="2000">
              <a:solidFill>
                <a:schemeClr val="dk1"/>
              </a:solidFill>
              <a:latin typeface="Calibri"/>
              <a:ea typeface="Calibri"/>
              <a:cs typeface="Calibri"/>
              <a:sym typeface="Calibri"/>
            </a:endParaRPr>
          </a:p>
        </p:txBody>
      </p:sp>
      <p:sp>
        <p:nvSpPr>
          <p:cNvPr id="245" name="Google Shape;245;p24"/>
          <p:cNvSpPr/>
          <p:nvPr/>
        </p:nvSpPr>
        <p:spPr>
          <a:xfrm>
            <a:off x="152400" y="5334000"/>
            <a:ext cx="685800" cy="609600"/>
          </a:xfrm>
          <a:prstGeom prst="curvedRightArrow">
            <a:avLst>
              <a:gd name="adj1" fmla="val 25000"/>
              <a:gd name="adj2" fmla="val 50000"/>
              <a:gd name="adj3" fmla="val 25000"/>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0000"/>
              </a:solidFill>
              <a:latin typeface="Calibri"/>
              <a:ea typeface="Calibri"/>
              <a:cs typeface="Calibri"/>
              <a:sym typeface="Calibri"/>
            </a:endParaRPr>
          </a:p>
        </p:txBody>
      </p:sp>
      <p:sp>
        <p:nvSpPr>
          <p:cNvPr id="246" name="Google Shape;246;p24"/>
          <p:cNvSpPr txBox="1"/>
          <p:nvPr/>
        </p:nvSpPr>
        <p:spPr>
          <a:xfrm>
            <a:off x="914400" y="4800600"/>
            <a:ext cx="8001000" cy="2800767"/>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endParaRPr sz="2400">
              <a:solidFill>
                <a:schemeClr val="dk1"/>
              </a:solidFill>
              <a:latin typeface="Calibri"/>
              <a:ea typeface="Calibri"/>
              <a:cs typeface="Calibri"/>
              <a:sym typeface="Calibri"/>
            </a:endParaRPr>
          </a:p>
          <a:p>
            <a:pPr marL="0" marR="0" lvl="0" indent="0" algn="just" rtl="0">
              <a:spcBef>
                <a:spcPts val="0"/>
              </a:spcBef>
              <a:spcAft>
                <a:spcPts val="0"/>
              </a:spcAft>
              <a:buNone/>
            </a:pPr>
            <a:r>
              <a:rPr lang="fr-FR" sz="2400">
                <a:solidFill>
                  <a:schemeClr val="dk1"/>
                </a:solidFill>
                <a:latin typeface="Calibri"/>
                <a:ea typeface="Calibri"/>
                <a:cs typeface="Calibri"/>
                <a:sym typeface="Calibri"/>
              </a:rPr>
              <a:t>Il décrit la représentation graphique du </a:t>
            </a:r>
            <a:r>
              <a:rPr lang="fr-FR" sz="2400" b="1">
                <a:solidFill>
                  <a:schemeClr val="dk2"/>
                </a:solidFill>
                <a:latin typeface="Calibri"/>
                <a:ea typeface="Calibri"/>
                <a:cs typeface="Calibri"/>
                <a:sym typeface="Calibri"/>
              </a:rPr>
              <a:t>comportement</a:t>
            </a:r>
            <a:r>
              <a:rPr lang="fr-FR" sz="2400">
                <a:solidFill>
                  <a:schemeClr val="dk2"/>
                </a:solidFill>
                <a:latin typeface="Calibri"/>
                <a:ea typeface="Calibri"/>
                <a:cs typeface="Calibri"/>
                <a:sym typeface="Calibri"/>
              </a:rPr>
              <a:t> </a:t>
            </a:r>
            <a:r>
              <a:rPr lang="fr-FR" sz="2400">
                <a:solidFill>
                  <a:srgbClr val="FF0000"/>
                </a:solidFill>
                <a:latin typeface="Calibri"/>
                <a:ea typeface="Calibri"/>
                <a:cs typeface="Calibri"/>
                <a:sym typeface="Calibri"/>
              </a:rPr>
              <a:t>d'une méthode </a:t>
            </a:r>
            <a:r>
              <a:rPr lang="fr-FR" sz="2400">
                <a:solidFill>
                  <a:schemeClr val="dk1"/>
                </a:solidFill>
                <a:latin typeface="Calibri"/>
                <a:ea typeface="Calibri"/>
                <a:cs typeface="Calibri"/>
                <a:sym typeface="Calibri"/>
              </a:rPr>
              <a:t>ou le déroulement d</a:t>
            </a:r>
            <a:r>
              <a:rPr lang="fr-FR" sz="2400">
                <a:solidFill>
                  <a:srgbClr val="FF0000"/>
                </a:solidFill>
                <a:latin typeface="Calibri"/>
                <a:ea typeface="Calibri"/>
                <a:cs typeface="Calibri"/>
                <a:sym typeface="Calibri"/>
              </a:rPr>
              <a:t>'un cas d'utilisation </a:t>
            </a:r>
            <a:r>
              <a:rPr lang="fr-FR" sz="2400">
                <a:solidFill>
                  <a:schemeClr val="dk1"/>
                </a:solidFill>
                <a:latin typeface="Calibri"/>
                <a:ea typeface="Calibri"/>
                <a:cs typeface="Calibri"/>
                <a:sym typeface="Calibri"/>
              </a:rPr>
              <a:t>ou d’un </a:t>
            </a:r>
            <a:r>
              <a:rPr lang="fr-FR" sz="2400">
                <a:solidFill>
                  <a:srgbClr val="FF0000"/>
                </a:solidFill>
                <a:latin typeface="Calibri"/>
                <a:ea typeface="Calibri"/>
                <a:cs typeface="Calibri"/>
                <a:sym typeface="Calibri"/>
              </a:rPr>
              <a:t>processus métier</a:t>
            </a:r>
            <a:r>
              <a:rPr lang="fr-FR"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fr-FR" sz="2000">
                <a:solidFill>
                  <a:schemeClr val="dk1"/>
                </a:solidFill>
                <a:latin typeface="Calibri"/>
                <a:ea typeface="Calibri"/>
                <a:cs typeface="Calibri"/>
                <a:sym typeface="Calibri"/>
              </a:rPr>
              <a:t>          </a:t>
            </a:r>
            <a:endParaRPr sz="2000" b="1">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4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45"/>
                                        </p:tgtEl>
                                        <p:attrNameLst>
                                          <p:attrName>style.visibility</p:attrName>
                                        </p:attrNameLst>
                                      </p:cBhvr>
                                      <p:to>
                                        <p:strVal val="visible"/>
                                      </p:to>
                                    </p:set>
                                    <p:animEffect transition="in" filter="fade">
                                      <p:cBhvr>
                                        <p:cTn id="27" dur="1000"/>
                                        <p:tgtEl>
                                          <p:spTgt spid="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5"/>
          <p:cNvSpPr/>
          <p:nvPr/>
        </p:nvSpPr>
        <p:spPr>
          <a:xfrm>
            <a:off x="1676400" y="178307"/>
            <a:ext cx="7463027" cy="65989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2" name="Google Shape;252;p25"/>
          <p:cNvSpPr txBox="1">
            <a:spLocks noGrp="1"/>
          </p:cNvSpPr>
          <p:nvPr>
            <p:ph type="title"/>
          </p:nvPr>
        </p:nvSpPr>
        <p:spPr>
          <a:xfrm>
            <a:off x="1981200" y="304800"/>
            <a:ext cx="8305800" cy="443711"/>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fr-FR"/>
              <a:t>                     Diagramme d’activités</a:t>
            </a:r>
            <a:endParaRPr/>
          </a:p>
        </p:txBody>
      </p:sp>
      <p:sp>
        <p:nvSpPr>
          <p:cNvPr id="253" name="Google Shape;253;p25"/>
          <p:cNvSpPr txBox="1">
            <a:spLocks noGrp="1"/>
          </p:cNvSpPr>
          <p:nvPr>
            <p:ph type="sldNum" idx="12"/>
          </p:nvPr>
        </p:nvSpPr>
        <p:spPr>
          <a:xfrm>
            <a:off x="8401811" y="6465214"/>
            <a:ext cx="231775" cy="177800"/>
          </a:xfrm>
          <a:prstGeom prst="rect">
            <a:avLst/>
          </a:prstGeom>
          <a:noFill/>
          <a:ln>
            <a:noFill/>
          </a:ln>
        </p:spPr>
        <p:txBody>
          <a:bodyPr spcFirstLastPara="1" wrap="square" lIns="0" tIns="0" rIns="0" bIns="0" anchor="t" anchorCtr="0">
            <a:noAutofit/>
          </a:bodyPr>
          <a:lstStyle/>
          <a:p>
            <a:pPr marL="38100" lvl="0" indent="0" algn="l" rtl="0">
              <a:lnSpc>
                <a:spcPct val="103333"/>
              </a:lnSpc>
              <a:spcBef>
                <a:spcPts val="0"/>
              </a:spcBef>
              <a:spcAft>
                <a:spcPts val="0"/>
              </a:spcAft>
              <a:buNone/>
            </a:pPr>
            <a:fld id="{00000000-1234-1234-1234-123412341234}" type="slidenum">
              <a:rPr lang="fr-FR"/>
              <a:pPr marL="38100" lvl="0" indent="0" algn="l" rtl="0">
                <a:lnSpc>
                  <a:spcPct val="103333"/>
                </a:lnSpc>
                <a:spcBef>
                  <a:spcPts val="0"/>
                </a:spcBef>
                <a:spcAft>
                  <a:spcPts val="0"/>
                </a:spcAft>
                <a:buNone/>
              </a:pPr>
              <a:t>19</a:t>
            </a:fld>
            <a:endParaRPr/>
          </a:p>
        </p:txBody>
      </p:sp>
      <p:sp>
        <p:nvSpPr>
          <p:cNvPr id="254" name="Google Shape;254;p25"/>
          <p:cNvSpPr txBox="1"/>
          <p:nvPr/>
        </p:nvSpPr>
        <p:spPr>
          <a:xfrm>
            <a:off x="609600" y="2057400"/>
            <a:ext cx="7620000" cy="10156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5" name="Google Shape;255;p25"/>
          <p:cNvSpPr txBox="1"/>
          <p:nvPr/>
        </p:nvSpPr>
        <p:spPr>
          <a:xfrm>
            <a:off x="228600" y="1371600"/>
            <a:ext cx="5029200" cy="382797"/>
          </a:xfrm>
          <a:prstGeom prst="rect">
            <a:avLst/>
          </a:prstGeom>
          <a:noFill/>
          <a:ln>
            <a:noFill/>
          </a:ln>
        </p:spPr>
        <p:txBody>
          <a:bodyPr spcFirstLastPara="1" wrap="square" lIns="0" tIns="13325" rIns="0" bIns="0" anchor="t" anchorCtr="0">
            <a:noAutofit/>
          </a:bodyPr>
          <a:lstStyle/>
          <a:p>
            <a:pPr marL="12700" marR="0" lvl="0" indent="0" algn="l" rtl="0">
              <a:lnSpc>
                <a:spcPct val="100000"/>
              </a:lnSpc>
              <a:spcBef>
                <a:spcPts val="0"/>
              </a:spcBef>
              <a:spcAft>
                <a:spcPts val="0"/>
              </a:spcAft>
              <a:buNone/>
            </a:pPr>
            <a:r>
              <a:rPr lang="fr-FR" sz="2400" b="1">
                <a:solidFill>
                  <a:schemeClr val="dk1"/>
                </a:solidFill>
                <a:latin typeface="Calibri"/>
                <a:ea typeface="Calibri"/>
                <a:cs typeface="Calibri"/>
                <a:sym typeface="Calibri"/>
              </a:rPr>
              <a:t>Concepts  clés &amp; Représentation graphique</a:t>
            </a:r>
            <a:endParaRPr sz="2400" b="1">
              <a:solidFill>
                <a:schemeClr val="dk1"/>
              </a:solidFill>
              <a:latin typeface="Calibri"/>
              <a:ea typeface="Calibri"/>
              <a:cs typeface="Calibri"/>
              <a:sym typeface="Calibri"/>
            </a:endParaRPr>
          </a:p>
        </p:txBody>
      </p:sp>
      <p:sp>
        <p:nvSpPr>
          <p:cNvPr id="256" name="Google Shape;256;p25"/>
          <p:cNvSpPr/>
          <p:nvPr/>
        </p:nvSpPr>
        <p:spPr>
          <a:xfrm>
            <a:off x="500037" y="2090079"/>
            <a:ext cx="8220435" cy="3472522"/>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7" name="Google Shape;257;p25"/>
          <p:cNvSpPr txBox="1"/>
          <p:nvPr/>
        </p:nvSpPr>
        <p:spPr>
          <a:xfrm>
            <a:off x="762000" y="5715000"/>
            <a:ext cx="7696200"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b="1">
                <a:solidFill>
                  <a:schemeClr val="dk1"/>
                </a:solidFill>
                <a:latin typeface="Calibri"/>
                <a:ea typeface="Calibri"/>
                <a:cs typeface="Calibri"/>
                <a:sym typeface="Calibri"/>
              </a:rPr>
              <a:t>         </a:t>
            </a:r>
            <a:r>
              <a:rPr lang="fr-FR" sz="2000" b="1">
                <a:solidFill>
                  <a:schemeClr val="dk1"/>
                </a:solidFill>
                <a:latin typeface="Calibri"/>
                <a:ea typeface="Calibri"/>
                <a:cs typeface="Calibri"/>
                <a:sym typeface="Calibri"/>
              </a:rPr>
              <a:t>Diagramme d'activité = Nœuds (actions) reliés par des transitions </a:t>
            </a:r>
            <a:endParaRPr sz="2000">
              <a:solidFill>
                <a:schemeClr val="dk1"/>
              </a:solidFill>
              <a:latin typeface="Calibri"/>
              <a:ea typeface="Calibri"/>
              <a:cs typeface="Calibri"/>
              <a:sym typeface="Calibri"/>
            </a:endParaRPr>
          </a:p>
        </p:txBody>
      </p:sp>
      <p:sp>
        <p:nvSpPr>
          <p:cNvPr id="258" name="Google Shape;258;p25"/>
          <p:cNvSpPr/>
          <p:nvPr/>
        </p:nvSpPr>
        <p:spPr>
          <a:xfrm>
            <a:off x="762000" y="5791200"/>
            <a:ext cx="457200" cy="228600"/>
          </a:xfrm>
          <a:prstGeom prst="rightArrow">
            <a:avLst>
              <a:gd name="adj1" fmla="val 50000"/>
              <a:gd name="adj2" fmla="val 50000"/>
            </a:avLst>
          </a:prstGeom>
          <a:solidFill>
            <a:srgbClr val="C00000"/>
          </a:solidFill>
          <a:ln w="25400"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56"/>
                                        </p:tgtEl>
                                        <p:attrNameLst>
                                          <p:attrName>style.visibility</p:attrName>
                                        </p:attrNameLst>
                                      </p:cBhvr>
                                      <p:to>
                                        <p:strVal val="visible"/>
                                      </p:to>
                                    </p:set>
                                    <p:animEffect transition="in" filter="fade">
                                      <p:cBhvr>
                                        <p:cTn id="11" dur="1000"/>
                                        <p:tgtEl>
                                          <p:spTgt spid="25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58"/>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25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grpSp>
        <p:nvGrpSpPr>
          <p:cNvPr id="64" name="Google Shape;64;p8"/>
          <p:cNvGrpSpPr/>
          <p:nvPr/>
        </p:nvGrpSpPr>
        <p:grpSpPr>
          <a:xfrm>
            <a:off x="1374267" y="1912199"/>
            <a:ext cx="5984240" cy="3870325"/>
            <a:chOff x="1557147" y="1954402"/>
            <a:chExt cx="5984240" cy="3870325"/>
          </a:xfrm>
        </p:grpSpPr>
        <p:sp>
          <p:nvSpPr>
            <p:cNvPr id="65" name="Google Shape;65;p8"/>
            <p:cNvSpPr/>
            <p:nvPr/>
          </p:nvSpPr>
          <p:spPr>
            <a:xfrm>
              <a:off x="1561846" y="1954402"/>
              <a:ext cx="817244" cy="3870325"/>
            </a:xfrm>
            <a:custGeom>
              <a:avLst/>
              <a:gdLst/>
              <a:ahLst/>
              <a:cxnLst/>
              <a:rect l="l" t="t" r="r" b="b"/>
              <a:pathLst>
                <a:path w="817244" h="3870325" extrusionOk="0">
                  <a:moveTo>
                    <a:pt x="15366" y="0"/>
                  </a:moveTo>
                  <a:lnTo>
                    <a:pt x="49107" y="34331"/>
                  </a:lnTo>
                  <a:lnTo>
                    <a:pt x="82122" y="69103"/>
                  </a:lnTo>
                  <a:lnTo>
                    <a:pt x="114412" y="104308"/>
                  </a:lnTo>
                  <a:lnTo>
                    <a:pt x="145976" y="139934"/>
                  </a:lnTo>
                  <a:lnTo>
                    <a:pt x="176814" y="175972"/>
                  </a:lnTo>
                  <a:lnTo>
                    <a:pt x="206927" y="212414"/>
                  </a:lnTo>
                  <a:lnTo>
                    <a:pt x="236314" y="249248"/>
                  </a:lnTo>
                  <a:lnTo>
                    <a:pt x="264975" y="286466"/>
                  </a:lnTo>
                  <a:lnTo>
                    <a:pt x="292911" y="324059"/>
                  </a:lnTo>
                  <a:lnTo>
                    <a:pt x="320122" y="362015"/>
                  </a:lnTo>
                  <a:lnTo>
                    <a:pt x="346606" y="400327"/>
                  </a:lnTo>
                  <a:lnTo>
                    <a:pt x="372365" y="438984"/>
                  </a:lnTo>
                  <a:lnTo>
                    <a:pt x="397399" y="477976"/>
                  </a:lnTo>
                  <a:lnTo>
                    <a:pt x="421707" y="517295"/>
                  </a:lnTo>
                  <a:lnTo>
                    <a:pt x="445289" y="556930"/>
                  </a:lnTo>
                  <a:lnTo>
                    <a:pt x="468146" y="596872"/>
                  </a:lnTo>
                  <a:lnTo>
                    <a:pt x="490277" y="637111"/>
                  </a:lnTo>
                  <a:lnTo>
                    <a:pt x="511682" y="677638"/>
                  </a:lnTo>
                  <a:lnTo>
                    <a:pt x="532362" y="718443"/>
                  </a:lnTo>
                  <a:lnTo>
                    <a:pt x="552316" y="759517"/>
                  </a:lnTo>
                  <a:lnTo>
                    <a:pt x="571545" y="800849"/>
                  </a:lnTo>
                  <a:lnTo>
                    <a:pt x="590048" y="842431"/>
                  </a:lnTo>
                  <a:lnTo>
                    <a:pt x="607825" y="884253"/>
                  </a:lnTo>
                  <a:lnTo>
                    <a:pt x="624877" y="926305"/>
                  </a:lnTo>
                  <a:lnTo>
                    <a:pt x="641203" y="968577"/>
                  </a:lnTo>
                  <a:lnTo>
                    <a:pt x="656804" y="1011061"/>
                  </a:lnTo>
                  <a:lnTo>
                    <a:pt x="671678" y="1053746"/>
                  </a:lnTo>
                  <a:lnTo>
                    <a:pt x="685828" y="1096622"/>
                  </a:lnTo>
                  <a:lnTo>
                    <a:pt x="699252" y="1139681"/>
                  </a:lnTo>
                  <a:lnTo>
                    <a:pt x="711950" y="1182913"/>
                  </a:lnTo>
                  <a:lnTo>
                    <a:pt x="723922" y="1226307"/>
                  </a:lnTo>
                  <a:lnTo>
                    <a:pt x="735169" y="1269855"/>
                  </a:lnTo>
                  <a:lnTo>
                    <a:pt x="745690" y="1313547"/>
                  </a:lnTo>
                  <a:lnTo>
                    <a:pt x="755486" y="1357373"/>
                  </a:lnTo>
                  <a:lnTo>
                    <a:pt x="764556" y="1401324"/>
                  </a:lnTo>
                  <a:lnTo>
                    <a:pt x="772901" y="1445389"/>
                  </a:lnTo>
                  <a:lnTo>
                    <a:pt x="780520" y="1489561"/>
                  </a:lnTo>
                  <a:lnTo>
                    <a:pt x="787413" y="1533828"/>
                  </a:lnTo>
                  <a:lnTo>
                    <a:pt x="793581" y="1578181"/>
                  </a:lnTo>
                  <a:lnTo>
                    <a:pt x="799023" y="1622612"/>
                  </a:lnTo>
                  <a:lnTo>
                    <a:pt x="803739" y="1667109"/>
                  </a:lnTo>
                  <a:lnTo>
                    <a:pt x="807730" y="1711664"/>
                  </a:lnTo>
                  <a:lnTo>
                    <a:pt x="810995" y="1756266"/>
                  </a:lnTo>
                  <a:lnTo>
                    <a:pt x="813535" y="1800908"/>
                  </a:lnTo>
                  <a:lnTo>
                    <a:pt x="815349" y="1845577"/>
                  </a:lnTo>
                  <a:lnTo>
                    <a:pt x="816437" y="1890267"/>
                  </a:lnTo>
                  <a:lnTo>
                    <a:pt x="816800" y="1934965"/>
                  </a:lnTo>
                  <a:lnTo>
                    <a:pt x="816437" y="1979664"/>
                  </a:lnTo>
                  <a:lnTo>
                    <a:pt x="815349" y="2024353"/>
                  </a:lnTo>
                  <a:lnTo>
                    <a:pt x="813535" y="2069023"/>
                  </a:lnTo>
                  <a:lnTo>
                    <a:pt x="810995" y="2113664"/>
                  </a:lnTo>
                  <a:lnTo>
                    <a:pt x="807730" y="2158266"/>
                  </a:lnTo>
                  <a:lnTo>
                    <a:pt x="803739" y="2202821"/>
                  </a:lnTo>
                  <a:lnTo>
                    <a:pt x="799023" y="2247318"/>
                  </a:lnTo>
                  <a:lnTo>
                    <a:pt x="793581" y="2291748"/>
                  </a:lnTo>
                  <a:lnTo>
                    <a:pt x="787413" y="2336101"/>
                  </a:lnTo>
                  <a:lnTo>
                    <a:pt x="780520" y="2380368"/>
                  </a:lnTo>
                  <a:lnTo>
                    <a:pt x="772901" y="2424539"/>
                  </a:lnTo>
                  <a:lnTo>
                    <a:pt x="764556" y="2468604"/>
                  </a:lnTo>
                  <a:lnTo>
                    <a:pt x="755486" y="2512555"/>
                  </a:lnTo>
                  <a:lnTo>
                    <a:pt x="745690" y="2556380"/>
                  </a:lnTo>
                  <a:lnTo>
                    <a:pt x="735169" y="2600071"/>
                  </a:lnTo>
                  <a:lnTo>
                    <a:pt x="723922" y="2643619"/>
                  </a:lnTo>
                  <a:lnTo>
                    <a:pt x="711950" y="2687013"/>
                  </a:lnTo>
                  <a:lnTo>
                    <a:pt x="699252" y="2730244"/>
                  </a:lnTo>
                  <a:lnTo>
                    <a:pt x="685828" y="2773302"/>
                  </a:lnTo>
                  <a:lnTo>
                    <a:pt x="671678" y="2816178"/>
                  </a:lnTo>
                  <a:lnTo>
                    <a:pt x="656804" y="2858862"/>
                  </a:lnTo>
                  <a:lnTo>
                    <a:pt x="641203" y="2901345"/>
                  </a:lnTo>
                  <a:lnTo>
                    <a:pt x="624877" y="2943616"/>
                  </a:lnTo>
                  <a:lnTo>
                    <a:pt x="607825" y="2985667"/>
                  </a:lnTo>
                  <a:lnTo>
                    <a:pt x="590048" y="3027488"/>
                  </a:lnTo>
                  <a:lnTo>
                    <a:pt x="571545" y="3069069"/>
                  </a:lnTo>
                  <a:lnTo>
                    <a:pt x="552316" y="3110401"/>
                  </a:lnTo>
                  <a:lnTo>
                    <a:pt x="532362" y="3151474"/>
                  </a:lnTo>
                  <a:lnTo>
                    <a:pt x="511682" y="3192278"/>
                  </a:lnTo>
                  <a:lnTo>
                    <a:pt x="490277" y="3232804"/>
                  </a:lnTo>
                  <a:lnTo>
                    <a:pt x="468146" y="3273042"/>
                  </a:lnTo>
                  <a:lnTo>
                    <a:pt x="445289" y="3312983"/>
                  </a:lnTo>
                  <a:lnTo>
                    <a:pt x="421707" y="3352617"/>
                  </a:lnTo>
                  <a:lnTo>
                    <a:pt x="397399" y="3391934"/>
                  </a:lnTo>
                  <a:lnTo>
                    <a:pt x="372365" y="3430925"/>
                  </a:lnTo>
                  <a:lnTo>
                    <a:pt x="346606" y="3469581"/>
                  </a:lnTo>
                  <a:lnTo>
                    <a:pt x="320122" y="3507891"/>
                  </a:lnTo>
                  <a:lnTo>
                    <a:pt x="292911" y="3545847"/>
                  </a:lnTo>
                  <a:lnTo>
                    <a:pt x="264975" y="3583438"/>
                  </a:lnTo>
                  <a:lnTo>
                    <a:pt x="236314" y="3620654"/>
                  </a:lnTo>
                  <a:lnTo>
                    <a:pt x="206927" y="3657488"/>
                  </a:lnTo>
                  <a:lnTo>
                    <a:pt x="176814" y="3693928"/>
                  </a:lnTo>
                  <a:lnTo>
                    <a:pt x="145976" y="3729965"/>
                  </a:lnTo>
                  <a:lnTo>
                    <a:pt x="114412" y="3765589"/>
                  </a:lnTo>
                  <a:lnTo>
                    <a:pt x="82122" y="3800792"/>
                  </a:lnTo>
                  <a:lnTo>
                    <a:pt x="49107" y="3835563"/>
                  </a:lnTo>
                  <a:lnTo>
                    <a:pt x="15366" y="3869893"/>
                  </a:lnTo>
                  <a:lnTo>
                    <a:pt x="0" y="3854602"/>
                  </a:lnTo>
                  <a:lnTo>
                    <a:pt x="33832" y="3820174"/>
                  </a:lnTo>
                  <a:lnTo>
                    <a:pt x="66928" y="3785300"/>
                  </a:lnTo>
                  <a:lnTo>
                    <a:pt x="99289" y="3749988"/>
                  </a:lnTo>
                  <a:lnTo>
                    <a:pt x="130915" y="3714249"/>
                  </a:lnTo>
                  <a:lnTo>
                    <a:pt x="161805" y="3678092"/>
                  </a:lnTo>
                  <a:lnTo>
                    <a:pt x="191960" y="3641528"/>
                  </a:lnTo>
                  <a:lnTo>
                    <a:pt x="221379" y="3604565"/>
                  </a:lnTo>
                  <a:lnTo>
                    <a:pt x="250063" y="3567215"/>
                  </a:lnTo>
                  <a:lnTo>
                    <a:pt x="278011" y="3529486"/>
                  </a:lnTo>
                  <a:lnTo>
                    <a:pt x="305224" y="3491388"/>
                  </a:lnTo>
                  <a:lnTo>
                    <a:pt x="331701" y="3452933"/>
                  </a:lnTo>
                  <a:lnTo>
                    <a:pt x="357443" y="3414128"/>
                  </a:lnTo>
                  <a:lnTo>
                    <a:pt x="382450" y="3374984"/>
                  </a:lnTo>
                  <a:lnTo>
                    <a:pt x="406721" y="3335511"/>
                  </a:lnTo>
                  <a:lnTo>
                    <a:pt x="430256" y="3295719"/>
                  </a:lnTo>
                  <a:lnTo>
                    <a:pt x="453056" y="3255617"/>
                  </a:lnTo>
                  <a:lnTo>
                    <a:pt x="475120" y="3215216"/>
                  </a:lnTo>
                  <a:lnTo>
                    <a:pt x="496449" y="3174525"/>
                  </a:lnTo>
                  <a:lnTo>
                    <a:pt x="517043" y="3133554"/>
                  </a:lnTo>
                  <a:lnTo>
                    <a:pt x="536901" y="3092312"/>
                  </a:lnTo>
                  <a:lnTo>
                    <a:pt x="556023" y="3050811"/>
                  </a:lnTo>
                  <a:lnTo>
                    <a:pt x="574410" y="3009058"/>
                  </a:lnTo>
                  <a:lnTo>
                    <a:pt x="592062" y="2967065"/>
                  </a:lnTo>
                  <a:lnTo>
                    <a:pt x="608978" y="2924841"/>
                  </a:lnTo>
                  <a:lnTo>
                    <a:pt x="625158" y="2882396"/>
                  </a:lnTo>
                  <a:lnTo>
                    <a:pt x="640604" y="2839740"/>
                  </a:lnTo>
                  <a:lnTo>
                    <a:pt x="655313" y="2796882"/>
                  </a:lnTo>
                  <a:lnTo>
                    <a:pt x="669287" y="2753833"/>
                  </a:lnTo>
                  <a:lnTo>
                    <a:pt x="682526" y="2710602"/>
                  </a:lnTo>
                  <a:lnTo>
                    <a:pt x="695029" y="2667199"/>
                  </a:lnTo>
                  <a:lnTo>
                    <a:pt x="706797" y="2623634"/>
                  </a:lnTo>
                  <a:lnTo>
                    <a:pt x="717829" y="2579917"/>
                  </a:lnTo>
                  <a:lnTo>
                    <a:pt x="728126" y="2536057"/>
                  </a:lnTo>
                  <a:lnTo>
                    <a:pt x="737687" y="2492065"/>
                  </a:lnTo>
                  <a:lnTo>
                    <a:pt x="746513" y="2447949"/>
                  </a:lnTo>
                  <a:lnTo>
                    <a:pt x="754603" y="2403721"/>
                  </a:lnTo>
                  <a:lnTo>
                    <a:pt x="761958" y="2359390"/>
                  </a:lnTo>
                  <a:lnTo>
                    <a:pt x="768577" y="2314965"/>
                  </a:lnTo>
                  <a:lnTo>
                    <a:pt x="774461" y="2270457"/>
                  </a:lnTo>
                  <a:lnTo>
                    <a:pt x="779609" y="2225875"/>
                  </a:lnTo>
                  <a:lnTo>
                    <a:pt x="784022" y="2181229"/>
                  </a:lnTo>
                  <a:lnTo>
                    <a:pt x="787700" y="2136529"/>
                  </a:lnTo>
                  <a:lnTo>
                    <a:pt x="790642" y="2091785"/>
                  </a:lnTo>
                  <a:lnTo>
                    <a:pt x="792848" y="2047007"/>
                  </a:lnTo>
                  <a:lnTo>
                    <a:pt x="794319" y="2002204"/>
                  </a:lnTo>
                  <a:lnTo>
                    <a:pt x="795055" y="1957386"/>
                  </a:lnTo>
                  <a:lnTo>
                    <a:pt x="795055" y="1912563"/>
                  </a:lnTo>
                  <a:lnTo>
                    <a:pt x="794319" y="1867746"/>
                  </a:lnTo>
                  <a:lnTo>
                    <a:pt x="792848" y="1822943"/>
                  </a:lnTo>
                  <a:lnTo>
                    <a:pt x="790642" y="1778164"/>
                  </a:lnTo>
                  <a:lnTo>
                    <a:pt x="787700" y="1733420"/>
                  </a:lnTo>
                  <a:lnTo>
                    <a:pt x="784022" y="1688721"/>
                  </a:lnTo>
                  <a:lnTo>
                    <a:pt x="779609" y="1644075"/>
                  </a:lnTo>
                  <a:lnTo>
                    <a:pt x="774461" y="1599493"/>
                  </a:lnTo>
                  <a:lnTo>
                    <a:pt x="768577" y="1554985"/>
                  </a:lnTo>
                  <a:lnTo>
                    <a:pt x="761958" y="1510561"/>
                  </a:lnTo>
                  <a:lnTo>
                    <a:pt x="754603" y="1466229"/>
                  </a:lnTo>
                  <a:lnTo>
                    <a:pt x="746513" y="1422001"/>
                  </a:lnTo>
                  <a:lnTo>
                    <a:pt x="737687" y="1377886"/>
                  </a:lnTo>
                  <a:lnTo>
                    <a:pt x="728126" y="1333894"/>
                  </a:lnTo>
                  <a:lnTo>
                    <a:pt x="717829" y="1290034"/>
                  </a:lnTo>
                  <a:lnTo>
                    <a:pt x="706797" y="1246317"/>
                  </a:lnTo>
                  <a:lnTo>
                    <a:pt x="695029" y="1202753"/>
                  </a:lnTo>
                  <a:lnTo>
                    <a:pt x="682526" y="1159350"/>
                  </a:lnTo>
                  <a:lnTo>
                    <a:pt x="669287" y="1116119"/>
                  </a:lnTo>
                  <a:lnTo>
                    <a:pt x="655313" y="1073070"/>
                  </a:lnTo>
                  <a:lnTo>
                    <a:pt x="640604" y="1030213"/>
                  </a:lnTo>
                  <a:lnTo>
                    <a:pt x="625158" y="987557"/>
                  </a:lnTo>
                  <a:lnTo>
                    <a:pt x="608978" y="945112"/>
                  </a:lnTo>
                  <a:lnTo>
                    <a:pt x="592062" y="902889"/>
                  </a:lnTo>
                  <a:lnTo>
                    <a:pt x="574410" y="860896"/>
                  </a:lnTo>
                  <a:lnTo>
                    <a:pt x="556023" y="819144"/>
                  </a:lnTo>
                  <a:lnTo>
                    <a:pt x="536901" y="777643"/>
                  </a:lnTo>
                  <a:lnTo>
                    <a:pt x="517043" y="736402"/>
                  </a:lnTo>
                  <a:lnTo>
                    <a:pt x="496449" y="695432"/>
                  </a:lnTo>
                  <a:lnTo>
                    <a:pt x="475120" y="654741"/>
                  </a:lnTo>
                  <a:lnTo>
                    <a:pt x="453056" y="614340"/>
                  </a:lnTo>
                  <a:lnTo>
                    <a:pt x="430256" y="574239"/>
                  </a:lnTo>
                  <a:lnTo>
                    <a:pt x="406721" y="534447"/>
                  </a:lnTo>
                  <a:lnTo>
                    <a:pt x="382450" y="494975"/>
                  </a:lnTo>
                  <a:lnTo>
                    <a:pt x="357443" y="455832"/>
                  </a:lnTo>
                  <a:lnTo>
                    <a:pt x="331701" y="417028"/>
                  </a:lnTo>
                  <a:lnTo>
                    <a:pt x="305224" y="378573"/>
                  </a:lnTo>
                  <a:lnTo>
                    <a:pt x="278011" y="340476"/>
                  </a:lnTo>
                  <a:lnTo>
                    <a:pt x="250063" y="302748"/>
                  </a:lnTo>
                  <a:lnTo>
                    <a:pt x="221379" y="265398"/>
                  </a:lnTo>
                  <a:lnTo>
                    <a:pt x="191960" y="228436"/>
                  </a:lnTo>
                  <a:lnTo>
                    <a:pt x="161805" y="191872"/>
                  </a:lnTo>
                  <a:lnTo>
                    <a:pt x="130915" y="155716"/>
                  </a:lnTo>
                  <a:lnTo>
                    <a:pt x="99289" y="119978"/>
                  </a:lnTo>
                  <a:lnTo>
                    <a:pt x="66928" y="84667"/>
                  </a:lnTo>
                  <a:lnTo>
                    <a:pt x="33832" y="49793"/>
                  </a:lnTo>
                  <a:lnTo>
                    <a:pt x="0" y="15367"/>
                  </a:lnTo>
                  <a:lnTo>
                    <a:pt x="15366" y="0"/>
                  </a:lnTo>
                  <a:close/>
                </a:path>
              </a:pathLst>
            </a:custGeom>
            <a:noFill/>
            <a:ln w="25400" cap="flat" cmpd="sng">
              <a:solidFill>
                <a:srgbClr val="8063A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 name="Google Shape;66;p8"/>
            <p:cNvSpPr/>
            <p:nvPr/>
          </p:nvSpPr>
          <p:spPr>
            <a:xfrm>
              <a:off x="2065147" y="2263775"/>
              <a:ext cx="5476240" cy="812800"/>
            </a:xfrm>
            <a:custGeom>
              <a:avLst/>
              <a:gdLst/>
              <a:ahLst/>
              <a:cxnLst/>
              <a:rect l="l" t="t" r="r" b="b"/>
              <a:pathLst>
                <a:path w="5476240" h="812800" extrusionOk="0">
                  <a:moveTo>
                    <a:pt x="5475858" y="0"/>
                  </a:moveTo>
                  <a:lnTo>
                    <a:pt x="0" y="0"/>
                  </a:lnTo>
                  <a:lnTo>
                    <a:pt x="0" y="812800"/>
                  </a:lnTo>
                  <a:lnTo>
                    <a:pt x="5475858" y="812800"/>
                  </a:lnTo>
                  <a:lnTo>
                    <a:pt x="5475858" y="0"/>
                  </a:lnTo>
                  <a:close/>
                </a:path>
              </a:pathLst>
            </a:custGeom>
            <a:solidFill>
              <a:srgbClr val="EDC1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 name="Google Shape;67;p8"/>
            <p:cNvSpPr/>
            <p:nvPr/>
          </p:nvSpPr>
          <p:spPr>
            <a:xfrm>
              <a:off x="2065147" y="2263775"/>
              <a:ext cx="5476240" cy="812800"/>
            </a:xfrm>
            <a:custGeom>
              <a:avLst/>
              <a:gdLst/>
              <a:ahLst/>
              <a:cxnLst/>
              <a:rect l="l" t="t" r="r" b="b"/>
              <a:pathLst>
                <a:path w="5476240" h="812800" extrusionOk="0">
                  <a:moveTo>
                    <a:pt x="0" y="812800"/>
                  </a:moveTo>
                  <a:lnTo>
                    <a:pt x="5475858" y="812800"/>
                  </a:lnTo>
                  <a:lnTo>
                    <a:pt x="5475858" y="0"/>
                  </a:lnTo>
                  <a:lnTo>
                    <a:pt x="0" y="0"/>
                  </a:lnTo>
                  <a:lnTo>
                    <a:pt x="0" y="812800"/>
                  </a:lnTo>
                  <a:close/>
                </a:path>
              </a:pathLst>
            </a:custGeom>
            <a:noFill/>
            <a:ln w="254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 name="Google Shape;68;p8"/>
            <p:cNvSpPr/>
            <p:nvPr/>
          </p:nvSpPr>
          <p:spPr>
            <a:xfrm>
              <a:off x="1557147" y="2162175"/>
              <a:ext cx="1016000" cy="1016000"/>
            </a:xfrm>
            <a:custGeom>
              <a:avLst/>
              <a:gdLst/>
              <a:ahLst/>
              <a:cxnLst/>
              <a:rect l="l" t="t" r="r" b="b"/>
              <a:pathLst>
                <a:path w="1016000" h="1016000" extrusionOk="0">
                  <a:moveTo>
                    <a:pt x="508000" y="0"/>
                  </a:moveTo>
                  <a:lnTo>
                    <a:pt x="459078" y="2325"/>
                  </a:lnTo>
                  <a:lnTo>
                    <a:pt x="411473" y="9160"/>
                  </a:lnTo>
                  <a:lnTo>
                    <a:pt x="365395" y="20292"/>
                  </a:lnTo>
                  <a:lnTo>
                    <a:pt x="321058" y="35506"/>
                  </a:lnTo>
                  <a:lnTo>
                    <a:pt x="278675" y="54592"/>
                  </a:lnTo>
                  <a:lnTo>
                    <a:pt x="238459" y="77335"/>
                  </a:lnTo>
                  <a:lnTo>
                    <a:pt x="200622" y="103522"/>
                  </a:lnTo>
                  <a:lnTo>
                    <a:pt x="165379" y="132941"/>
                  </a:lnTo>
                  <a:lnTo>
                    <a:pt x="132941" y="165379"/>
                  </a:lnTo>
                  <a:lnTo>
                    <a:pt x="103522" y="200622"/>
                  </a:lnTo>
                  <a:lnTo>
                    <a:pt x="77335" y="238459"/>
                  </a:lnTo>
                  <a:lnTo>
                    <a:pt x="54592" y="278675"/>
                  </a:lnTo>
                  <a:lnTo>
                    <a:pt x="35506" y="321058"/>
                  </a:lnTo>
                  <a:lnTo>
                    <a:pt x="20292" y="365395"/>
                  </a:lnTo>
                  <a:lnTo>
                    <a:pt x="9160" y="411473"/>
                  </a:lnTo>
                  <a:lnTo>
                    <a:pt x="2325" y="459078"/>
                  </a:lnTo>
                  <a:lnTo>
                    <a:pt x="0" y="508000"/>
                  </a:lnTo>
                  <a:lnTo>
                    <a:pt x="2325" y="556921"/>
                  </a:lnTo>
                  <a:lnTo>
                    <a:pt x="9160" y="604526"/>
                  </a:lnTo>
                  <a:lnTo>
                    <a:pt x="20292" y="650604"/>
                  </a:lnTo>
                  <a:lnTo>
                    <a:pt x="35506" y="694941"/>
                  </a:lnTo>
                  <a:lnTo>
                    <a:pt x="54592" y="737324"/>
                  </a:lnTo>
                  <a:lnTo>
                    <a:pt x="77335" y="777540"/>
                  </a:lnTo>
                  <a:lnTo>
                    <a:pt x="103522" y="815377"/>
                  </a:lnTo>
                  <a:lnTo>
                    <a:pt x="132941" y="850620"/>
                  </a:lnTo>
                  <a:lnTo>
                    <a:pt x="165379" y="883058"/>
                  </a:lnTo>
                  <a:lnTo>
                    <a:pt x="200622" y="912477"/>
                  </a:lnTo>
                  <a:lnTo>
                    <a:pt x="238459" y="938664"/>
                  </a:lnTo>
                  <a:lnTo>
                    <a:pt x="278675" y="961407"/>
                  </a:lnTo>
                  <a:lnTo>
                    <a:pt x="321058" y="980493"/>
                  </a:lnTo>
                  <a:lnTo>
                    <a:pt x="365395" y="995707"/>
                  </a:lnTo>
                  <a:lnTo>
                    <a:pt x="411473" y="1006839"/>
                  </a:lnTo>
                  <a:lnTo>
                    <a:pt x="459078" y="1013674"/>
                  </a:lnTo>
                  <a:lnTo>
                    <a:pt x="508000" y="1016000"/>
                  </a:lnTo>
                  <a:lnTo>
                    <a:pt x="556921" y="1013674"/>
                  </a:lnTo>
                  <a:lnTo>
                    <a:pt x="604526" y="1006839"/>
                  </a:lnTo>
                  <a:lnTo>
                    <a:pt x="650604" y="995707"/>
                  </a:lnTo>
                  <a:lnTo>
                    <a:pt x="694941" y="980493"/>
                  </a:lnTo>
                  <a:lnTo>
                    <a:pt x="737324" y="961407"/>
                  </a:lnTo>
                  <a:lnTo>
                    <a:pt x="777540" y="938664"/>
                  </a:lnTo>
                  <a:lnTo>
                    <a:pt x="815377" y="912477"/>
                  </a:lnTo>
                  <a:lnTo>
                    <a:pt x="850620" y="883058"/>
                  </a:lnTo>
                  <a:lnTo>
                    <a:pt x="883058" y="850620"/>
                  </a:lnTo>
                  <a:lnTo>
                    <a:pt x="912477" y="815377"/>
                  </a:lnTo>
                  <a:lnTo>
                    <a:pt x="938664" y="777540"/>
                  </a:lnTo>
                  <a:lnTo>
                    <a:pt x="961407" y="737324"/>
                  </a:lnTo>
                  <a:lnTo>
                    <a:pt x="980493" y="694941"/>
                  </a:lnTo>
                  <a:lnTo>
                    <a:pt x="995707" y="650604"/>
                  </a:lnTo>
                  <a:lnTo>
                    <a:pt x="1006839" y="604526"/>
                  </a:lnTo>
                  <a:lnTo>
                    <a:pt x="1013674" y="556921"/>
                  </a:lnTo>
                  <a:lnTo>
                    <a:pt x="1016000" y="508000"/>
                  </a:lnTo>
                  <a:lnTo>
                    <a:pt x="1013674" y="459078"/>
                  </a:lnTo>
                  <a:lnTo>
                    <a:pt x="1006839" y="411473"/>
                  </a:lnTo>
                  <a:lnTo>
                    <a:pt x="995707" y="365395"/>
                  </a:lnTo>
                  <a:lnTo>
                    <a:pt x="980493" y="321058"/>
                  </a:lnTo>
                  <a:lnTo>
                    <a:pt x="961407" y="278675"/>
                  </a:lnTo>
                  <a:lnTo>
                    <a:pt x="938664" y="238459"/>
                  </a:lnTo>
                  <a:lnTo>
                    <a:pt x="912477" y="200622"/>
                  </a:lnTo>
                  <a:lnTo>
                    <a:pt x="883058" y="165379"/>
                  </a:lnTo>
                  <a:lnTo>
                    <a:pt x="850620" y="132941"/>
                  </a:lnTo>
                  <a:lnTo>
                    <a:pt x="815377" y="103522"/>
                  </a:lnTo>
                  <a:lnTo>
                    <a:pt x="777540" y="77335"/>
                  </a:lnTo>
                  <a:lnTo>
                    <a:pt x="737324" y="54592"/>
                  </a:lnTo>
                  <a:lnTo>
                    <a:pt x="694941" y="35506"/>
                  </a:lnTo>
                  <a:lnTo>
                    <a:pt x="650604" y="20292"/>
                  </a:lnTo>
                  <a:lnTo>
                    <a:pt x="604526" y="9160"/>
                  </a:lnTo>
                  <a:lnTo>
                    <a:pt x="556921" y="2325"/>
                  </a:lnTo>
                  <a:lnTo>
                    <a:pt x="50800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fr-FR" sz="1800" b="1">
                  <a:solidFill>
                    <a:srgbClr val="FFC000"/>
                  </a:solidFill>
                  <a:latin typeface="Calibri"/>
                  <a:ea typeface="Calibri"/>
                  <a:cs typeface="Calibri"/>
                  <a:sym typeface="Calibri"/>
                </a:rPr>
                <a:t>        </a:t>
              </a:r>
              <a:r>
                <a:rPr lang="fr-FR" sz="2400" b="1">
                  <a:solidFill>
                    <a:srgbClr val="FFC000"/>
                  </a:solidFill>
                  <a:latin typeface="Calibri"/>
                  <a:ea typeface="Calibri"/>
                  <a:cs typeface="Calibri"/>
                  <a:sym typeface="Calibri"/>
                </a:rPr>
                <a:t>1</a:t>
              </a:r>
              <a:endParaRPr/>
            </a:p>
          </p:txBody>
        </p:sp>
        <p:sp>
          <p:nvSpPr>
            <p:cNvPr id="69" name="Google Shape;69;p8"/>
            <p:cNvSpPr/>
            <p:nvPr/>
          </p:nvSpPr>
          <p:spPr>
            <a:xfrm>
              <a:off x="1557147" y="2162175"/>
              <a:ext cx="1016000" cy="1016000"/>
            </a:xfrm>
            <a:custGeom>
              <a:avLst/>
              <a:gdLst/>
              <a:ahLst/>
              <a:cxnLst/>
              <a:rect l="l" t="t" r="r" b="b"/>
              <a:pathLst>
                <a:path w="1016000" h="1016000" extrusionOk="0">
                  <a:moveTo>
                    <a:pt x="0" y="508000"/>
                  </a:moveTo>
                  <a:lnTo>
                    <a:pt x="2325" y="459078"/>
                  </a:lnTo>
                  <a:lnTo>
                    <a:pt x="9160" y="411473"/>
                  </a:lnTo>
                  <a:lnTo>
                    <a:pt x="20292" y="365395"/>
                  </a:lnTo>
                  <a:lnTo>
                    <a:pt x="35506" y="321058"/>
                  </a:lnTo>
                  <a:lnTo>
                    <a:pt x="54592" y="278675"/>
                  </a:lnTo>
                  <a:lnTo>
                    <a:pt x="77335" y="238459"/>
                  </a:lnTo>
                  <a:lnTo>
                    <a:pt x="103522" y="200622"/>
                  </a:lnTo>
                  <a:lnTo>
                    <a:pt x="132941" y="165379"/>
                  </a:lnTo>
                  <a:lnTo>
                    <a:pt x="165379" y="132941"/>
                  </a:lnTo>
                  <a:lnTo>
                    <a:pt x="200622" y="103522"/>
                  </a:lnTo>
                  <a:lnTo>
                    <a:pt x="238459" y="77335"/>
                  </a:lnTo>
                  <a:lnTo>
                    <a:pt x="278675" y="54592"/>
                  </a:lnTo>
                  <a:lnTo>
                    <a:pt x="321058" y="35506"/>
                  </a:lnTo>
                  <a:lnTo>
                    <a:pt x="365395" y="20292"/>
                  </a:lnTo>
                  <a:lnTo>
                    <a:pt x="411473" y="9160"/>
                  </a:lnTo>
                  <a:lnTo>
                    <a:pt x="459078" y="2325"/>
                  </a:lnTo>
                  <a:lnTo>
                    <a:pt x="508000" y="0"/>
                  </a:lnTo>
                  <a:lnTo>
                    <a:pt x="556921" y="2325"/>
                  </a:lnTo>
                  <a:lnTo>
                    <a:pt x="604526" y="9160"/>
                  </a:lnTo>
                  <a:lnTo>
                    <a:pt x="650604" y="20292"/>
                  </a:lnTo>
                  <a:lnTo>
                    <a:pt x="694941" y="35506"/>
                  </a:lnTo>
                  <a:lnTo>
                    <a:pt x="737324" y="54592"/>
                  </a:lnTo>
                  <a:lnTo>
                    <a:pt x="777540" y="77335"/>
                  </a:lnTo>
                  <a:lnTo>
                    <a:pt x="815377" y="103522"/>
                  </a:lnTo>
                  <a:lnTo>
                    <a:pt x="850620" y="132941"/>
                  </a:lnTo>
                  <a:lnTo>
                    <a:pt x="883058" y="165379"/>
                  </a:lnTo>
                  <a:lnTo>
                    <a:pt x="912477" y="200622"/>
                  </a:lnTo>
                  <a:lnTo>
                    <a:pt x="938664" y="238459"/>
                  </a:lnTo>
                  <a:lnTo>
                    <a:pt x="961407" y="278675"/>
                  </a:lnTo>
                  <a:lnTo>
                    <a:pt x="980493" y="321058"/>
                  </a:lnTo>
                  <a:lnTo>
                    <a:pt x="995707" y="365395"/>
                  </a:lnTo>
                  <a:lnTo>
                    <a:pt x="1006839" y="411473"/>
                  </a:lnTo>
                  <a:lnTo>
                    <a:pt x="1013674" y="459078"/>
                  </a:lnTo>
                  <a:lnTo>
                    <a:pt x="1016000" y="508000"/>
                  </a:lnTo>
                  <a:lnTo>
                    <a:pt x="1013674" y="556921"/>
                  </a:lnTo>
                  <a:lnTo>
                    <a:pt x="1006839" y="604526"/>
                  </a:lnTo>
                  <a:lnTo>
                    <a:pt x="995707" y="650604"/>
                  </a:lnTo>
                  <a:lnTo>
                    <a:pt x="980493" y="694941"/>
                  </a:lnTo>
                  <a:lnTo>
                    <a:pt x="961407" y="737324"/>
                  </a:lnTo>
                  <a:lnTo>
                    <a:pt x="938664" y="777540"/>
                  </a:lnTo>
                  <a:lnTo>
                    <a:pt x="912477" y="815377"/>
                  </a:lnTo>
                  <a:lnTo>
                    <a:pt x="883058" y="850620"/>
                  </a:lnTo>
                  <a:lnTo>
                    <a:pt x="850620" y="883058"/>
                  </a:lnTo>
                  <a:lnTo>
                    <a:pt x="815377" y="912477"/>
                  </a:lnTo>
                  <a:lnTo>
                    <a:pt x="777540" y="938664"/>
                  </a:lnTo>
                  <a:lnTo>
                    <a:pt x="737324" y="961407"/>
                  </a:lnTo>
                  <a:lnTo>
                    <a:pt x="694941" y="980493"/>
                  </a:lnTo>
                  <a:lnTo>
                    <a:pt x="650604" y="995707"/>
                  </a:lnTo>
                  <a:lnTo>
                    <a:pt x="604526" y="1006839"/>
                  </a:lnTo>
                  <a:lnTo>
                    <a:pt x="556921" y="1013674"/>
                  </a:lnTo>
                  <a:lnTo>
                    <a:pt x="508000" y="1016000"/>
                  </a:lnTo>
                  <a:lnTo>
                    <a:pt x="459078" y="1013674"/>
                  </a:lnTo>
                  <a:lnTo>
                    <a:pt x="411473" y="1006839"/>
                  </a:lnTo>
                  <a:lnTo>
                    <a:pt x="365395" y="995707"/>
                  </a:lnTo>
                  <a:lnTo>
                    <a:pt x="321058" y="980493"/>
                  </a:lnTo>
                  <a:lnTo>
                    <a:pt x="278675" y="961407"/>
                  </a:lnTo>
                  <a:lnTo>
                    <a:pt x="238459" y="938664"/>
                  </a:lnTo>
                  <a:lnTo>
                    <a:pt x="200622" y="912477"/>
                  </a:lnTo>
                  <a:lnTo>
                    <a:pt x="165379" y="883058"/>
                  </a:lnTo>
                  <a:lnTo>
                    <a:pt x="132941" y="850620"/>
                  </a:lnTo>
                  <a:lnTo>
                    <a:pt x="103522" y="815377"/>
                  </a:lnTo>
                  <a:lnTo>
                    <a:pt x="77335" y="777540"/>
                  </a:lnTo>
                  <a:lnTo>
                    <a:pt x="54592" y="737324"/>
                  </a:lnTo>
                  <a:lnTo>
                    <a:pt x="35506" y="694941"/>
                  </a:lnTo>
                  <a:lnTo>
                    <a:pt x="20292" y="650604"/>
                  </a:lnTo>
                  <a:lnTo>
                    <a:pt x="9160" y="604526"/>
                  </a:lnTo>
                  <a:lnTo>
                    <a:pt x="2325" y="556921"/>
                  </a:lnTo>
                  <a:lnTo>
                    <a:pt x="0" y="508000"/>
                  </a:lnTo>
                  <a:close/>
                </a:path>
              </a:pathLst>
            </a:custGeom>
            <a:noFill/>
            <a:ln w="25400" cap="flat" cmpd="sng">
              <a:solidFill>
                <a:srgbClr val="EDC1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 name="Google Shape;70;p8"/>
            <p:cNvSpPr/>
            <p:nvPr/>
          </p:nvSpPr>
          <p:spPr>
            <a:xfrm>
              <a:off x="2360549" y="3482975"/>
              <a:ext cx="5179734" cy="1018686"/>
            </a:xfrm>
            <a:custGeom>
              <a:avLst/>
              <a:gdLst/>
              <a:ahLst/>
              <a:cxnLst/>
              <a:rect l="l" t="t" r="r" b="b"/>
              <a:pathLst>
                <a:path w="5180330" h="812800" extrusionOk="0">
                  <a:moveTo>
                    <a:pt x="5180330" y="0"/>
                  </a:moveTo>
                  <a:lnTo>
                    <a:pt x="0" y="0"/>
                  </a:lnTo>
                  <a:lnTo>
                    <a:pt x="0" y="812800"/>
                  </a:lnTo>
                  <a:lnTo>
                    <a:pt x="5180330" y="812800"/>
                  </a:lnTo>
                  <a:lnTo>
                    <a:pt x="5180330" y="0"/>
                  </a:lnTo>
                  <a:close/>
                </a:path>
              </a:pathLst>
            </a:custGeom>
            <a:solidFill>
              <a:srgbClr val="2ECA9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71;p8"/>
            <p:cNvSpPr/>
            <p:nvPr/>
          </p:nvSpPr>
          <p:spPr>
            <a:xfrm>
              <a:off x="2360549" y="3482975"/>
              <a:ext cx="5180330" cy="812800"/>
            </a:xfrm>
            <a:custGeom>
              <a:avLst/>
              <a:gdLst/>
              <a:ahLst/>
              <a:cxnLst/>
              <a:rect l="l" t="t" r="r" b="b"/>
              <a:pathLst>
                <a:path w="5180330" h="812800" extrusionOk="0">
                  <a:moveTo>
                    <a:pt x="0" y="812800"/>
                  </a:moveTo>
                  <a:lnTo>
                    <a:pt x="5180330" y="812800"/>
                  </a:lnTo>
                  <a:lnTo>
                    <a:pt x="5180330" y="0"/>
                  </a:lnTo>
                  <a:lnTo>
                    <a:pt x="0" y="0"/>
                  </a:lnTo>
                  <a:lnTo>
                    <a:pt x="0" y="812800"/>
                  </a:lnTo>
                  <a:close/>
                </a:path>
              </a:pathLst>
            </a:custGeom>
            <a:noFill/>
            <a:ln w="254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 name="Google Shape;72;p8"/>
            <p:cNvSpPr/>
            <p:nvPr/>
          </p:nvSpPr>
          <p:spPr>
            <a:xfrm>
              <a:off x="1852549" y="3381375"/>
              <a:ext cx="1016000" cy="1016000"/>
            </a:xfrm>
            <a:custGeom>
              <a:avLst/>
              <a:gdLst/>
              <a:ahLst/>
              <a:cxnLst/>
              <a:rect l="l" t="t" r="r" b="b"/>
              <a:pathLst>
                <a:path w="1016000" h="1016000" extrusionOk="0">
                  <a:moveTo>
                    <a:pt x="508000" y="0"/>
                  </a:moveTo>
                  <a:lnTo>
                    <a:pt x="459078" y="2325"/>
                  </a:lnTo>
                  <a:lnTo>
                    <a:pt x="411473" y="9160"/>
                  </a:lnTo>
                  <a:lnTo>
                    <a:pt x="365395" y="20292"/>
                  </a:lnTo>
                  <a:lnTo>
                    <a:pt x="321058" y="35506"/>
                  </a:lnTo>
                  <a:lnTo>
                    <a:pt x="278675" y="54592"/>
                  </a:lnTo>
                  <a:lnTo>
                    <a:pt x="238459" y="77335"/>
                  </a:lnTo>
                  <a:lnTo>
                    <a:pt x="200622" y="103522"/>
                  </a:lnTo>
                  <a:lnTo>
                    <a:pt x="165379" y="132941"/>
                  </a:lnTo>
                  <a:lnTo>
                    <a:pt x="132941" y="165379"/>
                  </a:lnTo>
                  <a:lnTo>
                    <a:pt x="103522" y="200622"/>
                  </a:lnTo>
                  <a:lnTo>
                    <a:pt x="77335" y="238459"/>
                  </a:lnTo>
                  <a:lnTo>
                    <a:pt x="54592" y="278675"/>
                  </a:lnTo>
                  <a:lnTo>
                    <a:pt x="35506" y="321058"/>
                  </a:lnTo>
                  <a:lnTo>
                    <a:pt x="20292" y="365395"/>
                  </a:lnTo>
                  <a:lnTo>
                    <a:pt x="9160" y="411473"/>
                  </a:lnTo>
                  <a:lnTo>
                    <a:pt x="2325" y="459078"/>
                  </a:lnTo>
                  <a:lnTo>
                    <a:pt x="0" y="508000"/>
                  </a:lnTo>
                  <a:lnTo>
                    <a:pt x="2325" y="556921"/>
                  </a:lnTo>
                  <a:lnTo>
                    <a:pt x="9160" y="604526"/>
                  </a:lnTo>
                  <a:lnTo>
                    <a:pt x="20292" y="650604"/>
                  </a:lnTo>
                  <a:lnTo>
                    <a:pt x="35506" y="694941"/>
                  </a:lnTo>
                  <a:lnTo>
                    <a:pt x="54592" y="737324"/>
                  </a:lnTo>
                  <a:lnTo>
                    <a:pt x="77335" y="777540"/>
                  </a:lnTo>
                  <a:lnTo>
                    <a:pt x="103522" y="815377"/>
                  </a:lnTo>
                  <a:lnTo>
                    <a:pt x="132941" y="850620"/>
                  </a:lnTo>
                  <a:lnTo>
                    <a:pt x="165379" y="883058"/>
                  </a:lnTo>
                  <a:lnTo>
                    <a:pt x="200622" y="912477"/>
                  </a:lnTo>
                  <a:lnTo>
                    <a:pt x="238459" y="938664"/>
                  </a:lnTo>
                  <a:lnTo>
                    <a:pt x="278675" y="961407"/>
                  </a:lnTo>
                  <a:lnTo>
                    <a:pt x="321058" y="980493"/>
                  </a:lnTo>
                  <a:lnTo>
                    <a:pt x="365395" y="995707"/>
                  </a:lnTo>
                  <a:lnTo>
                    <a:pt x="411473" y="1006839"/>
                  </a:lnTo>
                  <a:lnTo>
                    <a:pt x="459078" y="1013674"/>
                  </a:lnTo>
                  <a:lnTo>
                    <a:pt x="508000" y="1016000"/>
                  </a:lnTo>
                  <a:lnTo>
                    <a:pt x="556940" y="1013674"/>
                  </a:lnTo>
                  <a:lnTo>
                    <a:pt x="604561" y="1006839"/>
                  </a:lnTo>
                  <a:lnTo>
                    <a:pt x="650650" y="995707"/>
                  </a:lnTo>
                  <a:lnTo>
                    <a:pt x="694994" y="980493"/>
                  </a:lnTo>
                  <a:lnTo>
                    <a:pt x="737380" y="961407"/>
                  </a:lnTo>
                  <a:lnTo>
                    <a:pt x="777597" y="938664"/>
                  </a:lnTo>
                  <a:lnTo>
                    <a:pt x="815431" y="912477"/>
                  </a:lnTo>
                  <a:lnTo>
                    <a:pt x="850670" y="883058"/>
                  </a:lnTo>
                  <a:lnTo>
                    <a:pt x="883103" y="850620"/>
                  </a:lnTo>
                  <a:lnTo>
                    <a:pt x="912515" y="815377"/>
                  </a:lnTo>
                  <a:lnTo>
                    <a:pt x="938695" y="777540"/>
                  </a:lnTo>
                  <a:lnTo>
                    <a:pt x="961431" y="737324"/>
                  </a:lnTo>
                  <a:lnTo>
                    <a:pt x="980509" y="694941"/>
                  </a:lnTo>
                  <a:lnTo>
                    <a:pt x="995717" y="650604"/>
                  </a:lnTo>
                  <a:lnTo>
                    <a:pt x="1006844" y="604526"/>
                  </a:lnTo>
                  <a:lnTo>
                    <a:pt x="1013675" y="556921"/>
                  </a:lnTo>
                  <a:lnTo>
                    <a:pt x="1016000" y="508000"/>
                  </a:lnTo>
                  <a:lnTo>
                    <a:pt x="1013675" y="459078"/>
                  </a:lnTo>
                  <a:lnTo>
                    <a:pt x="1006844" y="411473"/>
                  </a:lnTo>
                  <a:lnTo>
                    <a:pt x="995717" y="365395"/>
                  </a:lnTo>
                  <a:lnTo>
                    <a:pt x="980509" y="321058"/>
                  </a:lnTo>
                  <a:lnTo>
                    <a:pt x="961431" y="278675"/>
                  </a:lnTo>
                  <a:lnTo>
                    <a:pt x="938695" y="238459"/>
                  </a:lnTo>
                  <a:lnTo>
                    <a:pt x="912515" y="200622"/>
                  </a:lnTo>
                  <a:lnTo>
                    <a:pt x="883103" y="165379"/>
                  </a:lnTo>
                  <a:lnTo>
                    <a:pt x="850670" y="132941"/>
                  </a:lnTo>
                  <a:lnTo>
                    <a:pt x="815431" y="103522"/>
                  </a:lnTo>
                  <a:lnTo>
                    <a:pt x="777597" y="77335"/>
                  </a:lnTo>
                  <a:lnTo>
                    <a:pt x="737380" y="54592"/>
                  </a:lnTo>
                  <a:lnTo>
                    <a:pt x="694994" y="35506"/>
                  </a:lnTo>
                  <a:lnTo>
                    <a:pt x="650650" y="20292"/>
                  </a:lnTo>
                  <a:lnTo>
                    <a:pt x="604561" y="9160"/>
                  </a:lnTo>
                  <a:lnTo>
                    <a:pt x="556940" y="2325"/>
                  </a:lnTo>
                  <a:lnTo>
                    <a:pt x="50800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fr-FR" sz="2400">
                  <a:solidFill>
                    <a:srgbClr val="00B050"/>
                  </a:solidFill>
                  <a:latin typeface="Calibri"/>
                  <a:ea typeface="Calibri"/>
                  <a:cs typeface="Calibri"/>
                  <a:sym typeface="Calibri"/>
                </a:rPr>
                <a:t>       2</a:t>
              </a:r>
              <a:endParaRPr sz="2400">
                <a:solidFill>
                  <a:srgbClr val="00B050"/>
                </a:solidFill>
                <a:latin typeface="Calibri"/>
                <a:ea typeface="Calibri"/>
                <a:cs typeface="Calibri"/>
                <a:sym typeface="Calibri"/>
              </a:endParaRPr>
            </a:p>
          </p:txBody>
        </p:sp>
        <p:sp>
          <p:nvSpPr>
            <p:cNvPr id="73" name="Google Shape;73;p8"/>
            <p:cNvSpPr/>
            <p:nvPr/>
          </p:nvSpPr>
          <p:spPr>
            <a:xfrm>
              <a:off x="1852549" y="3381375"/>
              <a:ext cx="1016000" cy="1016000"/>
            </a:xfrm>
            <a:custGeom>
              <a:avLst/>
              <a:gdLst/>
              <a:ahLst/>
              <a:cxnLst/>
              <a:rect l="l" t="t" r="r" b="b"/>
              <a:pathLst>
                <a:path w="1016000" h="1016000" extrusionOk="0">
                  <a:moveTo>
                    <a:pt x="0" y="508000"/>
                  </a:moveTo>
                  <a:lnTo>
                    <a:pt x="2325" y="459078"/>
                  </a:lnTo>
                  <a:lnTo>
                    <a:pt x="9160" y="411473"/>
                  </a:lnTo>
                  <a:lnTo>
                    <a:pt x="20292" y="365395"/>
                  </a:lnTo>
                  <a:lnTo>
                    <a:pt x="35506" y="321058"/>
                  </a:lnTo>
                  <a:lnTo>
                    <a:pt x="54592" y="278675"/>
                  </a:lnTo>
                  <a:lnTo>
                    <a:pt x="77335" y="238459"/>
                  </a:lnTo>
                  <a:lnTo>
                    <a:pt x="103522" y="200622"/>
                  </a:lnTo>
                  <a:lnTo>
                    <a:pt x="132941" y="165379"/>
                  </a:lnTo>
                  <a:lnTo>
                    <a:pt x="165379" y="132941"/>
                  </a:lnTo>
                  <a:lnTo>
                    <a:pt x="200622" y="103522"/>
                  </a:lnTo>
                  <a:lnTo>
                    <a:pt x="238459" y="77335"/>
                  </a:lnTo>
                  <a:lnTo>
                    <a:pt x="278675" y="54592"/>
                  </a:lnTo>
                  <a:lnTo>
                    <a:pt x="321058" y="35506"/>
                  </a:lnTo>
                  <a:lnTo>
                    <a:pt x="365395" y="20292"/>
                  </a:lnTo>
                  <a:lnTo>
                    <a:pt x="411473" y="9160"/>
                  </a:lnTo>
                  <a:lnTo>
                    <a:pt x="459078" y="2325"/>
                  </a:lnTo>
                  <a:lnTo>
                    <a:pt x="508000" y="0"/>
                  </a:lnTo>
                  <a:lnTo>
                    <a:pt x="556940" y="2325"/>
                  </a:lnTo>
                  <a:lnTo>
                    <a:pt x="604561" y="9160"/>
                  </a:lnTo>
                  <a:lnTo>
                    <a:pt x="650650" y="20292"/>
                  </a:lnTo>
                  <a:lnTo>
                    <a:pt x="694994" y="35506"/>
                  </a:lnTo>
                  <a:lnTo>
                    <a:pt x="737380" y="54592"/>
                  </a:lnTo>
                  <a:lnTo>
                    <a:pt x="777597" y="77335"/>
                  </a:lnTo>
                  <a:lnTo>
                    <a:pt x="815431" y="103522"/>
                  </a:lnTo>
                  <a:lnTo>
                    <a:pt x="850670" y="132941"/>
                  </a:lnTo>
                  <a:lnTo>
                    <a:pt x="883103" y="165379"/>
                  </a:lnTo>
                  <a:lnTo>
                    <a:pt x="912515" y="200622"/>
                  </a:lnTo>
                  <a:lnTo>
                    <a:pt x="938695" y="238459"/>
                  </a:lnTo>
                  <a:lnTo>
                    <a:pt x="961431" y="278675"/>
                  </a:lnTo>
                  <a:lnTo>
                    <a:pt x="980509" y="321058"/>
                  </a:lnTo>
                  <a:lnTo>
                    <a:pt x="995717" y="365395"/>
                  </a:lnTo>
                  <a:lnTo>
                    <a:pt x="1006844" y="411473"/>
                  </a:lnTo>
                  <a:lnTo>
                    <a:pt x="1013675" y="459078"/>
                  </a:lnTo>
                  <a:lnTo>
                    <a:pt x="1016000" y="508000"/>
                  </a:lnTo>
                  <a:lnTo>
                    <a:pt x="1013675" y="556921"/>
                  </a:lnTo>
                  <a:lnTo>
                    <a:pt x="1006844" y="604526"/>
                  </a:lnTo>
                  <a:lnTo>
                    <a:pt x="995717" y="650604"/>
                  </a:lnTo>
                  <a:lnTo>
                    <a:pt x="980509" y="694941"/>
                  </a:lnTo>
                  <a:lnTo>
                    <a:pt x="961431" y="737324"/>
                  </a:lnTo>
                  <a:lnTo>
                    <a:pt x="938695" y="777540"/>
                  </a:lnTo>
                  <a:lnTo>
                    <a:pt x="912515" y="815377"/>
                  </a:lnTo>
                  <a:lnTo>
                    <a:pt x="883103" y="850620"/>
                  </a:lnTo>
                  <a:lnTo>
                    <a:pt x="850670" y="883058"/>
                  </a:lnTo>
                  <a:lnTo>
                    <a:pt x="815431" y="912477"/>
                  </a:lnTo>
                  <a:lnTo>
                    <a:pt x="777597" y="938664"/>
                  </a:lnTo>
                  <a:lnTo>
                    <a:pt x="737380" y="961407"/>
                  </a:lnTo>
                  <a:lnTo>
                    <a:pt x="694994" y="980493"/>
                  </a:lnTo>
                  <a:lnTo>
                    <a:pt x="650650" y="995707"/>
                  </a:lnTo>
                  <a:lnTo>
                    <a:pt x="604561" y="1006839"/>
                  </a:lnTo>
                  <a:lnTo>
                    <a:pt x="556940" y="1013674"/>
                  </a:lnTo>
                  <a:lnTo>
                    <a:pt x="508000" y="1016000"/>
                  </a:lnTo>
                  <a:lnTo>
                    <a:pt x="459078" y="1013674"/>
                  </a:lnTo>
                  <a:lnTo>
                    <a:pt x="411473" y="1006839"/>
                  </a:lnTo>
                  <a:lnTo>
                    <a:pt x="365395" y="995707"/>
                  </a:lnTo>
                  <a:lnTo>
                    <a:pt x="321058" y="980493"/>
                  </a:lnTo>
                  <a:lnTo>
                    <a:pt x="278675" y="961407"/>
                  </a:lnTo>
                  <a:lnTo>
                    <a:pt x="238459" y="938664"/>
                  </a:lnTo>
                  <a:lnTo>
                    <a:pt x="200622" y="912477"/>
                  </a:lnTo>
                  <a:lnTo>
                    <a:pt x="165379" y="883058"/>
                  </a:lnTo>
                  <a:lnTo>
                    <a:pt x="132941" y="850620"/>
                  </a:lnTo>
                  <a:lnTo>
                    <a:pt x="103522" y="815377"/>
                  </a:lnTo>
                  <a:lnTo>
                    <a:pt x="77335" y="777540"/>
                  </a:lnTo>
                  <a:lnTo>
                    <a:pt x="54592" y="737324"/>
                  </a:lnTo>
                  <a:lnTo>
                    <a:pt x="35506" y="694941"/>
                  </a:lnTo>
                  <a:lnTo>
                    <a:pt x="20292" y="650604"/>
                  </a:lnTo>
                  <a:lnTo>
                    <a:pt x="9160" y="604526"/>
                  </a:lnTo>
                  <a:lnTo>
                    <a:pt x="2325" y="556921"/>
                  </a:lnTo>
                  <a:lnTo>
                    <a:pt x="0" y="508000"/>
                  </a:lnTo>
                  <a:close/>
                </a:path>
              </a:pathLst>
            </a:custGeom>
            <a:noFill/>
            <a:ln w="25400" cap="flat" cmpd="sng">
              <a:solidFill>
                <a:srgbClr val="2ECA9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8"/>
            <p:cNvSpPr/>
            <p:nvPr/>
          </p:nvSpPr>
          <p:spPr>
            <a:xfrm>
              <a:off x="2065147" y="4702175"/>
              <a:ext cx="5476240" cy="812800"/>
            </a:xfrm>
            <a:custGeom>
              <a:avLst/>
              <a:gdLst/>
              <a:ahLst/>
              <a:cxnLst/>
              <a:rect l="l" t="t" r="r" b="b"/>
              <a:pathLst>
                <a:path w="5476240" h="812800" extrusionOk="0">
                  <a:moveTo>
                    <a:pt x="5475858" y="0"/>
                  </a:moveTo>
                  <a:lnTo>
                    <a:pt x="0" y="0"/>
                  </a:lnTo>
                  <a:lnTo>
                    <a:pt x="0" y="812800"/>
                  </a:lnTo>
                  <a:lnTo>
                    <a:pt x="5475858" y="812800"/>
                  </a:lnTo>
                  <a:lnTo>
                    <a:pt x="5475858" y="0"/>
                  </a:lnTo>
                  <a:close/>
                </a:path>
              </a:pathLst>
            </a:custGeom>
            <a:solidFill>
              <a:srgbClr val="8063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8"/>
            <p:cNvSpPr/>
            <p:nvPr/>
          </p:nvSpPr>
          <p:spPr>
            <a:xfrm>
              <a:off x="2065147" y="4702175"/>
              <a:ext cx="5476240" cy="812800"/>
            </a:xfrm>
            <a:custGeom>
              <a:avLst/>
              <a:gdLst/>
              <a:ahLst/>
              <a:cxnLst/>
              <a:rect l="l" t="t" r="r" b="b"/>
              <a:pathLst>
                <a:path w="5476240" h="812800" extrusionOk="0">
                  <a:moveTo>
                    <a:pt x="0" y="812800"/>
                  </a:moveTo>
                  <a:lnTo>
                    <a:pt x="5475858" y="812800"/>
                  </a:lnTo>
                  <a:lnTo>
                    <a:pt x="5475858" y="0"/>
                  </a:lnTo>
                  <a:lnTo>
                    <a:pt x="0" y="0"/>
                  </a:lnTo>
                  <a:lnTo>
                    <a:pt x="0" y="812800"/>
                  </a:lnTo>
                  <a:close/>
                </a:path>
              </a:pathLst>
            </a:custGeom>
            <a:noFill/>
            <a:ln w="254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76" name="Google Shape;76;p8"/>
          <p:cNvSpPr txBox="1"/>
          <p:nvPr/>
        </p:nvSpPr>
        <p:spPr>
          <a:xfrm>
            <a:off x="2573150" y="2160050"/>
            <a:ext cx="5951872" cy="3096300"/>
          </a:xfrm>
          <a:prstGeom prst="rect">
            <a:avLst/>
          </a:prstGeom>
          <a:noFill/>
          <a:ln>
            <a:noFill/>
          </a:ln>
        </p:spPr>
        <p:txBody>
          <a:bodyPr spcFirstLastPara="1" wrap="square" lIns="0" tIns="12050" rIns="0" bIns="0" anchor="t" anchorCtr="0">
            <a:noAutofit/>
          </a:bodyPr>
          <a:lstStyle/>
          <a:p>
            <a:pPr marL="12700" marR="0" lvl="0" indent="0" algn="l" rtl="0">
              <a:lnSpc>
                <a:spcPct val="100000"/>
              </a:lnSpc>
              <a:spcBef>
                <a:spcPts val="0"/>
              </a:spcBef>
              <a:spcAft>
                <a:spcPts val="0"/>
              </a:spcAft>
              <a:buNone/>
            </a:pPr>
            <a:r>
              <a:rPr lang="fr-FR" sz="2500" dirty="0" smtClean="0">
                <a:solidFill>
                  <a:srgbClr val="FFFFFF"/>
                </a:solidFill>
                <a:latin typeface="Arial"/>
                <a:ea typeface="Arial"/>
                <a:cs typeface="Arial"/>
                <a:sym typeface="Arial"/>
              </a:rPr>
              <a:t>  </a:t>
            </a:r>
          </a:p>
          <a:p>
            <a:pPr marL="12700" marR="0" lvl="0" indent="0" algn="l" rtl="0">
              <a:lnSpc>
                <a:spcPct val="100000"/>
              </a:lnSpc>
              <a:spcBef>
                <a:spcPts val="0"/>
              </a:spcBef>
              <a:spcAft>
                <a:spcPts val="0"/>
              </a:spcAft>
              <a:buNone/>
            </a:pPr>
            <a:r>
              <a:rPr lang="fr-FR" sz="2500" dirty="0" smtClean="0">
                <a:solidFill>
                  <a:srgbClr val="FFFFFF"/>
                </a:solidFill>
                <a:latin typeface="Arial"/>
                <a:ea typeface="Arial"/>
                <a:cs typeface="Arial"/>
                <a:sym typeface="Arial"/>
              </a:rPr>
              <a:t>Objectifs</a:t>
            </a:r>
            <a:endParaRPr lang="fr-FR" sz="2500" dirty="0">
              <a:solidFill>
                <a:schemeClr val="dk1"/>
              </a:solidFill>
            </a:endParaRPr>
          </a:p>
          <a:p>
            <a:pPr marL="12700" marR="0" lvl="0" indent="0" algn="l" rtl="0">
              <a:lnSpc>
                <a:spcPct val="100000"/>
              </a:lnSpc>
              <a:spcBef>
                <a:spcPts val="0"/>
              </a:spcBef>
              <a:spcAft>
                <a:spcPts val="0"/>
              </a:spcAft>
              <a:buNone/>
            </a:pPr>
            <a:endParaRPr lang="fr-FR" sz="2500" dirty="0" smtClean="0">
              <a:solidFill>
                <a:schemeClr val="dk1"/>
              </a:solidFill>
              <a:latin typeface="Arial"/>
              <a:ea typeface="Arial"/>
              <a:cs typeface="Arial"/>
              <a:sym typeface="Arial"/>
            </a:endParaRPr>
          </a:p>
          <a:p>
            <a:pPr marL="12700" marR="0" lvl="0" indent="0" algn="l" rtl="0">
              <a:lnSpc>
                <a:spcPct val="100000"/>
              </a:lnSpc>
              <a:spcBef>
                <a:spcPts val="0"/>
              </a:spcBef>
              <a:spcAft>
                <a:spcPts val="0"/>
              </a:spcAft>
              <a:buNone/>
            </a:pPr>
            <a:endParaRPr lang="fr-FR" sz="2500" dirty="0" smtClean="0">
              <a:solidFill>
                <a:schemeClr val="dk1"/>
              </a:solidFill>
            </a:endParaRPr>
          </a:p>
          <a:p>
            <a:pPr marL="12700" marR="0" lvl="0" indent="0" algn="l" rtl="0">
              <a:lnSpc>
                <a:spcPct val="100000"/>
              </a:lnSpc>
              <a:spcBef>
                <a:spcPts val="0"/>
              </a:spcBef>
              <a:spcAft>
                <a:spcPts val="0"/>
              </a:spcAft>
              <a:buNone/>
            </a:pPr>
            <a:r>
              <a:rPr lang="fr-FR" sz="2000" dirty="0" smtClean="0">
                <a:solidFill>
                  <a:srgbClr val="FFFFFF"/>
                </a:solidFill>
                <a:latin typeface="Arial"/>
                <a:ea typeface="Arial"/>
                <a:cs typeface="Arial"/>
                <a:sym typeface="Arial"/>
              </a:rPr>
              <a:t>   Diagramme </a:t>
            </a:r>
            <a:r>
              <a:rPr lang="fr-FR" sz="2000" dirty="0">
                <a:solidFill>
                  <a:srgbClr val="FFFFFF"/>
                </a:solidFill>
                <a:latin typeface="Arial"/>
                <a:ea typeface="Arial"/>
                <a:cs typeface="Arial"/>
                <a:sym typeface="Arial"/>
              </a:rPr>
              <a:t>de séquences </a:t>
            </a:r>
            <a:r>
              <a:rPr lang="fr-FR" sz="2000" dirty="0" smtClean="0">
                <a:solidFill>
                  <a:srgbClr val="FFFFFF"/>
                </a:solidFill>
                <a:latin typeface="Arial"/>
                <a:ea typeface="Arial"/>
                <a:cs typeface="Arial"/>
                <a:sym typeface="Arial"/>
              </a:rPr>
              <a:t>système</a:t>
            </a:r>
            <a:endParaRPr sz="2000" dirty="0">
              <a:solidFill>
                <a:schemeClr val="dk1"/>
              </a:solidFill>
              <a:latin typeface="Arial"/>
              <a:ea typeface="Arial"/>
              <a:cs typeface="Arial"/>
              <a:sym typeface="Arial"/>
            </a:endParaRPr>
          </a:p>
        </p:txBody>
      </p:sp>
      <p:grpSp>
        <p:nvGrpSpPr>
          <p:cNvPr id="77" name="Google Shape;77;p8"/>
          <p:cNvGrpSpPr/>
          <p:nvPr/>
        </p:nvGrpSpPr>
        <p:grpSpPr>
          <a:xfrm>
            <a:off x="1557147" y="4600575"/>
            <a:ext cx="1016000" cy="1016000"/>
            <a:chOff x="1557147" y="4600575"/>
            <a:chExt cx="1016000" cy="1016000"/>
          </a:xfrm>
        </p:grpSpPr>
        <p:sp>
          <p:nvSpPr>
            <p:cNvPr id="78" name="Google Shape;78;p8"/>
            <p:cNvSpPr/>
            <p:nvPr/>
          </p:nvSpPr>
          <p:spPr>
            <a:xfrm>
              <a:off x="1557147" y="4600575"/>
              <a:ext cx="1016000" cy="1016000"/>
            </a:xfrm>
            <a:custGeom>
              <a:avLst/>
              <a:gdLst/>
              <a:ahLst/>
              <a:cxnLst/>
              <a:rect l="l" t="t" r="r" b="b"/>
              <a:pathLst>
                <a:path w="1016000" h="1016000" extrusionOk="0">
                  <a:moveTo>
                    <a:pt x="508000" y="0"/>
                  </a:moveTo>
                  <a:lnTo>
                    <a:pt x="459078" y="2325"/>
                  </a:lnTo>
                  <a:lnTo>
                    <a:pt x="411473" y="9160"/>
                  </a:lnTo>
                  <a:lnTo>
                    <a:pt x="365395" y="20292"/>
                  </a:lnTo>
                  <a:lnTo>
                    <a:pt x="321058" y="35506"/>
                  </a:lnTo>
                  <a:lnTo>
                    <a:pt x="278675" y="54592"/>
                  </a:lnTo>
                  <a:lnTo>
                    <a:pt x="238459" y="77335"/>
                  </a:lnTo>
                  <a:lnTo>
                    <a:pt x="200622" y="103522"/>
                  </a:lnTo>
                  <a:lnTo>
                    <a:pt x="165379" y="132941"/>
                  </a:lnTo>
                  <a:lnTo>
                    <a:pt x="132941" y="165379"/>
                  </a:lnTo>
                  <a:lnTo>
                    <a:pt x="103522" y="200622"/>
                  </a:lnTo>
                  <a:lnTo>
                    <a:pt x="77335" y="238459"/>
                  </a:lnTo>
                  <a:lnTo>
                    <a:pt x="54592" y="278675"/>
                  </a:lnTo>
                  <a:lnTo>
                    <a:pt x="35506" y="321058"/>
                  </a:lnTo>
                  <a:lnTo>
                    <a:pt x="20292" y="365395"/>
                  </a:lnTo>
                  <a:lnTo>
                    <a:pt x="9160" y="411473"/>
                  </a:lnTo>
                  <a:lnTo>
                    <a:pt x="2325" y="459078"/>
                  </a:lnTo>
                  <a:lnTo>
                    <a:pt x="0" y="508000"/>
                  </a:lnTo>
                  <a:lnTo>
                    <a:pt x="2325" y="556920"/>
                  </a:lnTo>
                  <a:lnTo>
                    <a:pt x="9160" y="604526"/>
                  </a:lnTo>
                  <a:lnTo>
                    <a:pt x="20292" y="650603"/>
                  </a:lnTo>
                  <a:lnTo>
                    <a:pt x="35506" y="694940"/>
                  </a:lnTo>
                  <a:lnTo>
                    <a:pt x="54592" y="737322"/>
                  </a:lnTo>
                  <a:lnTo>
                    <a:pt x="77335" y="777537"/>
                  </a:lnTo>
                  <a:lnTo>
                    <a:pt x="103522" y="815372"/>
                  </a:lnTo>
                  <a:lnTo>
                    <a:pt x="132941" y="850614"/>
                  </a:lnTo>
                  <a:lnTo>
                    <a:pt x="165379" y="883051"/>
                  </a:lnTo>
                  <a:lnTo>
                    <a:pt x="200622" y="912469"/>
                  </a:lnTo>
                  <a:lnTo>
                    <a:pt x="238459" y="938655"/>
                  </a:lnTo>
                  <a:lnTo>
                    <a:pt x="278675" y="961397"/>
                  </a:lnTo>
                  <a:lnTo>
                    <a:pt x="321058" y="980482"/>
                  </a:lnTo>
                  <a:lnTo>
                    <a:pt x="365395" y="995696"/>
                  </a:lnTo>
                  <a:lnTo>
                    <a:pt x="411473" y="1006827"/>
                  </a:lnTo>
                  <a:lnTo>
                    <a:pt x="459078" y="1013661"/>
                  </a:lnTo>
                  <a:lnTo>
                    <a:pt x="508000" y="1015987"/>
                  </a:lnTo>
                  <a:lnTo>
                    <a:pt x="556921" y="1013661"/>
                  </a:lnTo>
                  <a:lnTo>
                    <a:pt x="604526" y="1006827"/>
                  </a:lnTo>
                  <a:lnTo>
                    <a:pt x="650604" y="995696"/>
                  </a:lnTo>
                  <a:lnTo>
                    <a:pt x="694941" y="980482"/>
                  </a:lnTo>
                  <a:lnTo>
                    <a:pt x="737324" y="961397"/>
                  </a:lnTo>
                  <a:lnTo>
                    <a:pt x="777540" y="938655"/>
                  </a:lnTo>
                  <a:lnTo>
                    <a:pt x="815377" y="912469"/>
                  </a:lnTo>
                  <a:lnTo>
                    <a:pt x="850620" y="883051"/>
                  </a:lnTo>
                  <a:lnTo>
                    <a:pt x="883058" y="850614"/>
                  </a:lnTo>
                  <a:lnTo>
                    <a:pt x="912477" y="815372"/>
                  </a:lnTo>
                  <a:lnTo>
                    <a:pt x="938664" y="777537"/>
                  </a:lnTo>
                  <a:lnTo>
                    <a:pt x="961407" y="737322"/>
                  </a:lnTo>
                  <a:lnTo>
                    <a:pt x="980493" y="694940"/>
                  </a:lnTo>
                  <a:lnTo>
                    <a:pt x="995707" y="650603"/>
                  </a:lnTo>
                  <a:lnTo>
                    <a:pt x="1006839" y="604526"/>
                  </a:lnTo>
                  <a:lnTo>
                    <a:pt x="1013674" y="556920"/>
                  </a:lnTo>
                  <a:lnTo>
                    <a:pt x="1016000" y="508000"/>
                  </a:lnTo>
                  <a:lnTo>
                    <a:pt x="1013674" y="459078"/>
                  </a:lnTo>
                  <a:lnTo>
                    <a:pt x="1006839" y="411473"/>
                  </a:lnTo>
                  <a:lnTo>
                    <a:pt x="995707" y="365395"/>
                  </a:lnTo>
                  <a:lnTo>
                    <a:pt x="980493" y="321058"/>
                  </a:lnTo>
                  <a:lnTo>
                    <a:pt x="961407" y="278675"/>
                  </a:lnTo>
                  <a:lnTo>
                    <a:pt x="938664" y="238459"/>
                  </a:lnTo>
                  <a:lnTo>
                    <a:pt x="912477" y="200622"/>
                  </a:lnTo>
                  <a:lnTo>
                    <a:pt x="883058" y="165379"/>
                  </a:lnTo>
                  <a:lnTo>
                    <a:pt x="850620" y="132941"/>
                  </a:lnTo>
                  <a:lnTo>
                    <a:pt x="815377" y="103522"/>
                  </a:lnTo>
                  <a:lnTo>
                    <a:pt x="777540" y="77335"/>
                  </a:lnTo>
                  <a:lnTo>
                    <a:pt x="737324" y="54592"/>
                  </a:lnTo>
                  <a:lnTo>
                    <a:pt x="694941" y="35506"/>
                  </a:lnTo>
                  <a:lnTo>
                    <a:pt x="650604" y="20292"/>
                  </a:lnTo>
                  <a:lnTo>
                    <a:pt x="604526" y="9160"/>
                  </a:lnTo>
                  <a:lnTo>
                    <a:pt x="556921" y="2325"/>
                  </a:lnTo>
                  <a:lnTo>
                    <a:pt x="50800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         </a:t>
              </a:r>
              <a:r>
                <a:rPr lang="fr-FR" sz="2400">
                  <a:solidFill>
                    <a:srgbClr val="5F497A"/>
                  </a:solidFill>
                  <a:latin typeface="Calibri"/>
                  <a:ea typeface="Calibri"/>
                  <a:cs typeface="Calibri"/>
                  <a:sym typeface="Calibri"/>
                </a:rPr>
                <a:t>3</a:t>
              </a:r>
              <a:endParaRPr sz="2400">
                <a:solidFill>
                  <a:srgbClr val="5F497A"/>
                </a:solidFill>
                <a:latin typeface="Calibri"/>
                <a:ea typeface="Calibri"/>
                <a:cs typeface="Calibri"/>
                <a:sym typeface="Calibri"/>
              </a:endParaRPr>
            </a:p>
          </p:txBody>
        </p:sp>
        <p:sp>
          <p:nvSpPr>
            <p:cNvPr id="79" name="Google Shape;79;p8"/>
            <p:cNvSpPr/>
            <p:nvPr/>
          </p:nvSpPr>
          <p:spPr>
            <a:xfrm>
              <a:off x="1557147" y="4600575"/>
              <a:ext cx="1016000" cy="1016000"/>
            </a:xfrm>
            <a:custGeom>
              <a:avLst/>
              <a:gdLst/>
              <a:ahLst/>
              <a:cxnLst/>
              <a:rect l="l" t="t" r="r" b="b"/>
              <a:pathLst>
                <a:path w="1016000" h="1016000" extrusionOk="0">
                  <a:moveTo>
                    <a:pt x="0" y="508000"/>
                  </a:moveTo>
                  <a:lnTo>
                    <a:pt x="2325" y="459078"/>
                  </a:lnTo>
                  <a:lnTo>
                    <a:pt x="9160" y="411473"/>
                  </a:lnTo>
                  <a:lnTo>
                    <a:pt x="20292" y="365395"/>
                  </a:lnTo>
                  <a:lnTo>
                    <a:pt x="35506" y="321058"/>
                  </a:lnTo>
                  <a:lnTo>
                    <a:pt x="54592" y="278675"/>
                  </a:lnTo>
                  <a:lnTo>
                    <a:pt x="77335" y="238459"/>
                  </a:lnTo>
                  <a:lnTo>
                    <a:pt x="103522" y="200622"/>
                  </a:lnTo>
                  <a:lnTo>
                    <a:pt x="132941" y="165379"/>
                  </a:lnTo>
                  <a:lnTo>
                    <a:pt x="165379" y="132941"/>
                  </a:lnTo>
                  <a:lnTo>
                    <a:pt x="200622" y="103522"/>
                  </a:lnTo>
                  <a:lnTo>
                    <a:pt x="238459" y="77335"/>
                  </a:lnTo>
                  <a:lnTo>
                    <a:pt x="278675" y="54592"/>
                  </a:lnTo>
                  <a:lnTo>
                    <a:pt x="321058" y="35506"/>
                  </a:lnTo>
                  <a:lnTo>
                    <a:pt x="365395" y="20292"/>
                  </a:lnTo>
                  <a:lnTo>
                    <a:pt x="411473" y="9160"/>
                  </a:lnTo>
                  <a:lnTo>
                    <a:pt x="459078" y="2325"/>
                  </a:lnTo>
                  <a:lnTo>
                    <a:pt x="508000" y="0"/>
                  </a:lnTo>
                  <a:lnTo>
                    <a:pt x="556921" y="2325"/>
                  </a:lnTo>
                  <a:lnTo>
                    <a:pt x="604526" y="9160"/>
                  </a:lnTo>
                  <a:lnTo>
                    <a:pt x="650604" y="20292"/>
                  </a:lnTo>
                  <a:lnTo>
                    <a:pt x="694941" y="35506"/>
                  </a:lnTo>
                  <a:lnTo>
                    <a:pt x="737324" y="54592"/>
                  </a:lnTo>
                  <a:lnTo>
                    <a:pt x="777540" y="77335"/>
                  </a:lnTo>
                  <a:lnTo>
                    <a:pt x="815377" y="103522"/>
                  </a:lnTo>
                  <a:lnTo>
                    <a:pt x="850620" y="132941"/>
                  </a:lnTo>
                  <a:lnTo>
                    <a:pt x="883058" y="165379"/>
                  </a:lnTo>
                  <a:lnTo>
                    <a:pt x="912477" y="200622"/>
                  </a:lnTo>
                  <a:lnTo>
                    <a:pt x="938664" y="238459"/>
                  </a:lnTo>
                  <a:lnTo>
                    <a:pt x="961407" y="278675"/>
                  </a:lnTo>
                  <a:lnTo>
                    <a:pt x="980493" y="321058"/>
                  </a:lnTo>
                  <a:lnTo>
                    <a:pt x="995707" y="365395"/>
                  </a:lnTo>
                  <a:lnTo>
                    <a:pt x="1006839" y="411473"/>
                  </a:lnTo>
                  <a:lnTo>
                    <a:pt x="1013674" y="459078"/>
                  </a:lnTo>
                  <a:lnTo>
                    <a:pt x="1016000" y="508000"/>
                  </a:lnTo>
                  <a:lnTo>
                    <a:pt x="1013674" y="556920"/>
                  </a:lnTo>
                  <a:lnTo>
                    <a:pt x="1006839" y="604526"/>
                  </a:lnTo>
                  <a:lnTo>
                    <a:pt x="995707" y="650603"/>
                  </a:lnTo>
                  <a:lnTo>
                    <a:pt x="980493" y="694940"/>
                  </a:lnTo>
                  <a:lnTo>
                    <a:pt x="961407" y="737322"/>
                  </a:lnTo>
                  <a:lnTo>
                    <a:pt x="938664" y="777537"/>
                  </a:lnTo>
                  <a:lnTo>
                    <a:pt x="912477" y="815372"/>
                  </a:lnTo>
                  <a:lnTo>
                    <a:pt x="883058" y="850614"/>
                  </a:lnTo>
                  <a:lnTo>
                    <a:pt x="850620" y="883051"/>
                  </a:lnTo>
                  <a:lnTo>
                    <a:pt x="815377" y="912469"/>
                  </a:lnTo>
                  <a:lnTo>
                    <a:pt x="777540" y="938655"/>
                  </a:lnTo>
                  <a:lnTo>
                    <a:pt x="737324" y="961397"/>
                  </a:lnTo>
                  <a:lnTo>
                    <a:pt x="694941" y="980482"/>
                  </a:lnTo>
                  <a:lnTo>
                    <a:pt x="650604" y="995696"/>
                  </a:lnTo>
                  <a:lnTo>
                    <a:pt x="604526" y="1006827"/>
                  </a:lnTo>
                  <a:lnTo>
                    <a:pt x="556921" y="1013661"/>
                  </a:lnTo>
                  <a:lnTo>
                    <a:pt x="508000" y="1015987"/>
                  </a:lnTo>
                  <a:lnTo>
                    <a:pt x="459078" y="1013661"/>
                  </a:lnTo>
                  <a:lnTo>
                    <a:pt x="411473" y="1006827"/>
                  </a:lnTo>
                  <a:lnTo>
                    <a:pt x="365395" y="995696"/>
                  </a:lnTo>
                  <a:lnTo>
                    <a:pt x="321058" y="980482"/>
                  </a:lnTo>
                  <a:lnTo>
                    <a:pt x="278675" y="961397"/>
                  </a:lnTo>
                  <a:lnTo>
                    <a:pt x="238459" y="938655"/>
                  </a:lnTo>
                  <a:lnTo>
                    <a:pt x="200622" y="912469"/>
                  </a:lnTo>
                  <a:lnTo>
                    <a:pt x="165379" y="883051"/>
                  </a:lnTo>
                  <a:lnTo>
                    <a:pt x="132941" y="850614"/>
                  </a:lnTo>
                  <a:lnTo>
                    <a:pt x="103522" y="815372"/>
                  </a:lnTo>
                  <a:lnTo>
                    <a:pt x="77335" y="777537"/>
                  </a:lnTo>
                  <a:lnTo>
                    <a:pt x="54592" y="737322"/>
                  </a:lnTo>
                  <a:lnTo>
                    <a:pt x="35506" y="694940"/>
                  </a:lnTo>
                  <a:lnTo>
                    <a:pt x="20292" y="650603"/>
                  </a:lnTo>
                  <a:lnTo>
                    <a:pt x="9160" y="604526"/>
                  </a:lnTo>
                  <a:lnTo>
                    <a:pt x="2325" y="556920"/>
                  </a:lnTo>
                  <a:lnTo>
                    <a:pt x="0" y="508000"/>
                  </a:lnTo>
                  <a:close/>
                </a:path>
              </a:pathLst>
            </a:custGeom>
            <a:noFill/>
            <a:ln w="25400" cap="flat" cmpd="sng">
              <a:solidFill>
                <a:srgbClr val="8063A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0" name="Google Shape;80;p8"/>
          <p:cNvSpPr/>
          <p:nvPr/>
        </p:nvSpPr>
        <p:spPr>
          <a:xfrm>
            <a:off x="2959354" y="188620"/>
            <a:ext cx="6149340" cy="805180"/>
          </a:xfrm>
          <a:custGeom>
            <a:avLst/>
            <a:gdLst/>
            <a:ahLst/>
            <a:cxnLst/>
            <a:rect l="l" t="t" r="r" b="b"/>
            <a:pathLst>
              <a:path w="6149340" h="805180" extrusionOk="0">
                <a:moveTo>
                  <a:pt x="6149213" y="0"/>
                </a:moveTo>
                <a:lnTo>
                  <a:pt x="0" y="0"/>
                </a:lnTo>
                <a:lnTo>
                  <a:pt x="0" y="805154"/>
                </a:lnTo>
                <a:lnTo>
                  <a:pt x="6149213" y="805154"/>
                </a:lnTo>
                <a:lnTo>
                  <a:pt x="6149213" y="0"/>
                </a:lnTo>
                <a:close/>
              </a:path>
            </a:pathLst>
          </a:custGeom>
          <a:solidFill>
            <a:srgbClr val="C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8"/>
          <p:cNvSpPr txBox="1">
            <a:spLocks noGrp="1"/>
          </p:cNvSpPr>
          <p:nvPr>
            <p:ph type="title"/>
          </p:nvPr>
        </p:nvSpPr>
        <p:spPr>
          <a:xfrm>
            <a:off x="5404230" y="294843"/>
            <a:ext cx="1220470" cy="574675"/>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fr-FR" sz="3600" b="0">
                <a:latin typeface="Arial"/>
                <a:ea typeface="Arial"/>
                <a:cs typeface="Arial"/>
                <a:sym typeface="Arial"/>
              </a:rPr>
              <a:t>PLAN</a:t>
            </a:r>
            <a:endParaRPr sz="3600">
              <a:latin typeface="Arial"/>
              <a:ea typeface="Arial"/>
              <a:cs typeface="Arial"/>
              <a:sym typeface="Arial"/>
            </a:endParaRPr>
          </a:p>
        </p:txBody>
      </p:sp>
      <p:sp>
        <p:nvSpPr>
          <p:cNvPr id="82" name="Google Shape;82;p8"/>
          <p:cNvSpPr txBox="1"/>
          <p:nvPr/>
        </p:nvSpPr>
        <p:spPr>
          <a:xfrm>
            <a:off x="8453119" y="6358534"/>
            <a:ext cx="154940" cy="330835"/>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fr-FR" sz="2000">
                <a:solidFill>
                  <a:srgbClr val="888888"/>
                </a:solidFill>
                <a:latin typeface="Arial"/>
                <a:ea typeface="Arial"/>
                <a:cs typeface="Arial"/>
                <a:sym typeface="Arial"/>
              </a:rPr>
              <a:t>2</a:t>
            </a:r>
            <a:endParaRPr sz="2000">
              <a:solidFill>
                <a:schemeClr val="dk1"/>
              </a:solidFill>
              <a:latin typeface="Arial"/>
              <a:ea typeface="Arial"/>
              <a:cs typeface="Arial"/>
              <a:sym typeface="Arial"/>
            </a:endParaRPr>
          </a:p>
        </p:txBody>
      </p:sp>
      <p:sp>
        <p:nvSpPr>
          <p:cNvPr id="21" name="Rectangle 20"/>
          <p:cNvSpPr/>
          <p:nvPr/>
        </p:nvSpPr>
        <p:spPr>
          <a:xfrm>
            <a:off x="2811026" y="4906964"/>
            <a:ext cx="2903359" cy="400110"/>
          </a:xfrm>
          <a:prstGeom prst="rect">
            <a:avLst/>
          </a:prstGeom>
        </p:spPr>
        <p:txBody>
          <a:bodyPr wrap="none">
            <a:spAutoFit/>
          </a:bodyPr>
          <a:lstStyle/>
          <a:p>
            <a:r>
              <a:rPr lang="fr-FR" sz="2000" b="1" dirty="0" smtClean="0">
                <a:solidFill>
                  <a:srgbClr val="FFFFFF"/>
                </a:solidFill>
              </a:rPr>
              <a:t>Diagramme d’activités</a:t>
            </a:r>
            <a:endParaRPr lang="fr-FR" sz="2000" b="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6"/>
          <p:cNvSpPr/>
          <p:nvPr/>
        </p:nvSpPr>
        <p:spPr>
          <a:xfrm>
            <a:off x="1676400" y="178307"/>
            <a:ext cx="7463027" cy="65989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4" name="Google Shape;264;p26"/>
          <p:cNvSpPr txBox="1">
            <a:spLocks noGrp="1"/>
          </p:cNvSpPr>
          <p:nvPr>
            <p:ph type="title"/>
          </p:nvPr>
        </p:nvSpPr>
        <p:spPr>
          <a:xfrm>
            <a:off x="1981200" y="304800"/>
            <a:ext cx="8305800" cy="443711"/>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fr-FR"/>
              <a:t>                     Diagramme d’activités</a:t>
            </a:r>
            <a:endParaRPr/>
          </a:p>
        </p:txBody>
      </p:sp>
      <p:sp>
        <p:nvSpPr>
          <p:cNvPr id="265" name="Google Shape;265;p26"/>
          <p:cNvSpPr txBox="1">
            <a:spLocks noGrp="1"/>
          </p:cNvSpPr>
          <p:nvPr>
            <p:ph type="sldNum" idx="12"/>
          </p:nvPr>
        </p:nvSpPr>
        <p:spPr>
          <a:xfrm>
            <a:off x="8401811" y="6465214"/>
            <a:ext cx="231775" cy="177800"/>
          </a:xfrm>
          <a:prstGeom prst="rect">
            <a:avLst/>
          </a:prstGeom>
          <a:noFill/>
          <a:ln>
            <a:noFill/>
          </a:ln>
        </p:spPr>
        <p:txBody>
          <a:bodyPr spcFirstLastPara="1" wrap="square" lIns="0" tIns="0" rIns="0" bIns="0" anchor="t" anchorCtr="0">
            <a:noAutofit/>
          </a:bodyPr>
          <a:lstStyle/>
          <a:p>
            <a:pPr marL="38100" lvl="0" indent="0" algn="l" rtl="0">
              <a:lnSpc>
                <a:spcPct val="103333"/>
              </a:lnSpc>
              <a:spcBef>
                <a:spcPts val="0"/>
              </a:spcBef>
              <a:spcAft>
                <a:spcPts val="0"/>
              </a:spcAft>
              <a:buNone/>
            </a:pPr>
            <a:fld id="{00000000-1234-1234-1234-123412341234}" type="slidenum">
              <a:rPr lang="fr-FR"/>
              <a:pPr marL="38100" lvl="0" indent="0" algn="l" rtl="0">
                <a:lnSpc>
                  <a:spcPct val="103333"/>
                </a:lnSpc>
                <a:spcBef>
                  <a:spcPts val="0"/>
                </a:spcBef>
                <a:spcAft>
                  <a:spcPts val="0"/>
                </a:spcAft>
                <a:buNone/>
              </a:pPr>
              <a:t>20</a:t>
            </a:fld>
            <a:endParaRPr/>
          </a:p>
        </p:txBody>
      </p:sp>
      <p:sp>
        <p:nvSpPr>
          <p:cNvPr id="266" name="Google Shape;266;p26"/>
          <p:cNvSpPr txBox="1"/>
          <p:nvPr/>
        </p:nvSpPr>
        <p:spPr>
          <a:xfrm>
            <a:off x="609600" y="2057400"/>
            <a:ext cx="7620000" cy="10156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7" name="Google Shape;267;p26"/>
          <p:cNvSpPr txBox="1"/>
          <p:nvPr/>
        </p:nvSpPr>
        <p:spPr>
          <a:xfrm>
            <a:off x="228600" y="1371600"/>
            <a:ext cx="5029200" cy="382797"/>
          </a:xfrm>
          <a:prstGeom prst="rect">
            <a:avLst/>
          </a:prstGeom>
          <a:noFill/>
          <a:ln>
            <a:noFill/>
          </a:ln>
        </p:spPr>
        <p:txBody>
          <a:bodyPr spcFirstLastPara="1" wrap="square" lIns="0" tIns="13325" rIns="0" bIns="0" anchor="t" anchorCtr="0">
            <a:noAutofit/>
          </a:bodyPr>
          <a:lstStyle/>
          <a:p>
            <a:pPr marL="12700" marR="0" lvl="0" indent="0" algn="l" rtl="0">
              <a:lnSpc>
                <a:spcPct val="100000"/>
              </a:lnSpc>
              <a:spcBef>
                <a:spcPts val="0"/>
              </a:spcBef>
              <a:spcAft>
                <a:spcPts val="0"/>
              </a:spcAft>
              <a:buNone/>
            </a:pPr>
            <a:r>
              <a:rPr lang="fr-FR" sz="2400" b="1" dirty="0">
                <a:solidFill>
                  <a:schemeClr val="dk1"/>
                </a:solidFill>
                <a:latin typeface="Calibri"/>
                <a:ea typeface="Calibri"/>
                <a:cs typeface="Calibri"/>
                <a:sym typeface="Calibri"/>
              </a:rPr>
              <a:t>Concepts  clés &amp; Représentation </a:t>
            </a:r>
            <a:r>
              <a:rPr lang="fr-FR" sz="2400" b="1" dirty="0" smtClean="0">
                <a:solidFill>
                  <a:schemeClr val="dk1"/>
                </a:solidFill>
                <a:latin typeface="Calibri"/>
                <a:ea typeface="Calibri"/>
                <a:cs typeface="Calibri"/>
                <a:sym typeface="Calibri"/>
              </a:rPr>
              <a:t>graphique</a:t>
            </a:r>
          </a:p>
        </p:txBody>
      </p:sp>
      <p:sp>
        <p:nvSpPr>
          <p:cNvPr id="268" name="Google Shape;268;p26"/>
          <p:cNvSpPr txBox="1"/>
          <p:nvPr/>
        </p:nvSpPr>
        <p:spPr>
          <a:xfrm>
            <a:off x="304800" y="1981200"/>
            <a:ext cx="8686800" cy="3508653"/>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endParaRPr lang="fr-FR" sz="2400" b="1" dirty="0" smtClean="0">
              <a:solidFill>
                <a:schemeClr val="dk2"/>
              </a:solidFill>
              <a:latin typeface="Calibri"/>
              <a:ea typeface="Calibri"/>
              <a:cs typeface="Calibri"/>
              <a:sym typeface="Calibri"/>
            </a:endParaRPr>
          </a:p>
          <a:p>
            <a:pPr marL="12700" marR="0" lvl="0" indent="0" algn="l" rtl="0">
              <a:lnSpc>
                <a:spcPct val="100000"/>
              </a:lnSpc>
              <a:spcBef>
                <a:spcPts val="0"/>
              </a:spcBef>
              <a:spcAft>
                <a:spcPts val="0"/>
              </a:spcAft>
              <a:buNone/>
            </a:pPr>
            <a:r>
              <a:rPr lang="fr-FR" sz="2400" b="1" dirty="0" smtClean="0">
                <a:solidFill>
                  <a:schemeClr val="dk2"/>
                </a:solidFill>
                <a:latin typeface="Calibri"/>
                <a:ea typeface="Calibri"/>
                <a:cs typeface="Calibri"/>
                <a:sym typeface="Calibri"/>
              </a:rPr>
              <a:t>Activités </a:t>
            </a:r>
            <a:r>
              <a:rPr lang="fr-FR" sz="2400" b="1" dirty="0">
                <a:solidFill>
                  <a:schemeClr val="dk2"/>
                </a:solidFill>
                <a:latin typeface="Calibri"/>
                <a:ea typeface="Calibri"/>
                <a:cs typeface="Calibri"/>
                <a:sym typeface="Calibri"/>
              </a:rPr>
              <a:t>et </a:t>
            </a:r>
            <a:r>
              <a:rPr lang="fr-FR" sz="2400" b="1" dirty="0" smtClean="0">
                <a:solidFill>
                  <a:schemeClr val="dk2"/>
                </a:solidFill>
                <a:latin typeface="Calibri"/>
                <a:ea typeface="Calibri"/>
                <a:cs typeface="Calibri"/>
                <a:sym typeface="Calibri"/>
              </a:rPr>
              <a:t>transitions</a:t>
            </a:r>
            <a:endParaRPr sz="2400" b="1" dirty="0">
              <a:solidFill>
                <a:schemeClr val="dk2"/>
              </a:solidFill>
              <a:latin typeface="Calibri"/>
              <a:ea typeface="Calibri"/>
              <a:cs typeface="Calibri"/>
              <a:sym typeface="Calibri"/>
            </a:endParaRPr>
          </a:p>
          <a:p>
            <a:pPr marL="0" marR="0" lvl="0" indent="-127000" algn="just" rtl="0">
              <a:spcBef>
                <a:spcPts val="0"/>
              </a:spcBef>
              <a:spcAft>
                <a:spcPts val="0"/>
              </a:spcAft>
              <a:buClr>
                <a:schemeClr val="dk1"/>
              </a:buClr>
              <a:buSzPts val="2000"/>
              <a:buFont typeface="Noto Sans Symbols"/>
              <a:buChar char="❖"/>
            </a:pPr>
            <a:r>
              <a:rPr lang="fr-FR" sz="2000" b="1" dirty="0">
                <a:solidFill>
                  <a:schemeClr val="dk1"/>
                </a:solidFill>
                <a:latin typeface="Calibri"/>
                <a:ea typeface="Calibri"/>
                <a:cs typeface="Calibri"/>
                <a:sym typeface="Calibri"/>
              </a:rPr>
              <a:t> </a:t>
            </a:r>
            <a:r>
              <a:rPr lang="fr-FR" sz="2000" b="1" dirty="0">
                <a:solidFill>
                  <a:schemeClr val="dk2"/>
                </a:solidFill>
                <a:latin typeface="Calibri"/>
                <a:ea typeface="Calibri"/>
                <a:cs typeface="Calibri"/>
                <a:sym typeface="Calibri"/>
              </a:rPr>
              <a:t>Une activité </a:t>
            </a:r>
            <a:r>
              <a:rPr lang="fr-FR" sz="2000" dirty="0">
                <a:solidFill>
                  <a:schemeClr val="dk1"/>
                </a:solidFill>
                <a:latin typeface="Calibri"/>
                <a:ea typeface="Calibri"/>
                <a:cs typeface="Calibri"/>
                <a:sym typeface="Calibri"/>
              </a:rPr>
              <a:t>représente une exécution  d'un  mécanisme, un déroulement   d'étapes  séquentielles          dessinée à l'aide d'un rectangle aux coins arrondis. </a:t>
            </a:r>
            <a:endParaRPr sz="2000" dirty="0">
              <a:solidFill>
                <a:schemeClr val="dk1"/>
              </a:solidFill>
              <a:latin typeface="Calibri"/>
              <a:ea typeface="Calibri"/>
              <a:cs typeface="Calibri"/>
              <a:sym typeface="Calibri"/>
            </a:endParaRPr>
          </a:p>
          <a:p>
            <a:pPr marL="355600" marR="5080" lvl="0" indent="-342900" algn="just" rtl="0">
              <a:lnSpc>
                <a:spcPct val="144000"/>
              </a:lnSpc>
              <a:spcBef>
                <a:spcPts val="695"/>
              </a:spcBef>
              <a:spcAft>
                <a:spcPts val="0"/>
              </a:spcAft>
              <a:buClr>
                <a:schemeClr val="dk1"/>
              </a:buClr>
              <a:buSzPts val="2000"/>
              <a:buFont typeface="Noto Sans Symbols"/>
              <a:buChar char="❖"/>
            </a:pPr>
            <a:endParaRPr lang="fr-FR" sz="2000" dirty="0" smtClean="0">
              <a:solidFill>
                <a:schemeClr val="dk1"/>
              </a:solidFill>
              <a:latin typeface="Calibri"/>
              <a:ea typeface="Calibri"/>
              <a:cs typeface="Calibri"/>
              <a:sym typeface="Calibri"/>
            </a:endParaRPr>
          </a:p>
          <a:p>
            <a:pPr marL="355600" marR="5080" lvl="0" indent="-342900" algn="just" rtl="0">
              <a:lnSpc>
                <a:spcPct val="144000"/>
              </a:lnSpc>
              <a:spcBef>
                <a:spcPts val="695"/>
              </a:spcBef>
              <a:spcAft>
                <a:spcPts val="0"/>
              </a:spcAft>
              <a:buClr>
                <a:schemeClr val="dk1"/>
              </a:buClr>
              <a:buSzPts val="2000"/>
              <a:buFont typeface="Noto Sans Symbols"/>
              <a:buChar char="❖"/>
            </a:pPr>
            <a:r>
              <a:rPr lang="fr-FR" sz="2000" dirty="0" smtClean="0">
                <a:solidFill>
                  <a:schemeClr val="dk1"/>
                </a:solidFill>
                <a:latin typeface="Calibri"/>
                <a:ea typeface="Calibri"/>
                <a:cs typeface="Calibri"/>
                <a:sym typeface="Calibri"/>
              </a:rPr>
              <a:t>Le </a:t>
            </a:r>
            <a:r>
              <a:rPr lang="fr-FR" sz="2000" dirty="0">
                <a:solidFill>
                  <a:schemeClr val="dk1"/>
                </a:solidFill>
                <a:latin typeface="Calibri"/>
                <a:ea typeface="Calibri"/>
                <a:cs typeface="Calibri"/>
                <a:sym typeface="Calibri"/>
              </a:rPr>
              <a:t>passage d'une activité vers une autre est matérialisé par </a:t>
            </a:r>
            <a:r>
              <a:rPr lang="fr-FR" sz="2000" b="1" dirty="0">
                <a:solidFill>
                  <a:schemeClr val="dk2"/>
                </a:solidFill>
                <a:latin typeface="Calibri"/>
                <a:ea typeface="Calibri"/>
                <a:cs typeface="Calibri"/>
                <a:sym typeface="Calibri"/>
              </a:rPr>
              <a:t>une transition </a:t>
            </a:r>
            <a:r>
              <a:rPr lang="fr-FR" sz="2000" dirty="0" smtClean="0">
                <a:solidFill>
                  <a:schemeClr val="dk1"/>
                </a:solidFill>
                <a:latin typeface="Calibri"/>
                <a:ea typeface="Calibri"/>
                <a:cs typeface="Calibri"/>
                <a:sym typeface="Calibri"/>
              </a:rPr>
              <a:t> [dessinée </a:t>
            </a:r>
            <a:r>
              <a:rPr lang="fr-FR" sz="2000" dirty="0">
                <a:solidFill>
                  <a:schemeClr val="dk1"/>
                </a:solidFill>
                <a:latin typeface="Calibri"/>
                <a:ea typeface="Calibri"/>
                <a:cs typeface="Calibri"/>
                <a:sym typeface="Calibri"/>
              </a:rPr>
              <a:t>par une lige fléchée].      </a:t>
            </a:r>
            <a:endParaRPr dirty="0"/>
          </a:p>
          <a:p>
            <a:pPr marL="355600" marR="5080" lvl="0" indent="-342900" algn="just" rtl="0">
              <a:lnSpc>
                <a:spcPct val="144000"/>
              </a:lnSpc>
              <a:spcBef>
                <a:spcPts val="695"/>
              </a:spcBef>
              <a:spcAft>
                <a:spcPts val="0"/>
              </a:spcAft>
              <a:buNone/>
            </a:pPr>
            <a:r>
              <a:rPr lang="fr-FR" sz="2000" dirty="0">
                <a:solidFill>
                  <a:schemeClr val="dk1"/>
                </a:solidFill>
                <a:latin typeface="Calibri"/>
                <a:ea typeface="Calibri"/>
                <a:cs typeface="Calibri"/>
                <a:sym typeface="Calibri"/>
              </a:rPr>
              <a:t>                                        </a:t>
            </a:r>
            <a:endParaRPr dirty="0"/>
          </a:p>
          <a:p>
            <a:pPr marL="355600" marR="5080" lvl="0" indent="-342900" algn="just" rtl="0">
              <a:lnSpc>
                <a:spcPct val="144000"/>
              </a:lnSpc>
              <a:spcBef>
                <a:spcPts val="695"/>
              </a:spcBef>
              <a:spcAft>
                <a:spcPts val="0"/>
              </a:spcAft>
              <a:buClr>
                <a:schemeClr val="dk1"/>
              </a:buClr>
              <a:buSzPts val="2000"/>
              <a:buFont typeface="Noto Sans Symbols"/>
              <a:buChar char="❖"/>
            </a:pPr>
            <a:r>
              <a:rPr lang="fr-FR" sz="2000" dirty="0">
                <a:solidFill>
                  <a:schemeClr val="dk1"/>
                </a:solidFill>
                <a:latin typeface="Calibri"/>
                <a:ea typeface="Calibri"/>
                <a:cs typeface="Calibri"/>
                <a:sym typeface="Calibri"/>
              </a:rPr>
              <a:t>Les transitions sont déclenchées par la fin d'une  activité et provoquent le début immédiat d'une  autre (elles sont automatiques).</a:t>
            </a:r>
            <a:endParaRPr sz="2000" dirty="0">
              <a:solidFill>
                <a:schemeClr val="dk1"/>
              </a:solidFill>
              <a:latin typeface="Calibri"/>
              <a:ea typeface="Calibri"/>
              <a:cs typeface="Calibri"/>
              <a:sym typeface="Calibri"/>
            </a:endParaRPr>
          </a:p>
        </p:txBody>
      </p:sp>
      <p:cxnSp>
        <p:nvCxnSpPr>
          <p:cNvPr id="269" name="Google Shape;269;p26"/>
          <p:cNvCxnSpPr/>
          <p:nvPr/>
        </p:nvCxnSpPr>
        <p:spPr>
          <a:xfrm>
            <a:off x="2743201" y="3212879"/>
            <a:ext cx="381000" cy="1588"/>
          </a:xfrm>
          <a:prstGeom prst="straightConnector1">
            <a:avLst/>
          </a:prstGeom>
          <a:noFill/>
          <a:ln w="28575" cap="flat" cmpd="sng">
            <a:solidFill>
              <a:srgbClr val="4A7DBA"/>
            </a:solidFill>
            <a:prstDash val="solid"/>
            <a:round/>
            <a:headEnd type="none" w="sm" len="sm"/>
            <a:tailEnd type="stealth" w="med" len="med"/>
          </a:ln>
        </p:spPr>
      </p:cxnSp>
      <p:pic>
        <p:nvPicPr>
          <p:cNvPr id="270" name="Google Shape;270;p26"/>
          <p:cNvPicPr preferRelativeResize="0"/>
          <p:nvPr/>
        </p:nvPicPr>
        <p:blipFill rotWithShape="1">
          <a:blip r:embed="rId4">
            <a:alphaModFix/>
          </a:blip>
          <a:srcRect/>
          <a:stretch/>
        </p:blipFill>
        <p:spPr>
          <a:xfrm>
            <a:off x="5700934" y="3433689"/>
            <a:ext cx="1447800" cy="533400"/>
          </a:xfrm>
          <a:prstGeom prst="rect">
            <a:avLst/>
          </a:prstGeom>
          <a:noFill/>
          <a:ln>
            <a:noFill/>
          </a:ln>
        </p:spPr>
      </p:pic>
      <p:pic>
        <p:nvPicPr>
          <p:cNvPr id="271" name="Google Shape;271;p26"/>
          <p:cNvPicPr preferRelativeResize="0"/>
          <p:nvPr/>
        </p:nvPicPr>
        <p:blipFill rotWithShape="1">
          <a:blip r:embed="rId5">
            <a:alphaModFix/>
          </a:blip>
          <a:srcRect/>
          <a:stretch/>
        </p:blipFill>
        <p:spPr>
          <a:xfrm>
            <a:off x="4069079" y="4494335"/>
            <a:ext cx="1552575" cy="9334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6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8">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8">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8">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6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70"/>
                                        </p:tgtEl>
                                        <p:attrNameLst>
                                          <p:attrName>style.visibility</p:attrName>
                                        </p:attrNameLst>
                                      </p:cBhvr>
                                      <p:to>
                                        <p:strVal val="visible"/>
                                      </p:to>
                                    </p:set>
                                    <p:animEffect transition="in" filter="fade">
                                      <p:cBhvr>
                                        <p:cTn id="25" dur="1000"/>
                                        <p:tgtEl>
                                          <p:spTgt spid="27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71"/>
                                        </p:tgtEl>
                                        <p:attrNameLst>
                                          <p:attrName>style.visibility</p:attrName>
                                        </p:attrNameLst>
                                      </p:cBhvr>
                                      <p:to>
                                        <p:strVal val="visible"/>
                                      </p:to>
                                    </p:set>
                                    <p:animEffect transition="in" filter="fade">
                                      <p:cBhvr>
                                        <p:cTn id="30" dur="1000"/>
                                        <p:tgtEl>
                                          <p:spTgt spid="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7"/>
          <p:cNvSpPr/>
          <p:nvPr/>
        </p:nvSpPr>
        <p:spPr>
          <a:xfrm>
            <a:off x="1676400" y="178307"/>
            <a:ext cx="7463027" cy="65989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7" name="Google Shape;277;p27"/>
          <p:cNvSpPr txBox="1">
            <a:spLocks noGrp="1"/>
          </p:cNvSpPr>
          <p:nvPr>
            <p:ph type="title"/>
          </p:nvPr>
        </p:nvSpPr>
        <p:spPr>
          <a:xfrm>
            <a:off x="1981200" y="304800"/>
            <a:ext cx="8305800" cy="443711"/>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fr-FR"/>
              <a:t>                     Diagramme d’activités</a:t>
            </a:r>
            <a:endParaRPr/>
          </a:p>
        </p:txBody>
      </p:sp>
      <p:sp>
        <p:nvSpPr>
          <p:cNvPr id="278" name="Google Shape;278;p27"/>
          <p:cNvSpPr txBox="1">
            <a:spLocks noGrp="1"/>
          </p:cNvSpPr>
          <p:nvPr>
            <p:ph type="sldNum" idx="12"/>
          </p:nvPr>
        </p:nvSpPr>
        <p:spPr>
          <a:xfrm>
            <a:off x="8401811" y="6465214"/>
            <a:ext cx="231775" cy="177800"/>
          </a:xfrm>
          <a:prstGeom prst="rect">
            <a:avLst/>
          </a:prstGeom>
          <a:noFill/>
          <a:ln>
            <a:noFill/>
          </a:ln>
        </p:spPr>
        <p:txBody>
          <a:bodyPr spcFirstLastPara="1" wrap="square" lIns="0" tIns="0" rIns="0" bIns="0" anchor="t" anchorCtr="0">
            <a:noAutofit/>
          </a:bodyPr>
          <a:lstStyle/>
          <a:p>
            <a:pPr marL="38100" lvl="0" indent="0" algn="l" rtl="0">
              <a:lnSpc>
                <a:spcPct val="103333"/>
              </a:lnSpc>
              <a:spcBef>
                <a:spcPts val="0"/>
              </a:spcBef>
              <a:spcAft>
                <a:spcPts val="0"/>
              </a:spcAft>
              <a:buNone/>
            </a:pPr>
            <a:fld id="{00000000-1234-1234-1234-123412341234}" type="slidenum">
              <a:rPr lang="fr-FR"/>
              <a:pPr marL="38100" lvl="0" indent="0" algn="l" rtl="0">
                <a:lnSpc>
                  <a:spcPct val="103333"/>
                </a:lnSpc>
                <a:spcBef>
                  <a:spcPts val="0"/>
                </a:spcBef>
                <a:spcAft>
                  <a:spcPts val="0"/>
                </a:spcAft>
                <a:buNone/>
              </a:pPr>
              <a:t>21</a:t>
            </a:fld>
            <a:endParaRPr/>
          </a:p>
        </p:txBody>
      </p:sp>
      <p:sp>
        <p:nvSpPr>
          <p:cNvPr id="279" name="Google Shape;279;p27"/>
          <p:cNvSpPr txBox="1"/>
          <p:nvPr/>
        </p:nvSpPr>
        <p:spPr>
          <a:xfrm>
            <a:off x="609600" y="2057400"/>
            <a:ext cx="7620000" cy="10156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0" name="Google Shape;280;p27"/>
          <p:cNvSpPr txBox="1"/>
          <p:nvPr/>
        </p:nvSpPr>
        <p:spPr>
          <a:xfrm>
            <a:off x="228600" y="1371600"/>
            <a:ext cx="5029200" cy="382797"/>
          </a:xfrm>
          <a:prstGeom prst="rect">
            <a:avLst/>
          </a:prstGeom>
          <a:noFill/>
          <a:ln>
            <a:noFill/>
          </a:ln>
        </p:spPr>
        <p:txBody>
          <a:bodyPr spcFirstLastPara="1" wrap="square" lIns="0" tIns="13325" rIns="0" bIns="0" anchor="t" anchorCtr="0">
            <a:noAutofit/>
          </a:bodyPr>
          <a:lstStyle/>
          <a:p>
            <a:pPr marL="12700" marR="0" lvl="0" indent="0" algn="l" rtl="0">
              <a:lnSpc>
                <a:spcPct val="100000"/>
              </a:lnSpc>
              <a:spcBef>
                <a:spcPts val="0"/>
              </a:spcBef>
              <a:spcAft>
                <a:spcPts val="0"/>
              </a:spcAft>
              <a:buNone/>
            </a:pPr>
            <a:r>
              <a:rPr lang="fr-FR" sz="2400" b="1">
                <a:solidFill>
                  <a:schemeClr val="dk1"/>
                </a:solidFill>
                <a:latin typeface="Calibri"/>
                <a:ea typeface="Calibri"/>
                <a:cs typeface="Calibri"/>
                <a:sym typeface="Calibri"/>
              </a:rPr>
              <a:t>Concepts  clés &amp; Représentation graphique</a:t>
            </a:r>
            <a:endParaRPr sz="2400" b="1">
              <a:solidFill>
                <a:schemeClr val="dk1"/>
              </a:solidFill>
              <a:latin typeface="Calibri"/>
              <a:ea typeface="Calibri"/>
              <a:cs typeface="Calibri"/>
              <a:sym typeface="Calibri"/>
            </a:endParaRPr>
          </a:p>
        </p:txBody>
      </p:sp>
      <p:sp>
        <p:nvSpPr>
          <p:cNvPr id="281" name="Google Shape;281;p27"/>
          <p:cNvSpPr txBox="1"/>
          <p:nvPr/>
        </p:nvSpPr>
        <p:spPr>
          <a:xfrm>
            <a:off x="304800" y="1981200"/>
            <a:ext cx="8686800" cy="4534575"/>
          </a:xfrm>
          <a:prstGeom prst="rect">
            <a:avLst/>
          </a:prstGeom>
          <a:noFill/>
          <a:ln>
            <a:noFill/>
          </a:ln>
        </p:spPr>
        <p:txBody>
          <a:bodyPr spcFirstLastPara="1" wrap="square" lIns="0" tIns="12700" rIns="0" bIns="0" anchor="t" anchorCtr="0">
            <a:noAutofit/>
          </a:bodyPr>
          <a:lstStyle/>
          <a:p>
            <a:pPr marL="12700" marR="0" lvl="0" indent="0" algn="l" rtl="0">
              <a:spcBef>
                <a:spcPts val="0"/>
              </a:spcBef>
              <a:spcAft>
                <a:spcPts val="0"/>
              </a:spcAft>
              <a:buNone/>
            </a:pPr>
            <a:endParaRPr lang="fr-FR" sz="2400" b="1" dirty="0" smtClean="0">
              <a:solidFill>
                <a:schemeClr val="dk2"/>
              </a:solidFill>
              <a:latin typeface="Calibri"/>
              <a:ea typeface="Calibri"/>
              <a:cs typeface="Calibri"/>
              <a:sym typeface="Calibri"/>
            </a:endParaRPr>
          </a:p>
          <a:p>
            <a:pPr marL="12700" marR="0" lvl="0" indent="0" algn="l" rtl="0">
              <a:spcBef>
                <a:spcPts val="0"/>
              </a:spcBef>
              <a:spcAft>
                <a:spcPts val="0"/>
              </a:spcAft>
              <a:buNone/>
            </a:pPr>
            <a:r>
              <a:rPr lang="fr-FR" sz="2400" b="1" dirty="0" smtClean="0">
                <a:solidFill>
                  <a:schemeClr val="dk2"/>
                </a:solidFill>
                <a:latin typeface="Calibri"/>
                <a:ea typeface="Calibri"/>
                <a:cs typeface="Calibri"/>
                <a:sym typeface="Calibri"/>
              </a:rPr>
              <a:t>Nœuds </a:t>
            </a:r>
            <a:r>
              <a:rPr lang="fr-FR" sz="2400" b="1" dirty="0">
                <a:solidFill>
                  <a:schemeClr val="dk2"/>
                </a:solidFill>
                <a:latin typeface="Calibri"/>
                <a:ea typeface="Calibri"/>
                <a:cs typeface="Calibri"/>
                <a:sym typeface="Calibri"/>
              </a:rPr>
              <a:t>de contrôle</a:t>
            </a:r>
            <a:endParaRPr dirty="0"/>
          </a:p>
          <a:p>
            <a:pPr marL="12700" marR="0" lvl="0" indent="0" algn="l" rtl="0">
              <a:lnSpc>
                <a:spcPct val="100000"/>
              </a:lnSpc>
              <a:spcBef>
                <a:spcPts val="100"/>
              </a:spcBef>
              <a:spcAft>
                <a:spcPts val="0"/>
              </a:spcAft>
              <a:buNone/>
            </a:pPr>
            <a:endParaRPr sz="2400" b="1" dirty="0">
              <a:solidFill>
                <a:schemeClr val="dk2"/>
              </a:solidFill>
              <a:latin typeface="Calibri"/>
              <a:ea typeface="Calibri"/>
              <a:cs typeface="Calibri"/>
              <a:sym typeface="Calibri"/>
            </a:endParaRPr>
          </a:p>
          <a:p>
            <a:pPr marL="0" marR="0" lvl="0" indent="0" algn="just" rtl="0">
              <a:spcBef>
                <a:spcPts val="0"/>
              </a:spcBef>
              <a:spcAft>
                <a:spcPts val="0"/>
              </a:spcAft>
              <a:buNone/>
            </a:pPr>
            <a:r>
              <a:rPr lang="fr-FR" sz="2000" b="1" dirty="0">
                <a:solidFill>
                  <a:schemeClr val="dk1"/>
                </a:solidFill>
                <a:latin typeface="Calibri"/>
                <a:ea typeface="Calibri"/>
                <a:cs typeface="Calibri"/>
                <a:sym typeface="Calibri"/>
              </a:rPr>
              <a:t> </a:t>
            </a:r>
            <a:r>
              <a:rPr lang="fr-FR" sz="2000" dirty="0">
                <a:solidFill>
                  <a:schemeClr val="dk1"/>
                </a:solidFill>
                <a:latin typeface="Calibri"/>
                <a:ea typeface="Calibri"/>
                <a:cs typeface="Calibri"/>
                <a:sym typeface="Calibri"/>
              </a:rPr>
              <a:t>Est un </a:t>
            </a:r>
            <a:r>
              <a:rPr lang="fr-FR" sz="2000" u="sng" dirty="0">
                <a:solidFill>
                  <a:schemeClr val="dk1"/>
                </a:solidFill>
                <a:latin typeface="Calibri"/>
                <a:ea typeface="Calibri"/>
                <a:cs typeface="Calibri"/>
                <a:sym typeface="Calibri"/>
              </a:rPr>
              <a:t>nœud d’activité</a:t>
            </a:r>
            <a:r>
              <a:rPr lang="fr-FR" sz="2000" dirty="0">
                <a:solidFill>
                  <a:schemeClr val="dk1"/>
                </a:solidFill>
                <a:latin typeface="Calibri"/>
                <a:ea typeface="Calibri"/>
                <a:cs typeface="Calibri"/>
                <a:sym typeface="Calibri"/>
              </a:rPr>
              <a:t> abstrait utilisé pour coordonner les flots entre les nœuds d’une activité. </a:t>
            </a:r>
            <a:endParaRPr dirty="0"/>
          </a:p>
          <a:p>
            <a:pPr marL="0" marR="0" lvl="0" indent="0" algn="just" rtl="0">
              <a:spcBef>
                <a:spcPts val="0"/>
              </a:spcBef>
              <a:spcAft>
                <a:spcPts val="0"/>
              </a:spcAft>
              <a:buNone/>
            </a:pPr>
            <a:r>
              <a:rPr lang="fr-FR" sz="2000" dirty="0">
                <a:solidFill>
                  <a:schemeClr val="dk1"/>
                </a:solidFill>
                <a:latin typeface="Calibri"/>
                <a:ea typeface="Calibri"/>
                <a:cs typeface="Calibri"/>
                <a:sym typeface="Calibri"/>
              </a:rPr>
              <a:t>        Il existe plusieurs types de nœuds de contrôle:</a:t>
            </a:r>
            <a:endParaRPr dirty="0"/>
          </a:p>
          <a:p>
            <a:pPr marL="0" marR="0" lvl="0" indent="-127000" algn="just" rtl="0">
              <a:spcBef>
                <a:spcPts val="0"/>
              </a:spcBef>
              <a:spcAft>
                <a:spcPts val="0"/>
              </a:spcAft>
              <a:buClr>
                <a:schemeClr val="dk1"/>
              </a:buClr>
              <a:buSzPts val="2000"/>
              <a:buFont typeface="Noto Sans Symbols"/>
              <a:buChar char="⮚"/>
            </a:pPr>
            <a:r>
              <a:rPr lang="fr-FR" sz="2000" dirty="0">
                <a:solidFill>
                  <a:schemeClr val="dk1"/>
                </a:solidFill>
                <a:latin typeface="Arial"/>
                <a:ea typeface="Arial"/>
                <a:cs typeface="Arial"/>
                <a:sym typeface="Arial"/>
              </a:rPr>
              <a:t>   </a:t>
            </a:r>
            <a:r>
              <a:rPr lang="fr-FR" sz="2000" dirty="0">
                <a:solidFill>
                  <a:schemeClr val="dk1"/>
                </a:solidFill>
                <a:latin typeface="Calibri"/>
                <a:ea typeface="Calibri"/>
                <a:cs typeface="Calibri"/>
                <a:sym typeface="Calibri"/>
              </a:rPr>
              <a:t>Nœud initial(initial </a:t>
            </a:r>
            <a:r>
              <a:rPr lang="fr-FR" sz="2000" dirty="0" err="1">
                <a:solidFill>
                  <a:schemeClr val="dk1"/>
                </a:solidFill>
                <a:latin typeface="Calibri"/>
                <a:ea typeface="Calibri"/>
                <a:cs typeface="Calibri"/>
                <a:sym typeface="Calibri"/>
              </a:rPr>
              <a:t>node</a:t>
            </a:r>
            <a:r>
              <a:rPr lang="fr-FR" sz="2000" dirty="0">
                <a:solidFill>
                  <a:schemeClr val="dk1"/>
                </a:solidFill>
                <a:latin typeface="Calibri"/>
                <a:ea typeface="Calibri"/>
                <a:cs typeface="Calibri"/>
                <a:sym typeface="Calibri"/>
              </a:rPr>
              <a:t>);</a:t>
            </a:r>
            <a:endParaRPr dirty="0"/>
          </a:p>
          <a:p>
            <a:pPr marL="355600" marR="0" lvl="0" indent="-342900" algn="l" rtl="0">
              <a:lnSpc>
                <a:spcPct val="100000"/>
              </a:lnSpc>
              <a:spcBef>
                <a:spcPts val="575"/>
              </a:spcBef>
              <a:spcAft>
                <a:spcPts val="0"/>
              </a:spcAft>
              <a:buClr>
                <a:schemeClr val="dk1"/>
              </a:buClr>
              <a:buSzPts val="2000"/>
              <a:buFont typeface="Noto Sans Symbols"/>
              <a:buChar char="⮚"/>
            </a:pPr>
            <a:r>
              <a:rPr lang="fr-FR" sz="2000" dirty="0">
                <a:solidFill>
                  <a:schemeClr val="dk1"/>
                </a:solidFill>
                <a:latin typeface="Calibri"/>
                <a:ea typeface="Calibri"/>
                <a:cs typeface="Calibri"/>
                <a:sym typeface="Calibri"/>
              </a:rPr>
              <a:t>Nœud de fin d'activités(final </a:t>
            </a:r>
            <a:r>
              <a:rPr lang="fr-FR" sz="2000" dirty="0" err="1">
                <a:solidFill>
                  <a:schemeClr val="dk1"/>
                </a:solidFill>
                <a:latin typeface="Calibri"/>
                <a:ea typeface="Calibri"/>
                <a:cs typeface="Calibri"/>
                <a:sym typeface="Calibri"/>
              </a:rPr>
              <a:t>node</a:t>
            </a:r>
            <a:r>
              <a:rPr lang="fr-FR" sz="2000" dirty="0">
                <a:solidFill>
                  <a:schemeClr val="dk1"/>
                </a:solidFill>
                <a:latin typeface="Calibri"/>
                <a:ea typeface="Calibri"/>
                <a:cs typeface="Calibri"/>
                <a:sym typeface="Calibri"/>
              </a:rPr>
              <a:t>);</a:t>
            </a:r>
            <a:endParaRPr dirty="0"/>
          </a:p>
          <a:p>
            <a:pPr marL="355600" marR="0" lvl="0" indent="-342900" algn="l" rtl="0">
              <a:spcBef>
                <a:spcPts val="580"/>
              </a:spcBef>
              <a:spcAft>
                <a:spcPts val="0"/>
              </a:spcAft>
              <a:buClr>
                <a:schemeClr val="dk1"/>
              </a:buClr>
              <a:buSzPts val="2000"/>
              <a:buFont typeface="Noto Sans Symbols"/>
              <a:buChar char="⮚"/>
            </a:pPr>
            <a:r>
              <a:rPr lang="fr-FR" sz="2000" dirty="0">
                <a:solidFill>
                  <a:schemeClr val="dk1"/>
                </a:solidFill>
                <a:latin typeface="Calibri"/>
                <a:ea typeface="Calibri"/>
                <a:cs typeface="Calibri"/>
                <a:sym typeface="Calibri"/>
              </a:rPr>
              <a:t>Nœud de décision(</a:t>
            </a:r>
            <a:r>
              <a:rPr lang="fr-FR" sz="2000" dirty="0" err="1">
                <a:solidFill>
                  <a:schemeClr val="dk1"/>
                </a:solidFill>
                <a:latin typeface="Calibri"/>
                <a:ea typeface="Calibri"/>
                <a:cs typeface="Calibri"/>
                <a:sym typeface="Calibri"/>
              </a:rPr>
              <a:t>decision</a:t>
            </a:r>
            <a:r>
              <a:rPr lang="fr-FR" sz="2000" dirty="0">
                <a:solidFill>
                  <a:schemeClr val="dk1"/>
                </a:solidFill>
                <a:latin typeface="Calibri"/>
                <a:ea typeface="Calibri"/>
                <a:cs typeface="Calibri"/>
                <a:sym typeface="Calibri"/>
              </a:rPr>
              <a:t> </a:t>
            </a:r>
            <a:r>
              <a:rPr lang="fr-FR" sz="2000" dirty="0" err="1">
                <a:solidFill>
                  <a:schemeClr val="dk1"/>
                </a:solidFill>
                <a:latin typeface="Calibri"/>
                <a:ea typeface="Calibri"/>
                <a:cs typeface="Calibri"/>
                <a:sym typeface="Calibri"/>
              </a:rPr>
              <a:t>node</a:t>
            </a:r>
            <a:r>
              <a:rPr lang="fr-FR" sz="2000" dirty="0">
                <a:solidFill>
                  <a:schemeClr val="dk1"/>
                </a:solidFill>
                <a:latin typeface="Calibri"/>
                <a:ea typeface="Calibri"/>
                <a:cs typeface="Calibri"/>
                <a:sym typeface="Calibri"/>
              </a:rPr>
              <a:t>);</a:t>
            </a:r>
            <a:endParaRPr dirty="0"/>
          </a:p>
          <a:p>
            <a:pPr marL="355600" marR="0" lvl="0" indent="-342900" algn="l" rtl="0">
              <a:spcBef>
                <a:spcPts val="575"/>
              </a:spcBef>
              <a:spcAft>
                <a:spcPts val="0"/>
              </a:spcAft>
              <a:buClr>
                <a:schemeClr val="dk1"/>
              </a:buClr>
              <a:buSzPts val="2000"/>
              <a:buFont typeface="Noto Sans Symbols"/>
              <a:buChar char="⮚"/>
            </a:pPr>
            <a:r>
              <a:rPr lang="fr-FR" sz="2000" dirty="0">
                <a:solidFill>
                  <a:schemeClr val="dk1"/>
                </a:solidFill>
                <a:latin typeface="Calibri"/>
                <a:ea typeface="Calibri"/>
                <a:cs typeface="Calibri"/>
                <a:sym typeface="Calibri"/>
              </a:rPr>
              <a:t>Nœud de fusion(</a:t>
            </a:r>
            <a:r>
              <a:rPr lang="fr-FR" sz="2000" dirty="0" err="1">
                <a:solidFill>
                  <a:schemeClr val="dk1"/>
                </a:solidFill>
                <a:latin typeface="Calibri"/>
                <a:ea typeface="Calibri"/>
                <a:cs typeface="Calibri"/>
                <a:sym typeface="Calibri"/>
              </a:rPr>
              <a:t>merge</a:t>
            </a:r>
            <a:r>
              <a:rPr lang="fr-FR" sz="2000" dirty="0">
                <a:solidFill>
                  <a:schemeClr val="dk1"/>
                </a:solidFill>
                <a:latin typeface="Calibri"/>
                <a:ea typeface="Calibri"/>
                <a:cs typeface="Calibri"/>
                <a:sym typeface="Calibri"/>
              </a:rPr>
              <a:t> </a:t>
            </a:r>
            <a:r>
              <a:rPr lang="fr-FR" sz="2000" dirty="0" err="1">
                <a:solidFill>
                  <a:schemeClr val="dk1"/>
                </a:solidFill>
                <a:latin typeface="Calibri"/>
                <a:ea typeface="Calibri"/>
                <a:cs typeface="Calibri"/>
                <a:sym typeface="Calibri"/>
              </a:rPr>
              <a:t>node</a:t>
            </a:r>
            <a:r>
              <a:rPr lang="fr-FR" sz="2000" dirty="0">
                <a:solidFill>
                  <a:schemeClr val="dk1"/>
                </a:solidFill>
                <a:latin typeface="Calibri"/>
                <a:ea typeface="Calibri"/>
                <a:cs typeface="Calibri"/>
                <a:sym typeface="Calibri"/>
              </a:rPr>
              <a:t>);</a:t>
            </a:r>
            <a:endParaRPr dirty="0"/>
          </a:p>
          <a:p>
            <a:pPr marL="355600" marR="0" lvl="0" indent="-342900" algn="l" rtl="0">
              <a:spcBef>
                <a:spcPts val="575"/>
              </a:spcBef>
              <a:spcAft>
                <a:spcPts val="0"/>
              </a:spcAft>
              <a:buClr>
                <a:schemeClr val="dk1"/>
              </a:buClr>
              <a:buSzPts val="2000"/>
              <a:buFont typeface="Noto Sans Symbols"/>
              <a:buChar char="⮚"/>
            </a:pPr>
            <a:r>
              <a:rPr lang="fr-FR" sz="2000" dirty="0">
                <a:solidFill>
                  <a:schemeClr val="dk1"/>
                </a:solidFill>
                <a:latin typeface="Calibri"/>
                <a:ea typeface="Calibri"/>
                <a:cs typeface="Calibri"/>
                <a:sym typeface="Calibri"/>
              </a:rPr>
              <a:t>Nœud de bifurcation(</a:t>
            </a:r>
            <a:r>
              <a:rPr lang="fr-FR" sz="2000" dirty="0" err="1">
                <a:solidFill>
                  <a:schemeClr val="dk1"/>
                </a:solidFill>
                <a:latin typeface="Calibri"/>
                <a:ea typeface="Calibri"/>
                <a:cs typeface="Calibri"/>
                <a:sym typeface="Calibri"/>
              </a:rPr>
              <a:t>fork</a:t>
            </a:r>
            <a:r>
              <a:rPr lang="fr-FR" sz="2000" dirty="0">
                <a:solidFill>
                  <a:schemeClr val="dk1"/>
                </a:solidFill>
                <a:latin typeface="Calibri"/>
                <a:ea typeface="Calibri"/>
                <a:cs typeface="Calibri"/>
                <a:sym typeface="Calibri"/>
              </a:rPr>
              <a:t> </a:t>
            </a:r>
            <a:r>
              <a:rPr lang="fr-FR" sz="2000" dirty="0" err="1">
                <a:solidFill>
                  <a:schemeClr val="dk1"/>
                </a:solidFill>
                <a:latin typeface="Calibri"/>
                <a:ea typeface="Calibri"/>
                <a:cs typeface="Calibri"/>
                <a:sym typeface="Calibri"/>
              </a:rPr>
              <a:t>node</a:t>
            </a:r>
            <a:r>
              <a:rPr lang="fr-FR" sz="2000" dirty="0">
                <a:solidFill>
                  <a:schemeClr val="dk1"/>
                </a:solidFill>
                <a:latin typeface="Calibri"/>
                <a:ea typeface="Calibri"/>
                <a:cs typeface="Calibri"/>
                <a:sym typeface="Calibri"/>
              </a:rPr>
              <a:t>);</a:t>
            </a:r>
            <a:endParaRPr dirty="0"/>
          </a:p>
          <a:p>
            <a:pPr marL="355600" marR="0" lvl="0" indent="-342900" algn="l" rtl="0">
              <a:spcBef>
                <a:spcPts val="580"/>
              </a:spcBef>
              <a:spcAft>
                <a:spcPts val="0"/>
              </a:spcAft>
              <a:buClr>
                <a:schemeClr val="dk1"/>
              </a:buClr>
              <a:buSzPts val="2000"/>
              <a:buFont typeface="Noto Sans Symbols"/>
              <a:buChar char="⮚"/>
            </a:pPr>
            <a:r>
              <a:rPr lang="fr-FR" sz="2000" dirty="0">
                <a:solidFill>
                  <a:schemeClr val="dk1"/>
                </a:solidFill>
                <a:latin typeface="Calibri"/>
                <a:ea typeface="Calibri"/>
                <a:cs typeface="Calibri"/>
                <a:sym typeface="Calibri"/>
              </a:rPr>
              <a:t>Nœud d’union(</a:t>
            </a:r>
            <a:r>
              <a:rPr lang="fr-FR" sz="2000" dirty="0" err="1">
                <a:solidFill>
                  <a:schemeClr val="dk1"/>
                </a:solidFill>
                <a:latin typeface="Calibri"/>
                <a:ea typeface="Calibri"/>
                <a:cs typeface="Calibri"/>
                <a:sym typeface="Calibri"/>
              </a:rPr>
              <a:t>join</a:t>
            </a:r>
            <a:r>
              <a:rPr lang="fr-FR" sz="2000" dirty="0">
                <a:solidFill>
                  <a:schemeClr val="dk1"/>
                </a:solidFill>
                <a:latin typeface="Calibri"/>
                <a:ea typeface="Calibri"/>
                <a:cs typeface="Calibri"/>
                <a:sym typeface="Calibri"/>
              </a:rPr>
              <a:t> </a:t>
            </a:r>
            <a:r>
              <a:rPr lang="fr-FR" sz="2000" dirty="0" err="1">
                <a:solidFill>
                  <a:schemeClr val="dk1"/>
                </a:solidFill>
                <a:latin typeface="Calibri"/>
                <a:ea typeface="Calibri"/>
                <a:cs typeface="Calibri"/>
                <a:sym typeface="Calibri"/>
              </a:rPr>
              <a:t>node</a:t>
            </a:r>
            <a:r>
              <a:rPr lang="fr-FR" sz="2000" dirty="0">
                <a:solidFill>
                  <a:schemeClr val="dk1"/>
                </a:solidFill>
                <a:latin typeface="Calibri"/>
                <a:ea typeface="Calibri"/>
                <a:cs typeface="Calibri"/>
                <a:sym typeface="Calibri"/>
              </a:rPr>
              <a:t>).</a:t>
            </a:r>
            <a:endParaRPr dirty="0"/>
          </a:p>
          <a:p>
            <a:pPr marL="0" marR="0" lvl="0" indent="0" algn="just" rtl="0">
              <a:spcBef>
                <a:spcPts val="0"/>
              </a:spcBef>
              <a:spcAft>
                <a:spcPts val="0"/>
              </a:spcAft>
              <a:buNone/>
            </a:pPr>
            <a:endParaRPr sz="2000" dirty="0">
              <a:solidFill>
                <a:schemeClr val="dk1"/>
              </a:solidFill>
              <a:latin typeface="Calibri"/>
              <a:ea typeface="Calibri"/>
              <a:cs typeface="Calibri"/>
              <a:sym typeface="Calibri"/>
            </a:endParaRPr>
          </a:p>
          <a:p>
            <a:pPr marL="0" marR="0" lvl="0" indent="0" algn="just" rtl="0">
              <a:spcBef>
                <a:spcPts val="0"/>
              </a:spcBef>
              <a:spcAft>
                <a:spcPts val="0"/>
              </a:spcAft>
              <a:buNone/>
            </a:pPr>
            <a:endParaRPr sz="2000" dirty="0">
              <a:solidFill>
                <a:schemeClr val="dk1"/>
              </a:solidFill>
              <a:latin typeface="Calibri"/>
              <a:ea typeface="Calibri"/>
              <a:cs typeface="Calibri"/>
              <a:sym typeface="Calibri"/>
            </a:endParaRPr>
          </a:p>
        </p:txBody>
      </p:sp>
      <p:cxnSp>
        <p:nvCxnSpPr>
          <p:cNvPr id="282" name="Google Shape;282;p27"/>
          <p:cNvCxnSpPr/>
          <p:nvPr/>
        </p:nvCxnSpPr>
        <p:spPr>
          <a:xfrm>
            <a:off x="324730" y="3870960"/>
            <a:ext cx="304800" cy="1588"/>
          </a:xfrm>
          <a:prstGeom prst="straightConnector1">
            <a:avLst/>
          </a:prstGeom>
          <a:noFill/>
          <a:ln w="22225" cap="flat" cmpd="sng">
            <a:solidFill>
              <a:srgbClr val="4A7DBA"/>
            </a:solidFill>
            <a:prstDash val="solid"/>
            <a:round/>
            <a:headEnd type="none" w="sm" len="sm"/>
            <a:tailEnd type="stealth"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8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1">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1">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1">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1">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1">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1">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8"/>
          <p:cNvSpPr/>
          <p:nvPr/>
        </p:nvSpPr>
        <p:spPr>
          <a:xfrm>
            <a:off x="1676400" y="178307"/>
            <a:ext cx="7463027" cy="65989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8" name="Google Shape;288;p28"/>
          <p:cNvSpPr txBox="1">
            <a:spLocks noGrp="1"/>
          </p:cNvSpPr>
          <p:nvPr>
            <p:ph type="title"/>
          </p:nvPr>
        </p:nvSpPr>
        <p:spPr>
          <a:xfrm>
            <a:off x="1981200" y="304800"/>
            <a:ext cx="8305800" cy="443711"/>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fr-FR"/>
              <a:t>                     Diagramme d’activités</a:t>
            </a:r>
            <a:endParaRPr/>
          </a:p>
        </p:txBody>
      </p:sp>
      <p:sp>
        <p:nvSpPr>
          <p:cNvPr id="289" name="Google Shape;289;p28"/>
          <p:cNvSpPr txBox="1">
            <a:spLocks noGrp="1"/>
          </p:cNvSpPr>
          <p:nvPr>
            <p:ph type="sldNum" idx="12"/>
          </p:nvPr>
        </p:nvSpPr>
        <p:spPr>
          <a:xfrm>
            <a:off x="8401811" y="6465214"/>
            <a:ext cx="231775" cy="177800"/>
          </a:xfrm>
          <a:prstGeom prst="rect">
            <a:avLst/>
          </a:prstGeom>
          <a:noFill/>
          <a:ln>
            <a:noFill/>
          </a:ln>
        </p:spPr>
        <p:txBody>
          <a:bodyPr spcFirstLastPara="1" wrap="square" lIns="0" tIns="0" rIns="0" bIns="0" anchor="t" anchorCtr="0">
            <a:noAutofit/>
          </a:bodyPr>
          <a:lstStyle/>
          <a:p>
            <a:pPr marL="38100" lvl="0" indent="0" algn="l" rtl="0">
              <a:lnSpc>
                <a:spcPct val="103333"/>
              </a:lnSpc>
              <a:spcBef>
                <a:spcPts val="0"/>
              </a:spcBef>
              <a:spcAft>
                <a:spcPts val="0"/>
              </a:spcAft>
              <a:buNone/>
            </a:pPr>
            <a:fld id="{00000000-1234-1234-1234-123412341234}" type="slidenum">
              <a:rPr lang="fr-FR"/>
              <a:pPr marL="38100" lvl="0" indent="0" algn="l" rtl="0">
                <a:lnSpc>
                  <a:spcPct val="103333"/>
                </a:lnSpc>
                <a:spcBef>
                  <a:spcPts val="0"/>
                </a:spcBef>
                <a:spcAft>
                  <a:spcPts val="0"/>
                </a:spcAft>
                <a:buNone/>
              </a:pPr>
              <a:t>22</a:t>
            </a:fld>
            <a:endParaRPr/>
          </a:p>
        </p:txBody>
      </p:sp>
      <p:sp>
        <p:nvSpPr>
          <p:cNvPr id="290" name="Google Shape;290;p28"/>
          <p:cNvSpPr txBox="1"/>
          <p:nvPr/>
        </p:nvSpPr>
        <p:spPr>
          <a:xfrm>
            <a:off x="609600" y="2057400"/>
            <a:ext cx="7620000" cy="10156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1" name="Google Shape;291;p28"/>
          <p:cNvSpPr txBox="1"/>
          <p:nvPr/>
        </p:nvSpPr>
        <p:spPr>
          <a:xfrm>
            <a:off x="186397" y="1005840"/>
            <a:ext cx="5029200" cy="382797"/>
          </a:xfrm>
          <a:prstGeom prst="rect">
            <a:avLst/>
          </a:prstGeom>
          <a:noFill/>
          <a:ln>
            <a:noFill/>
          </a:ln>
        </p:spPr>
        <p:txBody>
          <a:bodyPr spcFirstLastPara="1" wrap="square" lIns="0" tIns="13325" rIns="0" bIns="0" anchor="t" anchorCtr="0">
            <a:noAutofit/>
          </a:bodyPr>
          <a:lstStyle/>
          <a:p>
            <a:pPr marL="12700" marR="0" lvl="0" indent="0" algn="l" rtl="0">
              <a:lnSpc>
                <a:spcPct val="100000"/>
              </a:lnSpc>
              <a:spcBef>
                <a:spcPts val="0"/>
              </a:spcBef>
              <a:spcAft>
                <a:spcPts val="0"/>
              </a:spcAft>
              <a:buNone/>
            </a:pPr>
            <a:r>
              <a:rPr lang="fr-FR" sz="2400" b="1" dirty="0">
                <a:solidFill>
                  <a:schemeClr val="dk1"/>
                </a:solidFill>
                <a:latin typeface="Calibri"/>
                <a:ea typeface="Calibri"/>
                <a:cs typeface="Calibri"/>
                <a:sym typeface="Calibri"/>
              </a:rPr>
              <a:t>Concepts  clés &amp; Représentation graphique</a:t>
            </a:r>
            <a:endParaRPr sz="2400" b="1" dirty="0">
              <a:solidFill>
                <a:schemeClr val="dk1"/>
              </a:solidFill>
              <a:latin typeface="Calibri"/>
              <a:ea typeface="Calibri"/>
              <a:cs typeface="Calibri"/>
              <a:sym typeface="Calibri"/>
            </a:endParaRPr>
          </a:p>
        </p:txBody>
      </p:sp>
      <p:sp>
        <p:nvSpPr>
          <p:cNvPr id="292" name="Google Shape;292;p28"/>
          <p:cNvSpPr txBox="1">
            <a:spLocks noGrp="1"/>
          </p:cNvSpPr>
          <p:nvPr>
            <p:ph type="body" idx="1"/>
          </p:nvPr>
        </p:nvSpPr>
        <p:spPr>
          <a:xfrm>
            <a:off x="304800" y="1828800"/>
            <a:ext cx="8839200" cy="5853525"/>
          </a:xfrm>
          <a:prstGeom prst="rect">
            <a:avLst/>
          </a:prstGeom>
          <a:noFill/>
          <a:ln>
            <a:noFill/>
          </a:ln>
        </p:spPr>
        <p:txBody>
          <a:bodyPr spcFirstLastPara="1" wrap="square" lIns="0" tIns="13325" rIns="0" bIns="0" anchor="t" anchorCtr="0">
            <a:noAutofit/>
          </a:bodyPr>
          <a:lstStyle/>
          <a:p>
            <a:pPr marL="12700" lvl="0" indent="0" algn="l" rtl="0">
              <a:lnSpc>
                <a:spcPct val="100000"/>
              </a:lnSpc>
              <a:spcBef>
                <a:spcPts val="0"/>
              </a:spcBef>
              <a:spcAft>
                <a:spcPts val="0"/>
              </a:spcAft>
              <a:buNone/>
            </a:pPr>
            <a:r>
              <a:rPr lang="fr-FR" sz="2400" dirty="0" smtClean="0">
                <a:solidFill>
                  <a:schemeClr val="dk2"/>
                </a:solidFill>
                <a:latin typeface="Calibri"/>
                <a:ea typeface="Calibri"/>
                <a:cs typeface="Calibri"/>
                <a:sym typeface="Calibri"/>
              </a:rPr>
              <a:t>Nœud </a:t>
            </a:r>
            <a:r>
              <a:rPr lang="fr-FR" sz="2400" dirty="0">
                <a:solidFill>
                  <a:schemeClr val="dk2"/>
                </a:solidFill>
                <a:latin typeface="Calibri"/>
                <a:ea typeface="Calibri"/>
                <a:cs typeface="Calibri"/>
                <a:sym typeface="Calibri"/>
              </a:rPr>
              <a:t>de bifurcation et d’union</a:t>
            </a:r>
            <a:endParaRPr dirty="0"/>
          </a:p>
          <a:p>
            <a:pPr marL="182880" lvl="0" indent="-170815" algn="just" rtl="0">
              <a:lnSpc>
                <a:spcPct val="100000"/>
              </a:lnSpc>
              <a:spcBef>
                <a:spcPts val="0"/>
              </a:spcBef>
              <a:spcAft>
                <a:spcPts val="0"/>
              </a:spcAft>
              <a:buClr>
                <a:schemeClr val="dk1"/>
              </a:buClr>
              <a:buSzPts val="2000"/>
              <a:buFont typeface="Noto Sans Symbols"/>
              <a:buChar char="❖"/>
            </a:pPr>
            <a:r>
              <a:rPr lang="fr-FR" b="0" dirty="0">
                <a:latin typeface="Calibri"/>
                <a:ea typeface="Calibri"/>
                <a:cs typeface="Calibri"/>
                <a:sym typeface="Calibri"/>
              </a:rPr>
              <a:t>Représenté par une </a:t>
            </a:r>
            <a:r>
              <a:rPr lang="fr-FR" b="0" dirty="0">
                <a:solidFill>
                  <a:srgbClr val="FF0000"/>
                </a:solidFill>
                <a:latin typeface="Calibri"/>
                <a:ea typeface="Calibri"/>
                <a:cs typeface="Calibri"/>
                <a:sym typeface="Calibri"/>
              </a:rPr>
              <a:t>barre de synchronisation</a:t>
            </a:r>
            <a:r>
              <a:rPr lang="fr-FR" b="0" dirty="0">
                <a:latin typeface="Calibri"/>
                <a:ea typeface="Calibri"/>
                <a:cs typeface="Calibri"/>
                <a:sym typeface="Calibri"/>
              </a:rPr>
              <a:t>.</a:t>
            </a:r>
            <a:endParaRPr dirty="0"/>
          </a:p>
          <a:p>
            <a:pPr marL="182880" lvl="0" indent="-170815" algn="just" rtl="0">
              <a:lnSpc>
                <a:spcPct val="100000"/>
              </a:lnSpc>
              <a:spcBef>
                <a:spcPts val="0"/>
              </a:spcBef>
              <a:spcAft>
                <a:spcPts val="0"/>
              </a:spcAft>
              <a:buClr>
                <a:schemeClr val="dk1"/>
              </a:buClr>
              <a:buSzPts val="2000"/>
              <a:buFont typeface="Noto Sans Symbols"/>
              <a:buChar char="❖"/>
            </a:pPr>
            <a:r>
              <a:rPr lang="fr-FR" b="0" dirty="0">
                <a:latin typeface="Calibri"/>
                <a:ea typeface="Calibri"/>
                <a:cs typeface="Calibri"/>
                <a:sym typeface="Calibri"/>
              </a:rPr>
              <a:t>Permet d'ouvrir et de fermer des </a:t>
            </a:r>
            <a:r>
              <a:rPr lang="fr-FR" b="0" dirty="0">
                <a:solidFill>
                  <a:srgbClr val="FF0000"/>
                </a:solidFill>
                <a:latin typeface="Calibri"/>
                <a:ea typeface="Calibri"/>
                <a:cs typeface="Calibri"/>
                <a:sym typeface="Calibri"/>
              </a:rPr>
              <a:t>branches parallèles </a:t>
            </a:r>
            <a:r>
              <a:rPr lang="fr-FR" b="0" dirty="0">
                <a:latin typeface="Calibri"/>
                <a:ea typeface="Calibri"/>
                <a:cs typeface="Calibri"/>
                <a:sym typeface="Calibri"/>
              </a:rPr>
              <a:t>au sein d'un flot d'exécution :</a:t>
            </a:r>
            <a:endParaRPr dirty="0"/>
          </a:p>
          <a:p>
            <a:pPr marL="12700" lvl="0" indent="0" algn="l" rtl="0">
              <a:lnSpc>
                <a:spcPct val="104999"/>
              </a:lnSpc>
              <a:spcBef>
                <a:spcPts val="0"/>
              </a:spcBef>
              <a:spcAft>
                <a:spcPts val="0"/>
              </a:spcAft>
              <a:buNone/>
            </a:pPr>
            <a:r>
              <a:rPr lang="fr-FR" dirty="0">
                <a:solidFill>
                  <a:srgbClr val="375F92"/>
                </a:solidFill>
                <a:latin typeface="Trebuchet MS"/>
                <a:ea typeface="Trebuchet MS"/>
                <a:cs typeface="Trebuchet MS"/>
                <a:sym typeface="Trebuchet MS"/>
              </a:rPr>
              <a:t> </a:t>
            </a:r>
            <a:endParaRPr dirty="0"/>
          </a:p>
          <a:p>
            <a:pPr marL="12700" lvl="0" indent="-127000" algn="l" rtl="0">
              <a:lnSpc>
                <a:spcPct val="104999"/>
              </a:lnSpc>
              <a:spcBef>
                <a:spcPts val="0"/>
              </a:spcBef>
              <a:spcAft>
                <a:spcPts val="0"/>
              </a:spcAft>
              <a:buClr>
                <a:srgbClr val="375F92"/>
              </a:buClr>
              <a:buSzPts val="2000"/>
              <a:buFont typeface="Noto Sans Symbols"/>
              <a:buChar char="❑"/>
            </a:pPr>
            <a:r>
              <a:rPr lang="fr-FR" dirty="0">
                <a:solidFill>
                  <a:srgbClr val="375F92"/>
                </a:solidFill>
                <a:latin typeface="Trebuchet MS"/>
                <a:ea typeface="Trebuchet MS"/>
                <a:cs typeface="Trebuchet MS"/>
                <a:sym typeface="Trebuchet MS"/>
              </a:rPr>
              <a:t> </a:t>
            </a:r>
            <a:r>
              <a:rPr lang="fr-FR" b="0" dirty="0">
                <a:solidFill>
                  <a:srgbClr val="375F92"/>
                </a:solidFill>
                <a:latin typeface="Trebuchet MS"/>
                <a:ea typeface="Trebuchet MS"/>
                <a:cs typeface="Trebuchet MS"/>
                <a:sym typeface="Trebuchet MS"/>
              </a:rPr>
              <a:t>Synchronisation disjonctive :  </a:t>
            </a:r>
            <a:r>
              <a:rPr lang="fr-FR" b="0" dirty="0" smtClean="0">
                <a:solidFill>
                  <a:srgbClr val="375F92"/>
                </a:solidFill>
                <a:latin typeface="Trebuchet MS"/>
                <a:ea typeface="Trebuchet MS"/>
                <a:cs typeface="Trebuchet MS"/>
                <a:sym typeface="Trebuchet MS"/>
              </a:rPr>
              <a:t>bifurcation(</a:t>
            </a:r>
            <a:r>
              <a:rPr lang="fr-FR" b="0" dirty="0" err="1" smtClean="0">
                <a:solidFill>
                  <a:srgbClr val="375F92"/>
                </a:solidFill>
                <a:latin typeface="Trebuchet MS"/>
                <a:ea typeface="Trebuchet MS"/>
                <a:cs typeface="Trebuchet MS"/>
                <a:sym typeface="Trebuchet MS"/>
              </a:rPr>
              <a:t>Fork</a:t>
            </a:r>
            <a:r>
              <a:rPr lang="fr-FR" b="0" dirty="0">
                <a:solidFill>
                  <a:srgbClr val="375F92"/>
                </a:solidFill>
                <a:latin typeface="Trebuchet MS"/>
                <a:ea typeface="Trebuchet MS"/>
                <a:cs typeface="Trebuchet MS"/>
                <a:sym typeface="Trebuchet MS"/>
              </a:rPr>
              <a:t>)</a:t>
            </a:r>
            <a:endParaRPr dirty="0">
              <a:solidFill>
                <a:srgbClr val="375F92"/>
              </a:solidFill>
              <a:latin typeface="Trebuchet MS"/>
              <a:ea typeface="Trebuchet MS"/>
              <a:cs typeface="Trebuchet MS"/>
              <a:sym typeface="Trebuchet MS"/>
            </a:endParaRPr>
          </a:p>
          <a:p>
            <a:pPr marL="0" lvl="0" indent="-127000" algn="just" rtl="0">
              <a:spcBef>
                <a:spcPts val="0"/>
              </a:spcBef>
              <a:spcAft>
                <a:spcPts val="0"/>
              </a:spcAft>
              <a:buClr>
                <a:schemeClr val="dk1"/>
              </a:buClr>
              <a:buSzPts val="2000"/>
              <a:buFont typeface="Noto Sans Symbols"/>
              <a:buChar char="⮚"/>
            </a:pPr>
            <a:r>
              <a:rPr lang="fr-FR" b="0" dirty="0">
                <a:latin typeface="Calibri"/>
                <a:ea typeface="Calibri"/>
                <a:cs typeface="Calibri"/>
                <a:sym typeface="Calibri"/>
              </a:rPr>
              <a:t>Décomposition du flux en deux ou plusieurs  flux .</a:t>
            </a:r>
            <a:endParaRPr b="0" dirty="0">
              <a:latin typeface="Calibri"/>
              <a:ea typeface="Calibri"/>
              <a:cs typeface="Calibri"/>
              <a:sym typeface="Calibri"/>
            </a:endParaRPr>
          </a:p>
          <a:p>
            <a:pPr marL="182880" lvl="0" indent="-170815" algn="just" rtl="0">
              <a:spcBef>
                <a:spcPts val="0"/>
              </a:spcBef>
              <a:spcAft>
                <a:spcPts val="0"/>
              </a:spcAft>
              <a:buClr>
                <a:schemeClr val="dk1"/>
              </a:buClr>
              <a:buSzPts val="2000"/>
              <a:buFont typeface="Noto Sans Symbols"/>
              <a:buChar char="⮚"/>
            </a:pPr>
            <a:r>
              <a:rPr lang="fr-FR" b="0" dirty="0">
                <a:latin typeface="Calibri"/>
                <a:ea typeface="Calibri"/>
                <a:cs typeface="Calibri"/>
                <a:sym typeface="Calibri"/>
              </a:rPr>
              <a:t>Les transitions qui partent d'une barre de synchronisation ont lieu en même temps.</a:t>
            </a:r>
            <a:endParaRPr dirty="0"/>
          </a:p>
          <a:p>
            <a:pPr marL="0" lvl="0" indent="0" algn="just" rtl="0">
              <a:lnSpc>
                <a:spcPct val="100000"/>
              </a:lnSpc>
              <a:spcBef>
                <a:spcPts val="40"/>
              </a:spcBef>
              <a:spcAft>
                <a:spcPts val="0"/>
              </a:spcAft>
              <a:buNone/>
            </a:pPr>
            <a:r>
              <a:rPr lang="fr-FR" sz="2050" dirty="0">
                <a:latin typeface="Arial"/>
                <a:ea typeface="Arial"/>
                <a:cs typeface="Arial"/>
                <a:sym typeface="Arial"/>
              </a:rPr>
              <a:t>         </a:t>
            </a:r>
            <a:r>
              <a:rPr lang="fr-FR" b="0" dirty="0">
                <a:solidFill>
                  <a:srgbClr val="C00000"/>
                </a:solidFill>
                <a:latin typeface="Calibri"/>
                <a:ea typeface="Calibri"/>
                <a:cs typeface="Calibri"/>
                <a:sym typeface="Calibri"/>
              </a:rPr>
              <a:t>Nœud de débranchement permet de fractionner un flux entrant unique en plusieurs flux simultanés</a:t>
            </a:r>
            <a:r>
              <a:rPr lang="fr-FR" b="0" dirty="0">
                <a:latin typeface="Calibri"/>
                <a:ea typeface="Calibri"/>
                <a:cs typeface="Calibri"/>
                <a:sym typeface="Calibri"/>
              </a:rPr>
              <a:t>. </a:t>
            </a:r>
            <a:endParaRPr sz="2050" dirty="0">
              <a:latin typeface="Arial"/>
              <a:ea typeface="Arial"/>
              <a:cs typeface="Arial"/>
              <a:sym typeface="Arial"/>
            </a:endParaRPr>
          </a:p>
          <a:p>
            <a:pPr marL="12700" lvl="0" indent="-127000" algn="l" rtl="0">
              <a:lnSpc>
                <a:spcPct val="100000"/>
              </a:lnSpc>
              <a:spcBef>
                <a:spcPts val="0"/>
              </a:spcBef>
              <a:spcAft>
                <a:spcPts val="0"/>
              </a:spcAft>
              <a:buClr>
                <a:srgbClr val="375F92"/>
              </a:buClr>
              <a:buSzPts val="2000"/>
              <a:buFont typeface="Noto Sans Symbols"/>
              <a:buChar char="❑"/>
            </a:pPr>
            <a:r>
              <a:rPr lang="fr-FR" dirty="0">
                <a:solidFill>
                  <a:srgbClr val="375F92"/>
                </a:solidFill>
                <a:latin typeface="Trebuchet MS"/>
                <a:ea typeface="Trebuchet MS"/>
                <a:cs typeface="Trebuchet MS"/>
                <a:sym typeface="Trebuchet MS"/>
              </a:rPr>
              <a:t> </a:t>
            </a:r>
            <a:r>
              <a:rPr lang="fr-FR" b="0" dirty="0">
                <a:solidFill>
                  <a:srgbClr val="375F92"/>
                </a:solidFill>
                <a:latin typeface="Trebuchet MS"/>
                <a:ea typeface="Trebuchet MS"/>
                <a:cs typeface="Trebuchet MS"/>
                <a:sym typeface="Trebuchet MS"/>
              </a:rPr>
              <a:t>Synchronisation conjonctive : union (</a:t>
            </a:r>
            <a:r>
              <a:rPr lang="fr-FR" b="0" dirty="0" err="1">
                <a:solidFill>
                  <a:srgbClr val="375F92"/>
                </a:solidFill>
                <a:latin typeface="Trebuchet MS"/>
                <a:ea typeface="Trebuchet MS"/>
                <a:cs typeface="Trebuchet MS"/>
                <a:sym typeface="Trebuchet MS"/>
              </a:rPr>
              <a:t>join</a:t>
            </a:r>
            <a:r>
              <a:rPr lang="fr-FR" b="0" dirty="0">
                <a:solidFill>
                  <a:srgbClr val="375F92"/>
                </a:solidFill>
                <a:latin typeface="Trebuchet MS"/>
                <a:ea typeface="Trebuchet MS"/>
                <a:cs typeface="Trebuchet MS"/>
                <a:sym typeface="Trebuchet MS"/>
              </a:rPr>
              <a:t>)</a:t>
            </a:r>
            <a:endParaRPr dirty="0"/>
          </a:p>
          <a:p>
            <a:pPr marL="182880" lvl="0" indent="-170815" algn="just" rtl="0">
              <a:lnSpc>
                <a:spcPct val="100000"/>
              </a:lnSpc>
              <a:spcBef>
                <a:spcPts val="0"/>
              </a:spcBef>
              <a:spcAft>
                <a:spcPts val="0"/>
              </a:spcAft>
              <a:buClr>
                <a:schemeClr val="dk1"/>
              </a:buClr>
              <a:buSzPts val="2000"/>
              <a:buFont typeface="Noto Sans Symbols"/>
              <a:buChar char="⮚"/>
            </a:pPr>
            <a:r>
              <a:rPr lang="fr-FR" b="0" dirty="0">
                <a:latin typeface="Calibri"/>
                <a:ea typeface="Calibri"/>
                <a:cs typeface="Calibri"/>
                <a:sym typeface="Calibri"/>
              </a:rPr>
              <a:t>Recomposition du flux.</a:t>
            </a:r>
            <a:endParaRPr dirty="0"/>
          </a:p>
          <a:p>
            <a:pPr marL="182880" lvl="0" indent="-170815" algn="just" rtl="0">
              <a:lnSpc>
                <a:spcPct val="100000"/>
              </a:lnSpc>
              <a:spcBef>
                <a:spcPts val="0"/>
              </a:spcBef>
              <a:spcAft>
                <a:spcPts val="0"/>
              </a:spcAft>
              <a:buClr>
                <a:schemeClr val="dk1"/>
              </a:buClr>
              <a:buSzPts val="2000"/>
              <a:buFont typeface="Noto Sans Symbols"/>
              <a:buChar char="⮚"/>
            </a:pPr>
            <a:r>
              <a:rPr lang="fr-FR" b="0" dirty="0">
                <a:latin typeface="Calibri"/>
                <a:ea typeface="Calibri"/>
                <a:cs typeface="Calibri"/>
                <a:sym typeface="Calibri"/>
              </a:rPr>
              <a:t> On ne franchit une barre de synchronisation qu’après réalisation de toutes les transitions qui s'y rattachent.</a:t>
            </a:r>
            <a:endParaRPr dirty="0"/>
          </a:p>
          <a:p>
            <a:pPr marL="0" lvl="0" indent="0" algn="just" rtl="0">
              <a:spcBef>
                <a:spcPts val="0"/>
              </a:spcBef>
              <a:spcAft>
                <a:spcPts val="0"/>
              </a:spcAft>
              <a:buNone/>
            </a:pPr>
            <a:r>
              <a:rPr lang="fr-FR" b="0" dirty="0">
                <a:solidFill>
                  <a:srgbClr val="C00000"/>
                </a:solidFill>
                <a:latin typeface="Calibri"/>
                <a:ea typeface="Calibri"/>
                <a:cs typeface="Calibri"/>
                <a:sym typeface="Calibri"/>
              </a:rPr>
              <a:t>            Nœud de contrôle qui synchronise plusieurs flux simultanés en un seul flux         sortant. </a:t>
            </a:r>
            <a:endParaRPr b="0" dirty="0">
              <a:solidFill>
                <a:srgbClr val="C00000"/>
              </a:solidFill>
              <a:latin typeface="Calibri"/>
              <a:ea typeface="Calibri"/>
              <a:cs typeface="Calibri"/>
              <a:sym typeface="Calibri"/>
            </a:endParaRPr>
          </a:p>
          <a:p>
            <a:pPr marL="182880" lvl="0" indent="-43814" algn="l" rtl="0">
              <a:lnSpc>
                <a:spcPct val="100000"/>
              </a:lnSpc>
              <a:spcBef>
                <a:spcPts val="0"/>
              </a:spcBef>
              <a:spcAft>
                <a:spcPts val="0"/>
              </a:spcAft>
              <a:buClr>
                <a:schemeClr val="dk1"/>
              </a:buClr>
              <a:buSzPts val="2000"/>
              <a:buFont typeface="Noto Sans Symbols"/>
              <a:buNone/>
            </a:pPr>
            <a:endParaRPr b="0" dirty="0">
              <a:latin typeface="Calibri"/>
              <a:ea typeface="Calibri"/>
              <a:cs typeface="Calibri"/>
              <a:sym typeface="Calibri"/>
            </a:endParaRPr>
          </a:p>
          <a:p>
            <a:pPr marL="182880" lvl="0" indent="-43814" algn="l" rtl="0">
              <a:lnSpc>
                <a:spcPct val="100000"/>
              </a:lnSpc>
              <a:spcBef>
                <a:spcPts val="0"/>
              </a:spcBef>
              <a:spcAft>
                <a:spcPts val="0"/>
              </a:spcAft>
              <a:buClr>
                <a:schemeClr val="dk1"/>
              </a:buClr>
              <a:buSzPts val="2000"/>
              <a:buFont typeface="Noto Sans Symbols"/>
              <a:buNone/>
            </a:pPr>
            <a:endParaRPr b="0" dirty="0">
              <a:latin typeface="Calibri"/>
              <a:ea typeface="Calibri"/>
              <a:cs typeface="Calibri"/>
              <a:sym typeface="Calibri"/>
            </a:endParaRPr>
          </a:p>
          <a:p>
            <a:pPr marL="182880" lvl="0" indent="-43814" algn="l" rtl="0">
              <a:lnSpc>
                <a:spcPct val="100000"/>
              </a:lnSpc>
              <a:spcBef>
                <a:spcPts val="0"/>
              </a:spcBef>
              <a:spcAft>
                <a:spcPts val="0"/>
              </a:spcAft>
              <a:buClr>
                <a:schemeClr val="dk1"/>
              </a:buClr>
              <a:buSzPts val="2000"/>
              <a:buFont typeface="Noto Sans Symbols"/>
              <a:buNone/>
            </a:pPr>
            <a:endParaRPr b="0" dirty="0">
              <a:latin typeface="Calibri"/>
              <a:ea typeface="Calibri"/>
              <a:cs typeface="Calibri"/>
              <a:sym typeface="Calibri"/>
            </a:endParaRPr>
          </a:p>
          <a:p>
            <a:pPr marL="182880" lvl="0" indent="-43814" algn="l" rtl="0">
              <a:lnSpc>
                <a:spcPct val="100000"/>
              </a:lnSpc>
              <a:spcBef>
                <a:spcPts val="0"/>
              </a:spcBef>
              <a:spcAft>
                <a:spcPts val="0"/>
              </a:spcAft>
              <a:buClr>
                <a:schemeClr val="dk1"/>
              </a:buClr>
              <a:buSzPts val="2000"/>
              <a:buFont typeface="Noto Sans Symbols"/>
              <a:buNone/>
            </a:pPr>
            <a:endParaRPr b="0" dirty="0">
              <a:latin typeface="Calibri"/>
              <a:ea typeface="Calibri"/>
              <a:cs typeface="Calibri"/>
              <a:sym typeface="Calibri"/>
            </a:endParaRPr>
          </a:p>
        </p:txBody>
      </p:sp>
      <p:pic>
        <p:nvPicPr>
          <p:cNvPr id="293" name="Google Shape;293;p28"/>
          <p:cNvPicPr preferRelativeResize="0"/>
          <p:nvPr/>
        </p:nvPicPr>
        <p:blipFill rotWithShape="1">
          <a:blip r:embed="rId4">
            <a:alphaModFix/>
          </a:blip>
          <a:srcRect/>
          <a:stretch/>
        </p:blipFill>
        <p:spPr>
          <a:xfrm>
            <a:off x="5943600" y="2362200"/>
            <a:ext cx="3200400" cy="2819400"/>
          </a:xfrm>
          <a:prstGeom prst="rect">
            <a:avLst/>
          </a:prstGeom>
          <a:noFill/>
          <a:ln>
            <a:noFill/>
          </a:ln>
        </p:spPr>
      </p:pic>
      <p:sp>
        <p:nvSpPr>
          <p:cNvPr id="294" name="Google Shape;294;p28"/>
          <p:cNvSpPr/>
          <p:nvPr/>
        </p:nvSpPr>
        <p:spPr>
          <a:xfrm>
            <a:off x="457200" y="5867400"/>
            <a:ext cx="457200" cy="228600"/>
          </a:xfrm>
          <a:prstGeom prst="rightArrow">
            <a:avLst>
              <a:gd name="adj1" fmla="val 50000"/>
              <a:gd name="adj2" fmla="val 50000"/>
            </a:avLst>
          </a:prstGeom>
          <a:solidFill>
            <a:srgbClr val="C00000"/>
          </a:solidFill>
          <a:ln w="25400"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5" name="Google Shape;295;p28"/>
          <p:cNvSpPr/>
          <p:nvPr/>
        </p:nvSpPr>
        <p:spPr>
          <a:xfrm>
            <a:off x="457200" y="4038600"/>
            <a:ext cx="457200" cy="228600"/>
          </a:xfrm>
          <a:prstGeom prst="rightArrow">
            <a:avLst>
              <a:gd name="adj1" fmla="val 50000"/>
              <a:gd name="adj2" fmla="val 50000"/>
            </a:avLst>
          </a:prstGeom>
          <a:solidFill>
            <a:srgbClr val="C00000"/>
          </a:solidFill>
          <a:ln w="25400"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96" name="Google Shape;296;p28"/>
          <p:cNvPicPr preferRelativeResize="0"/>
          <p:nvPr/>
        </p:nvPicPr>
        <p:blipFill rotWithShape="1">
          <a:blip r:embed="rId5">
            <a:alphaModFix/>
          </a:blip>
          <a:srcRect/>
          <a:stretch/>
        </p:blipFill>
        <p:spPr>
          <a:xfrm>
            <a:off x="5705475" y="3429000"/>
            <a:ext cx="3438525" cy="3000375"/>
          </a:xfrm>
          <a:prstGeom prst="rect">
            <a:avLst/>
          </a:prstGeom>
          <a:noFill/>
          <a:ln>
            <a:noFill/>
          </a:ln>
        </p:spPr>
      </p:pic>
      <p:sp>
        <p:nvSpPr>
          <p:cNvPr id="297" name="Google Shape;297;p28"/>
          <p:cNvSpPr/>
          <p:nvPr/>
        </p:nvSpPr>
        <p:spPr>
          <a:xfrm>
            <a:off x="5429250" y="1676400"/>
            <a:ext cx="3714750" cy="5181600"/>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9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2">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2">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2">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92">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92">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92">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92">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92">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92">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92">
                                            <p:txEl>
                                              <p:pRg st="14" end="1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92">
                                            <p:txEl>
                                              <p:pRg st="15" end="1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9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93"/>
                                        </p:tgtEl>
                                        <p:attrNameLst>
                                          <p:attrName>style.visibility</p:attrName>
                                        </p:attrNameLst>
                                      </p:cBhvr>
                                      <p:to>
                                        <p:strVal val="visible"/>
                                      </p:to>
                                    </p:set>
                                    <p:animEffect transition="in" filter="fade">
                                      <p:cBhvr>
                                        <p:cTn id="47" dur="1000"/>
                                        <p:tgtEl>
                                          <p:spTgt spid="293"/>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294"/>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296"/>
                                        </p:tgtEl>
                                        <p:attrNameLst>
                                          <p:attrName>style.visibility</p:attrName>
                                        </p:attrNameLst>
                                      </p:cBhvr>
                                      <p:to>
                                        <p:strVal val="visible"/>
                                      </p:to>
                                    </p:set>
                                    <p:animEffect transition="in" filter="fade">
                                      <p:cBhvr>
                                        <p:cTn id="56" dur="1000"/>
                                        <p:tgtEl>
                                          <p:spTgt spid="296"/>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97"/>
                                        </p:tgtEl>
                                        <p:attrNameLst>
                                          <p:attrName>style.visibility</p:attrName>
                                        </p:attrNameLst>
                                      </p:cBhvr>
                                      <p:to>
                                        <p:strVal val="visible"/>
                                      </p:to>
                                    </p:set>
                                    <p:animEffect transition="in" filter="fade">
                                      <p:cBhvr>
                                        <p:cTn id="61" dur="1000"/>
                                        <p:tgtEl>
                                          <p:spTgt spid="2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9"/>
          <p:cNvSpPr/>
          <p:nvPr/>
        </p:nvSpPr>
        <p:spPr>
          <a:xfrm>
            <a:off x="1676400" y="178307"/>
            <a:ext cx="7463027" cy="65989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3" name="Google Shape;303;p29"/>
          <p:cNvSpPr txBox="1">
            <a:spLocks noGrp="1"/>
          </p:cNvSpPr>
          <p:nvPr>
            <p:ph type="title"/>
          </p:nvPr>
        </p:nvSpPr>
        <p:spPr>
          <a:xfrm>
            <a:off x="1981200" y="304800"/>
            <a:ext cx="8305800" cy="443711"/>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fr-FR"/>
              <a:t>                     Diagramme d’activités</a:t>
            </a:r>
            <a:endParaRPr/>
          </a:p>
        </p:txBody>
      </p:sp>
      <p:sp>
        <p:nvSpPr>
          <p:cNvPr id="304" name="Google Shape;304;p29"/>
          <p:cNvSpPr txBox="1">
            <a:spLocks noGrp="1"/>
          </p:cNvSpPr>
          <p:nvPr>
            <p:ph type="sldNum" idx="12"/>
          </p:nvPr>
        </p:nvSpPr>
        <p:spPr>
          <a:xfrm>
            <a:off x="8401811" y="6465214"/>
            <a:ext cx="231775" cy="177800"/>
          </a:xfrm>
          <a:prstGeom prst="rect">
            <a:avLst/>
          </a:prstGeom>
          <a:noFill/>
          <a:ln>
            <a:noFill/>
          </a:ln>
        </p:spPr>
        <p:txBody>
          <a:bodyPr spcFirstLastPara="1" wrap="square" lIns="0" tIns="0" rIns="0" bIns="0" anchor="t" anchorCtr="0">
            <a:noAutofit/>
          </a:bodyPr>
          <a:lstStyle/>
          <a:p>
            <a:pPr marL="38100" lvl="0" indent="0" algn="l" rtl="0">
              <a:lnSpc>
                <a:spcPct val="103333"/>
              </a:lnSpc>
              <a:spcBef>
                <a:spcPts val="0"/>
              </a:spcBef>
              <a:spcAft>
                <a:spcPts val="0"/>
              </a:spcAft>
              <a:buNone/>
            </a:pPr>
            <a:fld id="{00000000-1234-1234-1234-123412341234}" type="slidenum">
              <a:rPr lang="fr-FR"/>
              <a:pPr marL="38100" lvl="0" indent="0" algn="l" rtl="0">
                <a:lnSpc>
                  <a:spcPct val="103333"/>
                </a:lnSpc>
                <a:spcBef>
                  <a:spcPts val="0"/>
                </a:spcBef>
                <a:spcAft>
                  <a:spcPts val="0"/>
                </a:spcAft>
                <a:buNone/>
              </a:pPr>
              <a:t>23</a:t>
            </a:fld>
            <a:endParaRPr/>
          </a:p>
        </p:txBody>
      </p:sp>
      <p:sp>
        <p:nvSpPr>
          <p:cNvPr id="305" name="Google Shape;305;p29"/>
          <p:cNvSpPr txBox="1"/>
          <p:nvPr/>
        </p:nvSpPr>
        <p:spPr>
          <a:xfrm>
            <a:off x="609600" y="2057400"/>
            <a:ext cx="7620000" cy="10156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6" name="Google Shape;306;p29"/>
          <p:cNvSpPr txBox="1"/>
          <p:nvPr/>
        </p:nvSpPr>
        <p:spPr>
          <a:xfrm>
            <a:off x="253218" y="963637"/>
            <a:ext cx="5029200" cy="382797"/>
          </a:xfrm>
          <a:prstGeom prst="rect">
            <a:avLst/>
          </a:prstGeom>
          <a:noFill/>
          <a:ln>
            <a:noFill/>
          </a:ln>
        </p:spPr>
        <p:txBody>
          <a:bodyPr spcFirstLastPara="1" wrap="square" lIns="0" tIns="13325" rIns="0" bIns="0" anchor="t" anchorCtr="0">
            <a:noAutofit/>
          </a:bodyPr>
          <a:lstStyle/>
          <a:p>
            <a:pPr marL="12700" marR="0" lvl="0" indent="0" algn="l" rtl="0">
              <a:lnSpc>
                <a:spcPct val="100000"/>
              </a:lnSpc>
              <a:spcBef>
                <a:spcPts val="0"/>
              </a:spcBef>
              <a:spcAft>
                <a:spcPts val="0"/>
              </a:spcAft>
              <a:buNone/>
            </a:pPr>
            <a:r>
              <a:rPr lang="fr-FR" sz="2400" b="1" dirty="0">
                <a:solidFill>
                  <a:schemeClr val="dk1"/>
                </a:solidFill>
                <a:latin typeface="Calibri"/>
                <a:ea typeface="Calibri"/>
                <a:cs typeface="Calibri"/>
                <a:sym typeface="Calibri"/>
              </a:rPr>
              <a:t>Concepts  clés &amp; Représentation graphique</a:t>
            </a:r>
            <a:endParaRPr sz="2400" b="1" dirty="0">
              <a:solidFill>
                <a:schemeClr val="dk1"/>
              </a:solidFill>
              <a:latin typeface="Calibri"/>
              <a:ea typeface="Calibri"/>
              <a:cs typeface="Calibri"/>
              <a:sym typeface="Calibri"/>
            </a:endParaRPr>
          </a:p>
        </p:txBody>
      </p:sp>
      <p:sp>
        <p:nvSpPr>
          <p:cNvPr id="307" name="Google Shape;307;p29"/>
          <p:cNvSpPr txBox="1">
            <a:spLocks noGrp="1"/>
          </p:cNvSpPr>
          <p:nvPr>
            <p:ph type="body" idx="1"/>
          </p:nvPr>
        </p:nvSpPr>
        <p:spPr>
          <a:xfrm>
            <a:off x="304800" y="1828800"/>
            <a:ext cx="8839200" cy="4304383"/>
          </a:xfrm>
          <a:prstGeom prst="rect">
            <a:avLst/>
          </a:prstGeom>
          <a:noFill/>
          <a:ln>
            <a:noFill/>
          </a:ln>
        </p:spPr>
        <p:txBody>
          <a:bodyPr spcFirstLastPara="1" wrap="square" lIns="0" tIns="13325" rIns="0" bIns="0" anchor="t" anchorCtr="0">
            <a:noAutofit/>
          </a:bodyPr>
          <a:lstStyle/>
          <a:p>
            <a:pPr marL="12700" lvl="0" indent="0" algn="l" rtl="0">
              <a:lnSpc>
                <a:spcPct val="100000"/>
              </a:lnSpc>
              <a:spcBef>
                <a:spcPts val="0"/>
              </a:spcBef>
              <a:spcAft>
                <a:spcPts val="0"/>
              </a:spcAft>
              <a:buNone/>
            </a:pPr>
            <a:r>
              <a:rPr lang="fr-FR" sz="2400" dirty="0">
                <a:solidFill>
                  <a:schemeClr val="dk2"/>
                </a:solidFill>
                <a:latin typeface="Calibri"/>
                <a:ea typeface="Calibri"/>
                <a:cs typeface="Calibri"/>
                <a:sym typeface="Calibri"/>
              </a:rPr>
              <a:t>Nœud de Décision</a:t>
            </a:r>
            <a:endParaRPr dirty="0"/>
          </a:p>
          <a:p>
            <a:pPr marL="12700" lvl="0" indent="0" algn="l" rtl="0">
              <a:lnSpc>
                <a:spcPct val="100000"/>
              </a:lnSpc>
              <a:spcBef>
                <a:spcPts val="100"/>
              </a:spcBef>
              <a:spcAft>
                <a:spcPts val="0"/>
              </a:spcAft>
              <a:buNone/>
            </a:pPr>
            <a:endParaRPr sz="2400" dirty="0">
              <a:solidFill>
                <a:schemeClr val="dk2"/>
              </a:solidFill>
              <a:latin typeface="Calibri"/>
              <a:ea typeface="Calibri"/>
              <a:cs typeface="Calibri"/>
              <a:sym typeface="Calibri"/>
            </a:endParaRPr>
          </a:p>
          <a:p>
            <a:pPr marL="0" lvl="0" indent="0" algn="l" rtl="0">
              <a:spcBef>
                <a:spcPts val="0"/>
              </a:spcBef>
              <a:spcAft>
                <a:spcPts val="0"/>
              </a:spcAft>
              <a:buNone/>
            </a:pPr>
            <a:r>
              <a:rPr lang="fr-FR" b="0" dirty="0">
                <a:latin typeface="Calibri"/>
                <a:ea typeface="Calibri"/>
                <a:cs typeface="Calibri"/>
                <a:sym typeface="Calibri"/>
              </a:rPr>
              <a:t> Est un nœud de contrôle qui permet de faire un choix entre </a:t>
            </a:r>
            <a:r>
              <a:rPr lang="fr-FR" b="0" dirty="0">
                <a:solidFill>
                  <a:srgbClr val="FF0000"/>
                </a:solidFill>
                <a:latin typeface="Calibri"/>
                <a:ea typeface="Calibri"/>
                <a:cs typeface="Calibri"/>
                <a:sym typeface="Calibri"/>
              </a:rPr>
              <a:t>plusieurs flots sortants.</a:t>
            </a:r>
            <a:endParaRPr dirty="0">
              <a:solidFill>
                <a:srgbClr val="FF0000"/>
              </a:solidFill>
            </a:endParaRPr>
          </a:p>
          <a:p>
            <a:pPr marL="0" lvl="0" indent="0" algn="l" rtl="0">
              <a:spcBef>
                <a:spcPts val="0"/>
              </a:spcBef>
              <a:spcAft>
                <a:spcPts val="0"/>
              </a:spcAft>
              <a:buNone/>
            </a:pPr>
            <a:r>
              <a:rPr lang="fr-FR" b="0" dirty="0">
                <a:latin typeface="Calibri"/>
                <a:ea typeface="Calibri"/>
                <a:cs typeface="Calibri"/>
                <a:sym typeface="Calibri"/>
              </a:rPr>
              <a:t>         Représente une décision avec </a:t>
            </a:r>
            <a:r>
              <a:rPr lang="fr-FR" b="0" dirty="0">
                <a:solidFill>
                  <a:srgbClr val="FF0000"/>
                </a:solidFill>
                <a:latin typeface="Calibri"/>
                <a:ea typeface="Calibri"/>
                <a:cs typeface="Calibri"/>
                <a:sym typeface="Calibri"/>
              </a:rPr>
              <a:t>des chemins alternatifs</a:t>
            </a:r>
            <a:r>
              <a:rPr lang="fr-FR" b="0" dirty="0">
                <a:latin typeface="Calibri"/>
                <a:ea typeface="Calibri"/>
                <a:cs typeface="Calibri"/>
                <a:sym typeface="Calibri"/>
              </a:rPr>
              <a:t>.</a:t>
            </a:r>
            <a:endParaRPr dirty="0"/>
          </a:p>
          <a:p>
            <a:pPr marL="0" lvl="0" indent="0" algn="l" rtl="0">
              <a:spcBef>
                <a:spcPts val="0"/>
              </a:spcBef>
              <a:spcAft>
                <a:spcPts val="0"/>
              </a:spcAft>
              <a:buNone/>
            </a:pPr>
            <a:endParaRPr b="0" dirty="0"/>
          </a:p>
          <a:p>
            <a:pPr marL="182880" lvl="0" indent="-170815" algn="just" rtl="0">
              <a:lnSpc>
                <a:spcPct val="150000"/>
              </a:lnSpc>
              <a:spcBef>
                <a:spcPts val="0"/>
              </a:spcBef>
              <a:spcAft>
                <a:spcPts val="0"/>
              </a:spcAft>
              <a:buClr>
                <a:schemeClr val="dk1"/>
              </a:buClr>
              <a:buSzPts val="2000"/>
              <a:buFont typeface="Noto Sans Symbols"/>
              <a:buChar char="❖"/>
            </a:pPr>
            <a:r>
              <a:rPr lang="fr-FR" b="0" dirty="0">
                <a:latin typeface="Calibri"/>
                <a:ea typeface="Calibri"/>
                <a:cs typeface="Calibri"/>
                <a:sym typeface="Calibri"/>
              </a:rPr>
              <a:t> Il possède un </a:t>
            </a:r>
            <a:r>
              <a:rPr lang="fr-FR" dirty="0">
                <a:latin typeface="Calibri"/>
                <a:ea typeface="Calibri"/>
                <a:cs typeface="Calibri"/>
                <a:sym typeface="Calibri"/>
              </a:rPr>
              <a:t>arc entrant </a:t>
            </a:r>
            <a:r>
              <a:rPr lang="fr-FR" b="0" dirty="0">
                <a:latin typeface="Calibri"/>
                <a:ea typeface="Calibri"/>
                <a:cs typeface="Calibri"/>
                <a:sym typeface="Calibri"/>
              </a:rPr>
              <a:t>et </a:t>
            </a:r>
            <a:r>
              <a:rPr lang="fr-FR" dirty="0">
                <a:latin typeface="Calibri"/>
                <a:ea typeface="Calibri"/>
                <a:cs typeface="Calibri"/>
                <a:sym typeface="Calibri"/>
              </a:rPr>
              <a:t>plusieurs arcs sortants</a:t>
            </a:r>
            <a:r>
              <a:rPr lang="fr-FR" b="0" dirty="0">
                <a:latin typeface="Calibri"/>
                <a:ea typeface="Calibri"/>
                <a:cs typeface="Calibri"/>
                <a:sym typeface="Calibri"/>
              </a:rPr>
              <a:t>.</a:t>
            </a:r>
            <a:endParaRPr b="0" dirty="0">
              <a:latin typeface="Calibri"/>
              <a:ea typeface="Calibri"/>
              <a:cs typeface="Calibri"/>
              <a:sym typeface="Calibri"/>
            </a:endParaRPr>
          </a:p>
          <a:p>
            <a:pPr marL="182880" lvl="0" indent="-170815" algn="just" rtl="0">
              <a:lnSpc>
                <a:spcPct val="150000"/>
              </a:lnSpc>
              <a:spcBef>
                <a:spcPts val="0"/>
              </a:spcBef>
              <a:spcAft>
                <a:spcPts val="0"/>
              </a:spcAft>
              <a:buClr>
                <a:schemeClr val="dk1"/>
              </a:buClr>
              <a:buSzPts val="2000"/>
              <a:buFont typeface="Noto Sans Symbols"/>
              <a:buChar char="❖"/>
            </a:pPr>
            <a:r>
              <a:rPr lang="fr-FR" b="0" dirty="0">
                <a:latin typeface="Calibri"/>
                <a:ea typeface="Calibri"/>
                <a:cs typeface="Calibri"/>
                <a:sym typeface="Calibri"/>
              </a:rPr>
              <a:t> Ces derniers sont généralement accompagnés de </a:t>
            </a:r>
            <a:r>
              <a:rPr lang="fr-FR" dirty="0">
                <a:latin typeface="Calibri"/>
                <a:ea typeface="Calibri"/>
                <a:cs typeface="Calibri"/>
                <a:sym typeface="Calibri"/>
              </a:rPr>
              <a:t>conditions de garde </a:t>
            </a:r>
            <a:r>
              <a:rPr lang="fr-FR" b="0" dirty="0">
                <a:latin typeface="Calibri"/>
                <a:ea typeface="Calibri"/>
                <a:cs typeface="Calibri"/>
                <a:sym typeface="Calibri"/>
              </a:rPr>
              <a:t>pour  conditionner le choix.</a:t>
            </a:r>
            <a:endParaRPr dirty="0"/>
          </a:p>
          <a:p>
            <a:pPr marL="0" lvl="0" indent="0" algn="just" rtl="0">
              <a:spcBef>
                <a:spcPts val="0"/>
              </a:spcBef>
              <a:spcAft>
                <a:spcPts val="0"/>
              </a:spcAft>
              <a:buNone/>
            </a:pPr>
            <a:endParaRPr b="0" dirty="0">
              <a:latin typeface="Calibri"/>
              <a:ea typeface="Calibri"/>
              <a:cs typeface="Calibri"/>
              <a:sym typeface="Calibri"/>
            </a:endParaRPr>
          </a:p>
          <a:p>
            <a:pPr marL="0" lvl="0" indent="0" algn="just" rtl="0">
              <a:spcBef>
                <a:spcPts val="0"/>
              </a:spcBef>
              <a:spcAft>
                <a:spcPts val="0"/>
              </a:spcAft>
              <a:buNone/>
            </a:pPr>
            <a:r>
              <a:rPr lang="fr-FR" b="0" dirty="0">
                <a:latin typeface="Calibri"/>
                <a:ea typeface="Calibri"/>
                <a:cs typeface="Calibri"/>
                <a:sym typeface="Calibri"/>
              </a:rPr>
              <a:t>            Lorsqu'une activité nécessite une décision avant de passer à l'activité suivante,    </a:t>
            </a:r>
            <a:endParaRPr dirty="0"/>
          </a:p>
          <a:p>
            <a:pPr marL="0" lvl="0" indent="0" algn="just" rtl="0">
              <a:spcBef>
                <a:spcPts val="0"/>
              </a:spcBef>
              <a:spcAft>
                <a:spcPts val="0"/>
              </a:spcAft>
              <a:buNone/>
            </a:pPr>
            <a:r>
              <a:rPr lang="fr-FR" b="0" dirty="0">
                <a:latin typeface="Calibri"/>
                <a:ea typeface="Calibri"/>
                <a:cs typeface="Calibri"/>
                <a:sym typeface="Calibri"/>
              </a:rPr>
              <a:t>            ajoutez </a:t>
            </a:r>
            <a:r>
              <a:rPr lang="fr-FR" b="0" u="sng" dirty="0">
                <a:latin typeface="Calibri"/>
                <a:ea typeface="Calibri"/>
                <a:cs typeface="Calibri"/>
                <a:sym typeface="Calibri"/>
              </a:rPr>
              <a:t>un losange </a:t>
            </a:r>
            <a:r>
              <a:rPr lang="fr-FR" b="0" dirty="0">
                <a:latin typeface="Calibri"/>
                <a:ea typeface="Calibri"/>
                <a:cs typeface="Calibri"/>
                <a:sym typeface="Calibri"/>
              </a:rPr>
              <a:t>entre les deux activités. Les remplaçants sortants doivent    </a:t>
            </a:r>
            <a:endParaRPr dirty="0"/>
          </a:p>
          <a:p>
            <a:pPr marL="0" lvl="0" indent="0" algn="just" rtl="0">
              <a:spcBef>
                <a:spcPts val="0"/>
              </a:spcBef>
              <a:spcAft>
                <a:spcPts val="0"/>
              </a:spcAft>
              <a:buNone/>
            </a:pPr>
            <a:r>
              <a:rPr lang="fr-FR" b="0" dirty="0">
                <a:latin typeface="Calibri"/>
                <a:ea typeface="Calibri"/>
                <a:cs typeface="Calibri"/>
                <a:sym typeface="Calibri"/>
              </a:rPr>
              <a:t>            être étiquetés avec une condition ou une expression de garde </a:t>
            </a:r>
            <a:r>
              <a:rPr lang="fr-FR" dirty="0">
                <a:latin typeface="Calibri"/>
                <a:ea typeface="Calibri"/>
                <a:cs typeface="Calibri"/>
                <a:sym typeface="Calibri"/>
              </a:rPr>
              <a:t>[]</a:t>
            </a:r>
            <a:r>
              <a:rPr lang="fr-FR" b="0" dirty="0">
                <a:latin typeface="Calibri"/>
                <a:ea typeface="Calibri"/>
                <a:cs typeface="Calibri"/>
                <a:sym typeface="Calibri"/>
              </a:rPr>
              <a:t>.</a:t>
            </a:r>
            <a:endParaRPr b="0" dirty="0">
              <a:latin typeface="Calibri"/>
              <a:ea typeface="Calibri"/>
              <a:cs typeface="Calibri"/>
              <a:sym typeface="Calibri"/>
            </a:endParaRPr>
          </a:p>
        </p:txBody>
      </p:sp>
      <p:cxnSp>
        <p:nvCxnSpPr>
          <p:cNvPr id="308" name="Google Shape;308;p29"/>
          <p:cNvCxnSpPr/>
          <p:nvPr/>
        </p:nvCxnSpPr>
        <p:spPr>
          <a:xfrm>
            <a:off x="381000" y="3048000"/>
            <a:ext cx="381000" cy="1588"/>
          </a:xfrm>
          <a:prstGeom prst="straightConnector1">
            <a:avLst/>
          </a:prstGeom>
          <a:noFill/>
          <a:ln w="28575" cap="flat" cmpd="sng">
            <a:solidFill>
              <a:srgbClr val="4A7DBA"/>
            </a:solidFill>
            <a:prstDash val="solid"/>
            <a:round/>
            <a:headEnd type="none" w="sm" len="sm"/>
            <a:tailEnd type="stealth" w="med" len="med"/>
          </a:ln>
        </p:spPr>
      </p:cxnSp>
      <p:pic>
        <p:nvPicPr>
          <p:cNvPr id="309" name="Google Shape;309;p29"/>
          <p:cNvPicPr preferRelativeResize="0"/>
          <p:nvPr/>
        </p:nvPicPr>
        <p:blipFill rotWithShape="1">
          <a:blip r:embed="rId4">
            <a:alphaModFix/>
          </a:blip>
          <a:srcRect/>
          <a:stretch/>
        </p:blipFill>
        <p:spPr>
          <a:xfrm>
            <a:off x="5791200" y="4495800"/>
            <a:ext cx="3352800" cy="2362200"/>
          </a:xfrm>
          <a:prstGeom prst="rect">
            <a:avLst/>
          </a:prstGeom>
          <a:noFill/>
          <a:ln>
            <a:noFill/>
          </a:ln>
        </p:spPr>
      </p:pic>
      <p:sp>
        <p:nvSpPr>
          <p:cNvPr id="310" name="Google Shape;310;p29"/>
          <p:cNvSpPr/>
          <p:nvPr/>
        </p:nvSpPr>
        <p:spPr>
          <a:xfrm>
            <a:off x="6324600" y="838200"/>
            <a:ext cx="2590800" cy="175260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1" name="Google Shape;311;p29"/>
          <p:cNvSpPr/>
          <p:nvPr/>
        </p:nvSpPr>
        <p:spPr>
          <a:xfrm>
            <a:off x="228600" y="5334000"/>
            <a:ext cx="685800" cy="609600"/>
          </a:xfrm>
          <a:prstGeom prst="curvedRightArrow">
            <a:avLst>
              <a:gd name="adj1" fmla="val 25000"/>
              <a:gd name="adj2" fmla="val 50000"/>
              <a:gd name="adj3" fmla="val 25000"/>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0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7">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7">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07">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07">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7">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07">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0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10"/>
                                        </p:tgtEl>
                                        <p:attrNameLst>
                                          <p:attrName>style.visibility</p:attrName>
                                        </p:attrNameLst>
                                      </p:cBhvr>
                                      <p:to>
                                        <p:strVal val="visible"/>
                                      </p:to>
                                    </p:set>
                                    <p:animEffect transition="in" filter="fade">
                                      <p:cBhvr>
                                        <p:cTn id="37" dur="1000"/>
                                        <p:tgtEl>
                                          <p:spTgt spid="310"/>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311"/>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09"/>
                                        </p:tgtEl>
                                        <p:attrNameLst>
                                          <p:attrName>style.visibility</p:attrName>
                                        </p:attrNameLst>
                                      </p:cBhvr>
                                      <p:to>
                                        <p:strVal val="visible"/>
                                      </p:to>
                                    </p:set>
                                    <p:animEffect transition="in" filter="fade">
                                      <p:cBhvr>
                                        <p:cTn id="46" dur="1000"/>
                                        <p:tgtEl>
                                          <p:spTgt spid="3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0"/>
          <p:cNvSpPr/>
          <p:nvPr/>
        </p:nvSpPr>
        <p:spPr>
          <a:xfrm>
            <a:off x="1676400" y="178307"/>
            <a:ext cx="7463027" cy="65989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7" name="Google Shape;317;p30"/>
          <p:cNvSpPr txBox="1">
            <a:spLocks noGrp="1"/>
          </p:cNvSpPr>
          <p:nvPr>
            <p:ph type="title"/>
          </p:nvPr>
        </p:nvSpPr>
        <p:spPr>
          <a:xfrm>
            <a:off x="1981200" y="304800"/>
            <a:ext cx="8305800" cy="443711"/>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fr-FR"/>
              <a:t>                     Diagramme d’activités</a:t>
            </a:r>
            <a:endParaRPr/>
          </a:p>
        </p:txBody>
      </p:sp>
      <p:sp>
        <p:nvSpPr>
          <p:cNvPr id="318" name="Google Shape;318;p30"/>
          <p:cNvSpPr txBox="1">
            <a:spLocks noGrp="1"/>
          </p:cNvSpPr>
          <p:nvPr>
            <p:ph type="sldNum" idx="12"/>
          </p:nvPr>
        </p:nvSpPr>
        <p:spPr>
          <a:xfrm>
            <a:off x="8401811" y="6465214"/>
            <a:ext cx="231775" cy="177800"/>
          </a:xfrm>
          <a:prstGeom prst="rect">
            <a:avLst/>
          </a:prstGeom>
          <a:noFill/>
          <a:ln>
            <a:noFill/>
          </a:ln>
        </p:spPr>
        <p:txBody>
          <a:bodyPr spcFirstLastPara="1" wrap="square" lIns="0" tIns="0" rIns="0" bIns="0" anchor="t" anchorCtr="0">
            <a:noAutofit/>
          </a:bodyPr>
          <a:lstStyle/>
          <a:p>
            <a:pPr marL="38100" lvl="0" indent="0" algn="l" rtl="0">
              <a:lnSpc>
                <a:spcPct val="103333"/>
              </a:lnSpc>
              <a:spcBef>
                <a:spcPts val="0"/>
              </a:spcBef>
              <a:spcAft>
                <a:spcPts val="0"/>
              </a:spcAft>
              <a:buNone/>
            </a:pPr>
            <a:fld id="{00000000-1234-1234-1234-123412341234}" type="slidenum">
              <a:rPr lang="fr-FR"/>
              <a:pPr marL="38100" lvl="0" indent="0" algn="l" rtl="0">
                <a:lnSpc>
                  <a:spcPct val="103333"/>
                </a:lnSpc>
                <a:spcBef>
                  <a:spcPts val="0"/>
                </a:spcBef>
                <a:spcAft>
                  <a:spcPts val="0"/>
                </a:spcAft>
                <a:buNone/>
              </a:pPr>
              <a:t>24</a:t>
            </a:fld>
            <a:endParaRPr/>
          </a:p>
        </p:txBody>
      </p:sp>
      <p:sp>
        <p:nvSpPr>
          <p:cNvPr id="319" name="Google Shape;319;p30"/>
          <p:cNvSpPr txBox="1"/>
          <p:nvPr/>
        </p:nvSpPr>
        <p:spPr>
          <a:xfrm>
            <a:off x="609600" y="2057400"/>
            <a:ext cx="7620000" cy="10156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0" name="Google Shape;320;p30"/>
          <p:cNvSpPr txBox="1"/>
          <p:nvPr/>
        </p:nvSpPr>
        <p:spPr>
          <a:xfrm>
            <a:off x="214532" y="991773"/>
            <a:ext cx="5029200" cy="382797"/>
          </a:xfrm>
          <a:prstGeom prst="rect">
            <a:avLst/>
          </a:prstGeom>
          <a:noFill/>
          <a:ln>
            <a:noFill/>
          </a:ln>
        </p:spPr>
        <p:txBody>
          <a:bodyPr spcFirstLastPara="1" wrap="square" lIns="0" tIns="13325" rIns="0" bIns="0" anchor="t" anchorCtr="0">
            <a:noAutofit/>
          </a:bodyPr>
          <a:lstStyle/>
          <a:p>
            <a:pPr marL="12700" marR="0" lvl="0" indent="0" algn="l" rtl="0">
              <a:lnSpc>
                <a:spcPct val="100000"/>
              </a:lnSpc>
              <a:spcBef>
                <a:spcPts val="0"/>
              </a:spcBef>
              <a:spcAft>
                <a:spcPts val="0"/>
              </a:spcAft>
              <a:buNone/>
            </a:pPr>
            <a:r>
              <a:rPr lang="fr-FR" sz="2400" b="1" dirty="0">
                <a:solidFill>
                  <a:schemeClr val="dk1"/>
                </a:solidFill>
                <a:latin typeface="Calibri"/>
                <a:ea typeface="Calibri"/>
                <a:cs typeface="Calibri"/>
                <a:sym typeface="Calibri"/>
              </a:rPr>
              <a:t>Concepts  clés &amp; Représentation graphique</a:t>
            </a:r>
            <a:endParaRPr sz="2400" b="1" dirty="0">
              <a:solidFill>
                <a:schemeClr val="dk1"/>
              </a:solidFill>
              <a:latin typeface="Calibri"/>
              <a:ea typeface="Calibri"/>
              <a:cs typeface="Calibri"/>
              <a:sym typeface="Calibri"/>
            </a:endParaRPr>
          </a:p>
        </p:txBody>
      </p:sp>
      <p:sp>
        <p:nvSpPr>
          <p:cNvPr id="321" name="Google Shape;321;p30"/>
          <p:cNvSpPr txBox="1">
            <a:spLocks noGrp="1"/>
          </p:cNvSpPr>
          <p:nvPr>
            <p:ph type="body" idx="1"/>
          </p:nvPr>
        </p:nvSpPr>
        <p:spPr>
          <a:xfrm>
            <a:off x="304800" y="1828800"/>
            <a:ext cx="8839200" cy="2601353"/>
          </a:xfrm>
          <a:prstGeom prst="rect">
            <a:avLst/>
          </a:prstGeom>
          <a:noFill/>
          <a:ln>
            <a:noFill/>
          </a:ln>
        </p:spPr>
        <p:txBody>
          <a:bodyPr spcFirstLastPara="1" wrap="square" lIns="0" tIns="13325" rIns="0" bIns="0" anchor="t" anchorCtr="0">
            <a:noAutofit/>
          </a:bodyPr>
          <a:lstStyle/>
          <a:p>
            <a:pPr marL="12700" lvl="0" indent="0" algn="l" rtl="0">
              <a:spcBef>
                <a:spcPts val="0"/>
              </a:spcBef>
              <a:spcAft>
                <a:spcPts val="0"/>
              </a:spcAft>
              <a:buNone/>
            </a:pPr>
            <a:r>
              <a:rPr lang="fr-FR" sz="2400">
                <a:solidFill>
                  <a:schemeClr val="dk2"/>
                </a:solidFill>
                <a:latin typeface="Calibri"/>
                <a:ea typeface="Calibri"/>
                <a:cs typeface="Calibri"/>
                <a:sym typeface="Calibri"/>
              </a:rPr>
              <a:t>Nœud de Décision  </a:t>
            </a:r>
            <a:endParaRPr/>
          </a:p>
          <a:p>
            <a:pPr marL="12700" lvl="0" indent="0" algn="l" rtl="0">
              <a:spcBef>
                <a:spcPts val="100"/>
              </a:spcBef>
              <a:spcAft>
                <a:spcPts val="0"/>
              </a:spcAft>
              <a:buNone/>
            </a:pPr>
            <a:r>
              <a:rPr lang="fr-FR" b="0" u="sng">
                <a:solidFill>
                  <a:schemeClr val="dk2"/>
                </a:solidFill>
                <a:latin typeface="Calibri"/>
                <a:ea typeface="Calibri"/>
                <a:cs typeface="Calibri"/>
                <a:sym typeface="Calibri"/>
              </a:rPr>
              <a:t>Exemple : Vérification commande</a:t>
            </a:r>
            <a:endParaRPr/>
          </a:p>
          <a:p>
            <a:pPr marL="12700" lvl="0" indent="0" algn="l" rtl="0">
              <a:spcBef>
                <a:spcPts val="100"/>
              </a:spcBef>
              <a:spcAft>
                <a:spcPts val="0"/>
              </a:spcAft>
              <a:buNone/>
            </a:pPr>
            <a:endParaRPr sz="2400" b="0" u="sng">
              <a:solidFill>
                <a:schemeClr val="dk2"/>
              </a:solidFill>
              <a:latin typeface="Calibri"/>
              <a:ea typeface="Calibri"/>
              <a:cs typeface="Calibri"/>
              <a:sym typeface="Calibri"/>
            </a:endParaRPr>
          </a:p>
          <a:p>
            <a:pPr marL="12700" lvl="0" indent="0" algn="l" rtl="0">
              <a:spcBef>
                <a:spcPts val="100"/>
              </a:spcBef>
              <a:spcAft>
                <a:spcPts val="0"/>
              </a:spcAft>
              <a:buNone/>
            </a:pPr>
            <a:endParaRPr sz="2400" b="0" u="sng">
              <a:solidFill>
                <a:schemeClr val="dk2"/>
              </a:solidFill>
              <a:latin typeface="Calibri"/>
              <a:ea typeface="Calibri"/>
              <a:cs typeface="Calibri"/>
              <a:sym typeface="Calibri"/>
            </a:endParaRPr>
          </a:p>
          <a:p>
            <a:pPr marL="12700" lvl="0" indent="0" algn="l" rtl="0">
              <a:lnSpc>
                <a:spcPct val="100000"/>
              </a:lnSpc>
              <a:spcBef>
                <a:spcPts val="100"/>
              </a:spcBef>
              <a:spcAft>
                <a:spcPts val="0"/>
              </a:spcAft>
              <a:buNone/>
            </a:pPr>
            <a:endParaRPr sz="2400">
              <a:solidFill>
                <a:schemeClr val="dk2"/>
              </a:solidFill>
              <a:latin typeface="Calibri"/>
              <a:ea typeface="Calibri"/>
              <a:cs typeface="Calibri"/>
              <a:sym typeface="Calibri"/>
            </a:endParaRPr>
          </a:p>
          <a:p>
            <a:pPr marL="12700" lvl="0" indent="0" algn="l" rtl="0">
              <a:lnSpc>
                <a:spcPct val="100000"/>
              </a:lnSpc>
              <a:spcBef>
                <a:spcPts val="100"/>
              </a:spcBef>
              <a:spcAft>
                <a:spcPts val="0"/>
              </a:spcAft>
              <a:buNone/>
            </a:pPr>
            <a:endParaRPr sz="2400">
              <a:solidFill>
                <a:schemeClr val="dk2"/>
              </a:solidFill>
              <a:latin typeface="Calibri"/>
              <a:ea typeface="Calibri"/>
              <a:cs typeface="Calibri"/>
              <a:sym typeface="Calibri"/>
            </a:endParaRPr>
          </a:p>
          <a:p>
            <a:pPr marL="0" lvl="0" indent="0" algn="l" rtl="0">
              <a:spcBef>
                <a:spcPts val="0"/>
              </a:spcBef>
              <a:spcAft>
                <a:spcPts val="0"/>
              </a:spcAft>
              <a:buNone/>
            </a:pPr>
            <a:r>
              <a:rPr lang="fr-FR" b="0">
                <a:latin typeface="Calibri"/>
                <a:ea typeface="Calibri"/>
                <a:cs typeface="Calibri"/>
                <a:sym typeface="Calibri"/>
              </a:rPr>
              <a:t> </a:t>
            </a:r>
            <a:endParaRPr/>
          </a:p>
        </p:txBody>
      </p:sp>
      <p:pic>
        <p:nvPicPr>
          <p:cNvPr id="322" name="Google Shape;322;p30"/>
          <p:cNvPicPr preferRelativeResize="0"/>
          <p:nvPr/>
        </p:nvPicPr>
        <p:blipFill rotWithShape="1">
          <a:blip r:embed="rId4">
            <a:alphaModFix/>
          </a:blip>
          <a:srcRect/>
          <a:stretch/>
        </p:blipFill>
        <p:spPr>
          <a:xfrm>
            <a:off x="1509713" y="2590800"/>
            <a:ext cx="6124575" cy="1181100"/>
          </a:xfrm>
          <a:prstGeom prst="rect">
            <a:avLst/>
          </a:prstGeom>
          <a:noFill/>
          <a:ln>
            <a:noFill/>
          </a:ln>
        </p:spPr>
      </p:pic>
      <p:pic>
        <p:nvPicPr>
          <p:cNvPr id="323" name="Google Shape;323;p30"/>
          <p:cNvPicPr preferRelativeResize="0"/>
          <p:nvPr/>
        </p:nvPicPr>
        <p:blipFill rotWithShape="1">
          <a:blip r:embed="rId5">
            <a:alphaModFix/>
          </a:blip>
          <a:srcRect/>
          <a:stretch/>
        </p:blipFill>
        <p:spPr>
          <a:xfrm>
            <a:off x="1495425" y="3581400"/>
            <a:ext cx="6124575" cy="752475"/>
          </a:xfrm>
          <a:prstGeom prst="rect">
            <a:avLst/>
          </a:prstGeom>
          <a:noFill/>
          <a:ln>
            <a:noFill/>
          </a:ln>
        </p:spPr>
      </p:pic>
      <p:pic>
        <p:nvPicPr>
          <p:cNvPr id="324" name="Google Shape;324;p30"/>
          <p:cNvPicPr preferRelativeResize="0"/>
          <p:nvPr/>
        </p:nvPicPr>
        <p:blipFill rotWithShape="1">
          <a:blip r:embed="rId6">
            <a:alphaModFix/>
          </a:blip>
          <a:srcRect/>
          <a:stretch/>
        </p:blipFill>
        <p:spPr>
          <a:xfrm>
            <a:off x="1371600" y="3886200"/>
            <a:ext cx="2266950" cy="1371600"/>
          </a:xfrm>
          <a:prstGeom prst="rect">
            <a:avLst/>
          </a:prstGeom>
          <a:noFill/>
          <a:ln>
            <a:noFill/>
          </a:ln>
        </p:spPr>
      </p:pic>
      <p:pic>
        <p:nvPicPr>
          <p:cNvPr id="325" name="Google Shape;325;p30"/>
          <p:cNvPicPr preferRelativeResize="0"/>
          <p:nvPr/>
        </p:nvPicPr>
        <p:blipFill rotWithShape="1">
          <a:blip r:embed="rId7">
            <a:alphaModFix/>
          </a:blip>
          <a:srcRect/>
          <a:stretch/>
        </p:blipFill>
        <p:spPr>
          <a:xfrm>
            <a:off x="5334000" y="3952875"/>
            <a:ext cx="2228850" cy="1762125"/>
          </a:xfrm>
          <a:prstGeom prst="rect">
            <a:avLst/>
          </a:prstGeom>
          <a:noFill/>
          <a:ln>
            <a:noFill/>
          </a:ln>
        </p:spPr>
      </p:pic>
      <p:pic>
        <p:nvPicPr>
          <p:cNvPr id="326" name="Google Shape;326;p30"/>
          <p:cNvPicPr preferRelativeResize="0"/>
          <p:nvPr/>
        </p:nvPicPr>
        <p:blipFill rotWithShape="1">
          <a:blip r:embed="rId8">
            <a:alphaModFix/>
          </a:blip>
          <a:srcRect/>
          <a:stretch/>
        </p:blipFill>
        <p:spPr>
          <a:xfrm>
            <a:off x="2085975" y="5029200"/>
            <a:ext cx="3248025" cy="6477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2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1">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1">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1">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2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1">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2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2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2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1"/>
          <p:cNvSpPr/>
          <p:nvPr/>
        </p:nvSpPr>
        <p:spPr>
          <a:xfrm>
            <a:off x="1676400" y="178307"/>
            <a:ext cx="7463027" cy="65989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2" name="Google Shape;332;p31"/>
          <p:cNvSpPr txBox="1">
            <a:spLocks noGrp="1"/>
          </p:cNvSpPr>
          <p:nvPr>
            <p:ph type="title"/>
          </p:nvPr>
        </p:nvSpPr>
        <p:spPr>
          <a:xfrm>
            <a:off x="1981200" y="304800"/>
            <a:ext cx="8305800" cy="443711"/>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fr-FR"/>
              <a:t>                     Diagramme d’activités</a:t>
            </a:r>
            <a:endParaRPr/>
          </a:p>
        </p:txBody>
      </p:sp>
      <p:sp>
        <p:nvSpPr>
          <p:cNvPr id="333" name="Google Shape;333;p31"/>
          <p:cNvSpPr txBox="1">
            <a:spLocks noGrp="1"/>
          </p:cNvSpPr>
          <p:nvPr>
            <p:ph type="sldNum" idx="12"/>
          </p:nvPr>
        </p:nvSpPr>
        <p:spPr>
          <a:xfrm>
            <a:off x="8401811" y="6465214"/>
            <a:ext cx="231775" cy="177800"/>
          </a:xfrm>
          <a:prstGeom prst="rect">
            <a:avLst/>
          </a:prstGeom>
          <a:noFill/>
          <a:ln>
            <a:noFill/>
          </a:ln>
        </p:spPr>
        <p:txBody>
          <a:bodyPr spcFirstLastPara="1" wrap="square" lIns="0" tIns="0" rIns="0" bIns="0" anchor="t" anchorCtr="0">
            <a:noAutofit/>
          </a:bodyPr>
          <a:lstStyle/>
          <a:p>
            <a:pPr marL="38100" lvl="0" indent="0" algn="l" rtl="0">
              <a:lnSpc>
                <a:spcPct val="103333"/>
              </a:lnSpc>
              <a:spcBef>
                <a:spcPts val="0"/>
              </a:spcBef>
              <a:spcAft>
                <a:spcPts val="0"/>
              </a:spcAft>
              <a:buNone/>
            </a:pPr>
            <a:fld id="{00000000-1234-1234-1234-123412341234}" type="slidenum">
              <a:rPr lang="fr-FR"/>
              <a:pPr marL="38100" lvl="0" indent="0" algn="l" rtl="0">
                <a:lnSpc>
                  <a:spcPct val="103333"/>
                </a:lnSpc>
                <a:spcBef>
                  <a:spcPts val="0"/>
                </a:spcBef>
                <a:spcAft>
                  <a:spcPts val="0"/>
                </a:spcAft>
                <a:buNone/>
              </a:pPr>
              <a:t>25</a:t>
            </a:fld>
            <a:endParaRPr/>
          </a:p>
        </p:txBody>
      </p:sp>
      <p:sp>
        <p:nvSpPr>
          <p:cNvPr id="334" name="Google Shape;334;p31"/>
          <p:cNvSpPr txBox="1"/>
          <p:nvPr/>
        </p:nvSpPr>
        <p:spPr>
          <a:xfrm>
            <a:off x="609600" y="2057400"/>
            <a:ext cx="7620000" cy="10156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5" name="Google Shape;335;p31"/>
          <p:cNvSpPr txBox="1"/>
          <p:nvPr/>
        </p:nvSpPr>
        <p:spPr>
          <a:xfrm>
            <a:off x="228600" y="977704"/>
            <a:ext cx="5029200" cy="382797"/>
          </a:xfrm>
          <a:prstGeom prst="rect">
            <a:avLst/>
          </a:prstGeom>
          <a:noFill/>
          <a:ln>
            <a:noFill/>
          </a:ln>
        </p:spPr>
        <p:txBody>
          <a:bodyPr spcFirstLastPara="1" wrap="square" lIns="0" tIns="13325" rIns="0" bIns="0" anchor="t" anchorCtr="0">
            <a:noAutofit/>
          </a:bodyPr>
          <a:lstStyle/>
          <a:p>
            <a:pPr marL="12700" marR="0" lvl="0" indent="0" algn="l" rtl="0">
              <a:lnSpc>
                <a:spcPct val="100000"/>
              </a:lnSpc>
              <a:spcBef>
                <a:spcPts val="0"/>
              </a:spcBef>
              <a:spcAft>
                <a:spcPts val="0"/>
              </a:spcAft>
              <a:buNone/>
            </a:pPr>
            <a:r>
              <a:rPr lang="fr-FR" sz="2400" b="1" dirty="0">
                <a:solidFill>
                  <a:schemeClr val="dk1"/>
                </a:solidFill>
                <a:latin typeface="Calibri"/>
                <a:ea typeface="Calibri"/>
                <a:cs typeface="Calibri"/>
                <a:sym typeface="Calibri"/>
              </a:rPr>
              <a:t>Concepts  clés &amp; Représentation graphique</a:t>
            </a:r>
            <a:endParaRPr sz="2400" b="1" dirty="0">
              <a:solidFill>
                <a:schemeClr val="dk1"/>
              </a:solidFill>
              <a:latin typeface="Calibri"/>
              <a:ea typeface="Calibri"/>
              <a:cs typeface="Calibri"/>
              <a:sym typeface="Calibri"/>
            </a:endParaRPr>
          </a:p>
        </p:txBody>
      </p:sp>
      <p:sp>
        <p:nvSpPr>
          <p:cNvPr id="336" name="Google Shape;336;p31"/>
          <p:cNvSpPr txBox="1">
            <a:spLocks noGrp="1"/>
          </p:cNvSpPr>
          <p:nvPr>
            <p:ph type="body" idx="1"/>
          </p:nvPr>
        </p:nvSpPr>
        <p:spPr>
          <a:xfrm>
            <a:off x="304800" y="1828800"/>
            <a:ext cx="8839200" cy="4919937"/>
          </a:xfrm>
          <a:prstGeom prst="rect">
            <a:avLst/>
          </a:prstGeom>
          <a:noFill/>
          <a:ln>
            <a:noFill/>
          </a:ln>
        </p:spPr>
        <p:txBody>
          <a:bodyPr spcFirstLastPara="1" wrap="square" lIns="0" tIns="13325" rIns="0" bIns="0" anchor="t" anchorCtr="0">
            <a:noAutofit/>
          </a:bodyPr>
          <a:lstStyle/>
          <a:p>
            <a:pPr marL="12700" lvl="0" indent="0" algn="l" rtl="0">
              <a:lnSpc>
                <a:spcPct val="100000"/>
              </a:lnSpc>
              <a:spcBef>
                <a:spcPts val="0"/>
              </a:spcBef>
              <a:spcAft>
                <a:spcPts val="0"/>
              </a:spcAft>
              <a:buNone/>
            </a:pPr>
            <a:r>
              <a:rPr lang="fr-FR" sz="2400">
                <a:solidFill>
                  <a:schemeClr val="dk2"/>
                </a:solidFill>
                <a:latin typeface="Calibri"/>
                <a:ea typeface="Calibri"/>
                <a:cs typeface="Calibri"/>
                <a:sym typeface="Calibri"/>
              </a:rPr>
              <a:t>Nœud de Fusion</a:t>
            </a:r>
            <a:endParaRPr/>
          </a:p>
          <a:p>
            <a:pPr marL="12700" lvl="0" indent="0" algn="l" rtl="0">
              <a:lnSpc>
                <a:spcPct val="100000"/>
              </a:lnSpc>
              <a:spcBef>
                <a:spcPts val="100"/>
              </a:spcBef>
              <a:spcAft>
                <a:spcPts val="0"/>
              </a:spcAft>
              <a:buNone/>
            </a:pPr>
            <a:endParaRPr sz="2400">
              <a:solidFill>
                <a:schemeClr val="dk2"/>
              </a:solidFill>
              <a:latin typeface="Calibri"/>
              <a:ea typeface="Calibri"/>
              <a:cs typeface="Calibri"/>
              <a:sym typeface="Calibri"/>
            </a:endParaRPr>
          </a:p>
          <a:p>
            <a:pPr marL="0" lvl="0" indent="0" algn="l" rtl="0">
              <a:spcBef>
                <a:spcPts val="0"/>
              </a:spcBef>
              <a:spcAft>
                <a:spcPts val="0"/>
              </a:spcAft>
              <a:buNone/>
            </a:pPr>
            <a:r>
              <a:rPr lang="fr-FR" b="0">
                <a:latin typeface="Calibri"/>
                <a:ea typeface="Calibri"/>
                <a:cs typeface="Calibri"/>
                <a:sym typeface="Calibri"/>
              </a:rPr>
              <a:t> Est un nœud de contrôle qui rassemble  </a:t>
            </a:r>
            <a:r>
              <a:rPr lang="fr-FR" b="0">
                <a:solidFill>
                  <a:srgbClr val="FF0000"/>
                </a:solidFill>
                <a:latin typeface="Calibri"/>
                <a:ea typeface="Calibri"/>
                <a:cs typeface="Calibri"/>
                <a:sym typeface="Calibri"/>
              </a:rPr>
              <a:t>plusieurs flots alternatifs entrants </a:t>
            </a:r>
            <a:r>
              <a:rPr lang="fr-FR" b="0">
                <a:latin typeface="Calibri"/>
                <a:ea typeface="Calibri"/>
                <a:cs typeface="Calibri"/>
                <a:sym typeface="Calibri"/>
              </a:rPr>
              <a:t>en </a:t>
            </a:r>
            <a:r>
              <a:rPr lang="fr-FR" b="0">
                <a:solidFill>
                  <a:srgbClr val="FF0000"/>
                </a:solidFill>
                <a:latin typeface="Calibri"/>
                <a:ea typeface="Calibri"/>
                <a:cs typeface="Calibri"/>
                <a:sym typeface="Calibri"/>
              </a:rPr>
              <a:t>un seul flot sortant</a:t>
            </a:r>
            <a:r>
              <a:rPr lang="fr-FR" b="0">
                <a:latin typeface="Calibri"/>
                <a:ea typeface="Calibri"/>
                <a:cs typeface="Calibri"/>
                <a:sym typeface="Calibri"/>
              </a:rPr>
              <a:t>.</a:t>
            </a:r>
            <a:endParaRPr b="0">
              <a:latin typeface="Calibri"/>
              <a:ea typeface="Calibri"/>
              <a:cs typeface="Calibri"/>
              <a:sym typeface="Calibri"/>
            </a:endParaRPr>
          </a:p>
          <a:p>
            <a:pPr marL="0" lvl="0" indent="-127000" algn="l" rtl="0">
              <a:spcBef>
                <a:spcPts val="0"/>
              </a:spcBef>
              <a:spcAft>
                <a:spcPts val="0"/>
              </a:spcAft>
              <a:buClr>
                <a:schemeClr val="dk1"/>
              </a:buClr>
              <a:buSzPts val="2000"/>
              <a:buFont typeface="Noto Sans Symbols"/>
              <a:buChar char="❖"/>
            </a:pPr>
            <a:r>
              <a:rPr lang="fr-FR" b="0">
                <a:latin typeface="Calibri"/>
                <a:ea typeface="Calibri"/>
                <a:cs typeface="Calibri"/>
                <a:sym typeface="Calibri"/>
              </a:rPr>
              <a:t> Il permet de rassembler différents chemins de décision créés à l'aide d'un nœud de décision.</a:t>
            </a:r>
            <a:endParaRPr b="0">
              <a:latin typeface="Calibri"/>
              <a:ea typeface="Calibri"/>
              <a:cs typeface="Calibri"/>
              <a:sym typeface="Calibri"/>
            </a:endParaRPr>
          </a:p>
          <a:p>
            <a:pPr marL="355600" lvl="0" indent="-343535" algn="l" rtl="0">
              <a:lnSpc>
                <a:spcPct val="100000"/>
              </a:lnSpc>
              <a:spcBef>
                <a:spcPts val="580"/>
              </a:spcBef>
              <a:spcAft>
                <a:spcPts val="0"/>
              </a:spcAft>
              <a:buClr>
                <a:schemeClr val="dk1"/>
              </a:buClr>
              <a:buSzPts val="2000"/>
              <a:buFont typeface="Noto Sans Symbols"/>
              <a:buChar char="❖"/>
            </a:pPr>
            <a:r>
              <a:rPr lang="fr-FR" b="0">
                <a:latin typeface="Calibri"/>
                <a:ea typeface="Calibri"/>
                <a:cs typeface="Calibri"/>
                <a:sym typeface="Calibri"/>
              </a:rPr>
              <a:t>Il n'est pas utilisé pour synchroniser des flots concurrents mais </a:t>
            </a:r>
            <a:r>
              <a:rPr lang="fr-FR">
                <a:latin typeface="Calibri"/>
                <a:ea typeface="Calibri"/>
                <a:cs typeface="Calibri"/>
                <a:sym typeface="Calibri"/>
              </a:rPr>
              <a:t>pour accepter un flot parmi plusieurs.</a:t>
            </a:r>
            <a:endParaRPr/>
          </a:p>
          <a:p>
            <a:pPr marL="355600" lvl="0" indent="-216534" algn="l" rtl="0">
              <a:lnSpc>
                <a:spcPct val="100000"/>
              </a:lnSpc>
              <a:spcBef>
                <a:spcPts val="580"/>
              </a:spcBef>
              <a:spcAft>
                <a:spcPts val="0"/>
              </a:spcAft>
              <a:buClr>
                <a:schemeClr val="dk1"/>
              </a:buClr>
              <a:buSzPts val="2000"/>
              <a:buFont typeface="Noto Sans Symbols"/>
              <a:buNone/>
            </a:pPr>
            <a:endParaRPr>
              <a:latin typeface="Calibri"/>
              <a:ea typeface="Calibri"/>
              <a:cs typeface="Calibri"/>
              <a:sym typeface="Calibri"/>
            </a:endParaRPr>
          </a:p>
          <a:p>
            <a:pPr marL="355600" lvl="0" indent="-216534" algn="l" rtl="0">
              <a:lnSpc>
                <a:spcPct val="100000"/>
              </a:lnSpc>
              <a:spcBef>
                <a:spcPts val="580"/>
              </a:spcBef>
              <a:spcAft>
                <a:spcPts val="0"/>
              </a:spcAft>
              <a:buClr>
                <a:schemeClr val="dk1"/>
              </a:buClr>
              <a:buSzPts val="2000"/>
              <a:buFont typeface="Noto Sans Symbols"/>
              <a:buNone/>
            </a:pPr>
            <a:endParaRPr>
              <a:latin typeface="Calibri"/>
              <a:ea typeface="Calibri"/>
              <a:cs typeface="Calibri"/>
              <a:sym typeface="Calibri"/>
            </a:endParaRPr>
          </a:p>
          <a:p>
            <a:pPr marL="355600" lvl="0" indent="-343535" algn="l" rtl="0">
              <a:lnSpc>
                <a:spcPct val="100000"/>
              </a:lnSpc>
              <a:spcBef>
                <a:spcPts val="580"/>
              </a:spcBef>
              <a:spcAft>
                <a:spcPts val="0"/>
              </a:spcAft>
              <a:buNone/>
            </a:pPr>
            <a:endParaRPr>
              <a:latin typeface="Calibri"/>
              <a:ea typeface="Calibri"/>
              <a:cs typeface="Calibri"/>
              <a:sym typeface="Calibri"/>
            </a:endParaRPr>
          </a:p>
          <a:p>
            <a:pPr marL="182880" lvl="0" indent="-170815" algn="just" rtl="0">
              <a:lnSpc>
                <a:spcPct val="150000"/>
              </a:lnSpc>
              <a:spcBef>
                <a:spcPts val="0"/>
              </a:spcBef>
              <a:spcAft>
                <a:spcPts val="0"/>
              </a:spcAft>
              <a:buNone/>
            </a:pPr>
            <a:endParaRPr b="0">
              <a:latin typeface="Calibri"/>
              <a:ea typeface="Calibri"/>
              <a:cs typeface="Calibri"/>
              <a:sym typeface="Calibri"/>
            </a:endParaRPr>
          </a:p>
          <a:p>
            <a:pPr marL="0" lvl="0" indent="0" algn="just" rtl="0">
              <a:spcBef>
                <a:spcPts val="0"/>
              </a:spcBef>
              <a:spcAft>
                <a:spcPts val="0"/>
              </a:spcAft>
              <a:buNone/>
            </a:pPr>
            <a:endParaRPr b="0">
              <a:latin typeface="Calibri"/>
              <a:ea typeface="Calibri"/>
              <a:cs typeface="Calibri"/>
              <a:sym typeface="Calibri"/>
            </a:endParaRPr>
          </a:p>
          <a:p>
            <a:pPr marL="0" lvl="0" indent="0" algn="just" rtl="0">
              <a:spcBef>
                <a:spcPts val="0"/>
              </a:spcBef>
              <a:spcAft>
                <a:spcPts val="0"/>
              </a:spcAft>
              <a:buNone/>
            </a:pPr>
            <a:r>
              <a:rPr lang="fr-FR" b="0">
                <a:latin typeface="Calibri"/>
                <a:ea typeface="Calibri"/>
                <a:cs typeface="Calibri"/>
                <a:sym typeface="Calibri"/>
              </a:rPr>
              <a:t>            </a:t>
            </a:r>
            <a:endParaRPr b="0">
              <a:latin typeface="Calibri"/>
              <a:ea typeface="Calibri"/>
              <a:cs typeface="Calibri"/>
              <a:sym typeface="Calibri"/>
            </a:endParaRPr>
          </a:p>
        </p:txBody>
      </p:sp>
      <p:sp>
        <p:nvSpPr>
          <p:cNvPr id="337" name="Google Shape;337;p31"/>
          <p:cNvSpPr/>
          <p:nvPr/>
        </p:nvSpPr>
        <p:spPr>
          <a:xfrm>
            <a:off x="6248400" y="1066800"/>
            <a:ext cx="2371725" cy="154305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8" name="Google Shape;338;p31"/>
          <p:cNvSpPr/>
          <p:nvPr/>
        </p:nvSpPr>
        <p:spPr>
          <a:xfrm>
            <a:off x="2057400" y="4495800"/>
            <a:ext cx="5486400" cy="220980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3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6">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6">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36">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36">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6">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6">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37"/>
                                        </p:tgtEl>
                                        <p:attrNameLst>
                                          <p:attrName>style.visibility</p:attrName>
                                        </p:attrNameLst>
                                      </p:cBhvr>
                                      <p:to>
                                        <p:strVal val="visible"/>
                                      </p:to>
                                    </p:set>
                                    <p:animEffect transition="in" filter="fade">
                                      <p:cBhvr>
                                        <p:cTn id="33" dur="1000"/>
                                        <p:tgtEl>
                                          <p:spTgt spid="33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38"/>
                                        </p:tgtEl>
                                        <p:attrNameLst>
                                          <p:attrName>style.visibility</p:attrName>
                                        </p:attrNameLst>
                                      </p:cBhvr>
                                      <p:to>
                                        <p:strVal val="visible"/>
                                      </p:to>
                                    </p:set>
                                    <p:animEffect transition="in" filter="fade">
                                      <p:cBhvr>
                                        <p:cTn id="38" dur="1000"/>
                                        <p:tgtEl>
                                          <p:spTgt spid="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2"/>
          <p:cNvSpPr/>
          <p:nvPr/>
        </p:nvSpPr>
        <p:spPr>
          <a:xfrm>
            <a:off x="1676400" y="178307"/>
            <a:ext cx="7463027" cy="65989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4" name="Google Shape;344;p32"/>
          <p:cNvSpPr txBox="1">
            <a:spLocks noGrp="1"/>
          </p:cNvSpPr>
          <p:nvPr>
            <p:ph type="title"/>
          </p:nvPr>
        </p:nvSpPr>
        <p:spPr>
          <a:xfrm>
            <a:off x="1981200" y="304800"/>
            <a:ext cx="8305800" cy="443711"/>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fr-FR"/>
              <a:t>                     Diagramme d’activités</a:t>
            </a:r>
            <a:endParaRPr/>
          </a:p>
        </p:txBody>
      </p:sp>
      <p:sp>
        <p:nvSpPr>
          <p:cNvPr id="345" name="Google Shape;345;p32"/>
          <p:cNvSpPr txBox="1">
            <a:spLocks noGrp="1"/>
          </p:cNvSpPr>
          <p:nvPr>
            <p:ph type="sldNum" idx="12"/>
          </p:nvPr>
        </p:nvSpPr>
        <p:spPr>
          <a:xfrm>
            <a:off x="8401811" y="6465214"/>
            <a:ext cx="231775" cy="177800"/>
          </a:xfrm>
          <a:prstGeom prst="rect">
            <a:avLst/>
          </a:prstGeom>
          <a:noFill/>
          <a:ln>
            <a:noFill/>
          </a:ln>
        </p:spPr>
        <p:txBody>
          <a:bodyPr spcFirstLastPara="1" wrap="square" lIns="0" tIns="0" rIns="0" bIns="0" anchor="t" anchorCtr="0">
            <a:noAutofit/>
          </a:bodyPr>
          <a:lstStyle/>
          <a:p>
            <a:pPr marL="38100" lvl="0" indent="0" algn="l" rtl="0">
              <a:lnSpc>
                <a:spcPct val="103333"/>
              </a:lnSpc>
              <a:spcBef>
                <a:spcPts val="0"/>
              </a:spcBef>
              <a:spcAft>
                <a:spcPts val="0"/>
              </a:spcAft>
              <a:buNone/>
            </a:pPr>
            <a:fld id="{00000000-1234-1234-1234-123412341234}" type="slidenum">
              <a:rPr lang="fr-FR"/>
              <a:pPr marL="38100" lvl="0" indent="0" algn="l" rtl="0">
                <a:lnSpc>
                  <a:spcPct val="103333"/>
                </a:lnSpc>
                <a:spcBef>
                  <a:spcPts val="0"/>
                </a:spcBef>
                <a:spcAft>
                  <a:spcPts val="0"/>
                </a:spcAft>
                <a:buNone/>
              </a:pPr>
              <a:t>26</a:t>
            </a:fld>
            <a:endParaRPr/>
          </a:p>
        </p:txBody>
      </p:sp>
      <p:sp>
        <p:nvSpPr>
          <p:cNvPr id="346" name="Google Shape;346;p32"/>
          <p:cNvSpPr txBox="1"/>
          <p:nvPr/>
        </p:nvSpPr>
        <p:spPr>
          <a:xfrm>
            <a:off x="609600" y="2057400"/>
            <a:ext cx="7620000" cy="10156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7" name="Google Shape;347;p32"/>
          <p:cNvSpPr txBox="1"/>
          <p:nvPr/>
        </p:nvSpPr>
        <p:spPr>
          <a:xfrm>
            <a:off x="186397" y="1090246"/>
            <a:ext cx="5029200" cy="382797"/>
          </a:xfrm>
          <a:prstGeom prst="rect">
            <a:avLst/>
          </a:prstGeom>
          <a:noFill/>
          <a:ln>
            <a:noFill/>
          </a:ln>
        </p:spPr>
        <p:txBody>
          <a:bodyPr spcFirstLastPara="1" wrap="square" lIns="0" tIns="13325" rIns="0" bIns="0" anchor="t" anchorCtr="0">
            <a:noAutofit/>
          </a:bodyPr>
          <a:lstStyle/>
          <a:p>
            <a:pPr marL="12700" marR="0" lvl="0" indent="0" algn="l" rtl="0">
              <a:lnSpc>
                <a:spcPct val="100000"/>
              </a:lnSpc>
              <a:spcBef>
                <a:spcPts val="0"/>
              </a:spcBef>
              <a:spcAft>
                <a:spcPts val="0"/>
              </a:spcAft>
              <a:buNone/>
            </a:pPr>
            <a:r>
              <a:rPr lang="fr-FR" sz="2400" b="1" dirty="0">
                <a:solidFill>
                  <a:schemeClr val="dk1"/>
                </a:solidFill>
                <a:latin typeface="Calibri"/>
                <a:ea typeface="Calibri"/>
                <a:cs typeface="Calibri"/>
                <a:sym typeface="Calibri"/>
              </a:rPr>
              <a:t>Concepts  clés &amp; Représentation graphique</a:t>
            </a:r>
            <a:endParaRPr sz="2400" b="1" dirty="0">
              <a:solidFill>
                <a:schemeClr val="dk1"/>
              </a:solidFill>
              <a:latin typeface="Calibri"/>
              <a:ea typeface="Calibri"/>
              <a:cs typeface="Calibri"/>
              <a:sym typeface="Calibri"/>
            </a:endParaRPr>
          </a:p>
        </p:txBody>
      </p:sp>
      <p:sp>
        <p:nvSpPr>
          <p:cNvPr id="348" name="Google Shape;348;p32"/>
          <p:cNvSpPr txBox="1">
            <a:spLocks noGrp="1"/>
          </p:cNvSpPr>
          <p:nvPr>
            <p:ph type="body" idx="1"/>
          </p:nvPr>
        </p:nvSpPr>
        <p:spPr>
          <a:xfrm>
            <a:off x="304800" y="1828800"/>
            <a:ext cx="8839200" cy="3178434"/>
          </a:xfrm>
          <a:prstGeom prst="rect">
            <a:avLst/>
          </a:prstGeom>
          <a:noFill/>
          <a:ln>
            <a:noFill/>
          </a:ln>
        </p:spPr>
        <p:txBody>
          <a:bodyPr spcFirstLastPara="1" wrap="square" lIns="0" tIns="13325" rIns="0" bIns="0" anchor="t" anchorCtr="0">
            <a:noAutofit/>
          </a:bodyPr>
          <a:lstStyle/>
          <a:p>
            <a:pPr marL="12700" lvl="0" indent="0" algn="l" rtl="0">
              <a:lnSpc>
                <a:spcPct val="100000"/>
              </a:lnSpc>
              <a:spcBef>
                <a:spcPts val="0"/>
              </a:spcBef>
              <a:spcAft>
                <a:spcPts val="0"/>
              </a:spcAft>
              <a:buNone/>
            </a:pPr>
            <a:r>
              <a:rPr lang="fr-FR" b="0" u="sng">
                <a:solidFill>
                  <a:schemeClr val="dk2"/>
                </a:solidFill>
                <a:latin typeface="Calibri"/>
                <a:ea typeface="Calibri"/>
                <a:cs typeface="Calibri"/>
                <a:sym typeface="Calibri"/>
              </a:rPr>
              <a:t>Itération</a:t>
            </a:r>
            <a:endParaRPr/>
          </a:p>
          <a:p>
            <a:pPr marL="12700" lvl="0" indent="0" algn="l" rtl="0">
              <a:lnSpc>
                <a:spcPct val="100000"/>
              </a:lnSpc>
              <a:spcBef>
                <a:spcPts val="100"/>
              </a:spcBef>
              <a:spcAft>
                <a:spcPts val="0"/>
              </a:spcAft>
              <a:buNone/>
            </a:pPr>
            <a:endParaRPr b="0" u="sng">
              <a:latin typeface="Calibri"/>
              <a:ea typeface="Calibri"/>
              <a:cs typeface="Calibri"/>
              <a:sym typeface="Calibri"/>
            </a:endParaRPr>
          </a:p>
          <a:p>
            <a:pPr marL="12700" lvl="0" indent="0" algn="l" rtl="0">
              <a:lnSpc>
                <a:spcPct val="100000"/>
              </a:lnSpc>
              <a:spcBef>
                <a:spcPts val="100"/>
              </a:spcBef>
              <a:spcAft>
                <a:spcPts val="0"/>
              </a:spcAft>
              <a:buNone/>
            </a:pPr>
            <a:endParaRPr sz="2400">
              <a:solidFill>
                <a:schemeClr val="dk2"/>
              </a:solidFill>
              <a:latin typeface="Calibri"/>
              <a:ea typeface="Calibri"/>
              <a:cs typeface="Calibri"/>
              <a:sym typeface="Calibri"/>
            </a:endParaRPr>
          </a:p>
          <a:p>
            <a:pPr marL="0" lvl="0" indent="0" algn="l" rtl="0">
              <a:spcBef>
                <a:spcPts val="0"/>
              </a:spcBef>
              <a:spcAft>
                <a:spcPts val="0"/>
              </a:spcAft>
              <a:buNone/>
            </a:pPr>
            <a:r>
              <a:rPr lang="fr-FR" b="0">
                <a:latin typeface="Calibri"/>
                <a:ea typeface="Calibri"/>
                <a:cs typeface="Calibri"/>
                <a:sym typeface="Calibri"/>
              </a:rPr>
              <a:t> </a:t>
            </a:r>
            <a:endParaRPr>
              <a:latin typeface="Calibri"/>
              <a:ea typeface="Calibri"/>
              <a:cs typeface="Calibri"/>
              <a:sym typeface="Calibri"/>
            </a:endParaRPr>
          </a:p>
          <a:p>
            <a:pPr marL="355600" lvl="0" indent="-343535" algn="l" rtl="0">
              <a:lnSpc>
                <a:spcPct val="100000"/>
              </a:lnSpc>
              <a:spcBef>
                <a:spcPts val="580"/>
              </a:spcBef>
              <a:spcAft>
                <a:spcPts val="0"/>
              </a:spcAft>
              <a:buNone/>
            </a:pPr>
            <a:endParaRPr>
              <a:latin typeface="Calibri"/>
              <a:ea typeface="Calibri"/>
              <a:cs typeface="Calibri"/>
              <a:sym typeface="Calibri"/>
            </a:endParaRPr>
          </a:p>
          <a:p>
            <a:pPr marL="355600" lvl="0" indent="-343535" algn="l" rtl="0">
              <a:lnSpc>
                <a:spcPct val="100000"/>
              </a:lnSpc>
              <a:spcBef>
                <a:spcPts val="580"/>
              </a:spcBef>
              <a:spcAft>
                <a:spcPts val="0"/>
              </a:spcAft>
              <a:buNone/>
            </a:pPr>
            <a:endParaRPr>
              <a:latin typeface="Calibri"/>
              <a:ea typeface="Calibri"/>
              <a:cs typeface="Calibri"/>
              <a:sym typeface="Calibri"/>
            </a:endParaRPr>
          </a:p>
          <a:p>
            <a:pPr marL="182880" lvl="0" indent="-170815" algn="just" rtl="0">
              <a:lnSpc>
                <a:spcPct val="150000"/>
              </a:lnSpc>
              <a:spcBef>
                <a:spcPts val="0"/>
              </a:spcBef>
              <a:spcAft>
                <a:spcPts val="0"/>
              </a:spcAft>
              <a:buNone/>
            </a:pPr>
            <a:endParaRPr b="0">
              <a:latin typeface="Calibri"/>
              <a:ea typeface="Calibri"/>
              <a:cs typeface="Calibri"/>
              <a:sym typeface="Calibri"/>
            </a:endParaRPr>
          </a:p>
          <a:p>
            <a:pPr marL="0" lvl="0" indent="0" algn="just" rtl="0">
              <a:spcBef>
                <a:spcPts val="0"/>
              </a:spcBef>
              <a:spcAft>
                <a:spcPts val="0"/>
              </a:spcAft>
              <a:buNone/>
            </a:pPr>
            <a:endParaRPr b="0">
              <a:latin typeface="Calibri"/>
              <a:ea typeface="Calibri"/>
              <a:cs typeface="Calibri"/>
              <a:sym typeface="Calibri"/>
            </a:endParaRPr>
          </a:p>
          <a:p>
            <a:pPr marL="0" lvl="0" indent="0" algn="just" rtl="0">
              <a:spcBef>
                <a:spcPts val="0"/>
              </a:spcBef>
              <a:spcAft>
                <a:spcPts val="0"/>
              </a:spcAft>
              <a:buNone/>
            </a:pPr>
            <a:r>
              <a:rPr lang="fr-FR" b="0">
                <a:latin typeface="Calibri"/>
                <a:ea typeface="Calibri"/>
                <a:cs typeface="Calibri"/>
                <a:sym typeface="Calibri"/>
              </a:rPr>
              <a:t>            </a:t>
            </a:r>
            <a:endParaRPr b="0">
              <a:latin typeface="Calibri"/>
              <a:ea typeface="Calibri"/>
              <a:cs typeface="Calibri"/>
              <a:sym typeface="Calibri"/>
            </a:endParaRPr>
          </a:p>
        </p:txBody>
      </p:sp>
      <p:pic>
        <p:nvPicPr>
          <p:cNvPr id="2052" name="Picture 4" descr="Logiciel d&amp;#39;algorigramme en ligne | Lucidchart"/>
          <p:cNvPicPr>
            <a:picLocks noChangeAspect="1" noChangeArrowheads="1"/>
          </p:cNvPicPr>
          <p:nvPr/>
        </p:nvPicPr>
        <p:blipFill>
          <a:blip r:embed="rId4"/>
          <a:srcRect/>
          <a:stretch>
            <a:fillRect/>
          </a:stretch>
        </p:blipFill>
        <p:spPr bwMode="auto">
          <a:xfrm>
            <a:off x="2138284" y="1462525"/>
            <a:ext cx="5852167" cy="539547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4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8">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8">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8">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8">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8">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8">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48">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33"/>
          <p:cNvSpPr/>
          <p:nvPr/>
        </p:nvSpPr>
        <p:spPr>
          <a:xfrm>
            <a:off x="1676400" y="178307"/>
            <a:ext cx="7463027" cy="65989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6" name="Google Shape;356;p33"/>
          <p:cNvSpPr txBox="1">
            <a:spLocks noGrp="1"/>
          </p:cNvSpPr>
          <p:nvPr>
            <p:ph type="title"/>
          </p:nvPr>
        </p:nvSpPr>
        <p:spPr>
          <a:xfrm>
            <a:off x="1981200" y="304800"/>
            <a:ext cx="8305800" cy="443711"/>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fr-FR"/>
              <a:t>                     Diagramme d’activités</a:t>
            </a:r>
            <a:endParaRPr/>
          </a:p>
        </p:txBody>
      </p:sp>
      <p:sp>
        <p:nvSpPr>
          <p:cNvPr id="357" name="Google Shape;357;p33"/>
          <p:cNvSpPr txBox="1">
            <a:spLocks noGrp="1"/>
          </p:cNvSpPr>
          <p:nvPr>
            <p:ph type="sldNum" idx="12"/>
          </p:nvPr>
        </p:nvSpPr>
        <p:spPr>
          <a:xfrm>
            <a:off x="8401811" y="6465214"/>
            <a:ext cx="231775" cy="177800"/>
          </a:xfrm>
          <a:prstGeom prst="rect">
            <a:avLst/>
          </a:prstGeom>
          <a:noFill/>
          <a:ln>
            <a:noFill/>
          </a:ln>
        </p:spPr>
        <p:txBody>
          <a:bodyPr spcFirstLastPara="1" wrap="square" lIns="0" tIns="0" rIns="0" bIns="0" anchor="t" anchorCtr="0">
            <a:noAutofit/>
          </a:bodyPr>
          <a:lstStyle/>
          <a:p>
            <a:pPr marL="38100" lvl="0" indent="0" algn="l" rtl="0">
              <a:lnSpc>
                <a:spcPct val="103333"/>
              </a:lnSpc>
              <a:spcBef>
                <a:spcPts val="0"/>
              </a:spcBef>
              <a:spcAft>
                <a:spcPts val="0"/>
              </a:spcAft>
              <a:buNone/>
            </a:pPr>
            <a:fld id="{00000000-1234-1234-1234-123412341234}" type="slidenum">
              <a:rPr lang="fr-FR"/>
              <a:pPr marL="38100" lvl="0" indent="0" algn="l" rtl="0">
                <a:lnSpc>
                  <a:spcPct val="103333"/>
                </a:lnSpc>
                <a:spcBef>
                  <a:spcPts val="0"/>
                </a:spcBef>
                <a:spcAft>
                  <a:spcPts val="0"/>
                </a:spcAft>
                <a:buNone/>
              </a:pPr>
              <a:t>27</a:t>
            </a:fld>
            <a:endParaRPr/>
          </a:p>
        </p:txBody>
      </p:sp>
      <p:sp>
        <p:nvSpPr>
          <p:cNvPr id="358" name="Google Shape;358;p33"/>
          <p:cNvSpPr txBox="1"/>
          <p:nvPr/>
        </p:nvSpPr>
        <p:spPr>
          <a:xfrm>
            <a:off x="609600" y="2057400"/>
            <a:ext cx="7620000" cy="10156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9" name="Google Shape;359;p33"/>
          <p:cNvSpPr txBox="1"/>
          <p:nvPr/>
        </p:nvSpPr>
        <p:spPr>
          <a:xfrm>
            <a:off x="214532" y="1104314"/>
            <a:ext cx="6734908" cy="382797"/>
          </a:xfrm>
          <a:prstGeom prst="rect">
            <a:avLst/>
          </a:prstGeom>
          <a:noFill/>
          <a:ln>
            <a:noFill/>
          </a:ln>
        </p:spPr>
        <p:txBody>
          <a:bodyPr spcFirstLastPara="1" wrap="square" lIns="0" tIns="13325" rIns="0" bIns="0" anchor="t" anchorCtr="0">
            <a:noAutofit/>
          </a:bodyPr>
          <a:lstStyle/>
          <a:p>
            <a:pPr marL="12700" marR="0" lvl="0" indent="0" algn="l" rtl="0">
              <a:lnSpc>
                <a:spcPct val="100000"/>
              </a:lnSpc>
              <a:spcBef>
                <a:spcPts val="0"/>
              </a:spcBef>
              <a:spcAft>
                <a:spcPts val="0"/>
              </a:spcAft>
              <a:buNone/>
            </a:pPr>
            <a:r>
              <a:rPr lang="fr-FR" sz="2400" b="1" dirty="0">
                <a:solidFill>
                  <a:schemeClr val="dk1"/>
                </a:solidFill>
                <a:latin typeface="Calibri"/>
                <a:ea typeface="Calibri"/>
                <a:cs typeface="Calibri"/>
                <a:sym typeface="Calibri"/>
              </a:rPr>
              <a:t>Concepts  clés &amp; Représentation graphique</a:t>
            </a:r>
            <a:endParaRPr sz="2400" b="1" dirty="0">
              <a:solidFill>
                <a:schemeClr val="dk1"/>
              </a:solidFill>
              <a:latin typeface="Calibri"/>
              <a:ea typeface="Calibri"/>
              <a:cs typeface="Calibri"/>
              <a:sym typeface="Calibri"/>
            </a:endParaRPr>
          </a:p>
        </p:txBody>
      </p:sp>
      <p:sp>
        <p:nvSpPr>
          <p:cNvPr id="360" name="Google Shape;360;p33"/>
          <p:cNvSpPr txBox="1"/>
          <p:nvPr/>
        </p:nvSpPr>
        <p:spPr>
          <a:xfrm>
            <a:off x="304800" y="1502888"/>
            <a:ext cx="8686800" cy="2008242"/>
          </a:xfrm>
          <a:prstGeom prst="rect">
            <a:avLst/>
          </a:prstGeom>
          <a:noFill/>
          <a:ln>
            <a:noFill/>
          </a:ln>
        </p:spPr>
        <p:txBody>
          <a:bodyPr spcFirstLastPara="1" wrap="square" lIns="0" tIns="12700" rIns="0" bIns="0" anchor="t" anchorCtr="0">
            <a:noAutofit/>
          </a:bodyPr>
          <a:lstStyle/>
          <a:p>
            <a:pPr marL="12700" marR="0" lvl="0" indent="0" algn="l" rtl="0">
              <a:spcBef>
                <a:spcPts val="0"/>
              </a:spcBef>
              <a:spcAft>
                <a:spcPts val="0"/>
              </a:spcAft>
              <a:buNone/>
            </a:pPr>
            <a:r>
              <a:rPr lang="fr-FR" sz="2400" b="1" dirty="0">
                <a:solidFill>
                  <a:schemeClr val="dk2"/>
                </a:solidFill>
                <a:latin typeface="Calibri"/>
                <a:ea typeface="Calibri"/>
                <a:cs typeface="Calibri"/>
                <a:sym typeface="Calibri"/>
              </a:rPr>
              <a:t>Nœuds de contrôle</a:t>
            </a:r>
            <a:endParaRPr/>
          </a:p>
          <a:p>
            <a:pPr marL="12700" marR="0" lvl="0" indent="0" algn="l" rtl="0">
              <a:spcBef>
                <a:spcPts val="100"/>
              </a:spcBef>
              <a:spcAft>
                <a:spcPts val="0"/>
              </a:spcAft>
              <a:buNone/>
            </a:pPr>
            <a:r>
              <a:rPr lang="fr-FR" sz="2000" b="1" u="sng" dirty="0">
                <a:solidFill>
                  <a:schemeClr val="dk2"/>
                </a:solidFill>
                <a:latin typeface="Calibri"/>
                <a:ea typeface="Calibri"/>
                <a:cs typeface="Calibri"/>
                <a:sym typeface="Calibri"/>
              </a:rPr>
              <a:t>Résumé</a:t>
            </a:r>
            <a:endParaRPr sz="2400" b="1">
              <a:solidFill>
                <a:schemeClr val="dk2"/>
              </a:solidFill>
              <a:latin typeface="Calibri"/>
              <a:ea typeface="Calibri"/>
              <a:cs typeface="Calibri"/>
              <a:sym typeface="Calibri"/>
            </a:endParaRPr>
          </a:p>
          <a:p>
            <a:pPr marL="12700" marR="0" lvl="0" indent="0" algn="l" rtl="0">
              <a:lnSpc>
                <a:spcPct val="100000"/>
              </a:lnSpc>
              <a:spcBef>
                <a:spcPts val="100"/>
              </a:spcBef>
              <a:spcAft>
                <a:spcPts val="0"/>
              </a:spcAft>
              <a:buNone/>
            </a:pPr>
            <a:endParaRPr sz="2400" b="1">
              <a:solidFill>
                <a:schemeClr val="dk2"/>
              </a:solidFill>
              <a:latin typeface="Calibri"/>
              <a:ea typeface="Calibri"/>
              <a:cs typeface="Calibri"/>
              <a:sym typeface="Calibri"/>
            </a:endParaRPr>
          </a:p>
          <a:p>
            <a:pPr marL="0" marR="0" lvl="0" indent="0" algn="just" rtl="0">
              <a:spcBef>
                <a:spcPts val="0"/>
              </a:spcBef>
              <a:spcAft>
                <a:spcPts val="0"/>
              </a:spcAft>
              <a:buNone/>
            </a:pPr>
            <a:r>
              <a:rPr lang="fr-FR" sz="2000" b="1" dirty="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a:p>
            <a:pPr marL="0" marR="0" lvl="0" indent="0" algn="just" rtl="0">
              <a:spcBef>
                <a:spcPts val="0"/>
              </a:spcBef>
              <a:spcAft>
                <a:spcPts val="0"/>
              </a:spcAft>
              <a:buNone/>
            </a:pPr>
            <a:endParaRPr sz="2000">
              <a:solidFill>
                <a:schemeClr val="dk1"/>
              </a:solidFill>
              <a:latin typeface="Calibri"/>
              <a:ea typeface="Calibri"/>
              <a:cs typeface="Calibri"/>
              <a:sym typeface="Calibri"/>
            </a:endParaRPr>
          </a:p>
          <a:p>
            <a:pPr marL="0" marR="0" lvl="0" indent="0" algn="just" rtl="0">
              <a:spcBef>
                <a:spcPts val="0"/>
              </a:spcBef>
              <a:spcAft>
                <a:spcPts val="0"/>
              </a:spcAft>
              <a:buNone/>
            </a:pPr>
            <a:endParaRPr sz="2000">
              <a:solidFill>
                <a:schemeClr val="dk1"/>
              </a:solidFill>
              <a:latin typeface="Calibri"/>
              <a:ea typeface="Calibri"/>
              <a:cs typeface="Calibri"/>
              <a:sym typeface="Calibri"/>
            </a:endParaRPr>
          </a:p>
        </p:txBody>
      </p:sp>
      <p:pic>
        <p:nvPicPr>
          <p:cNvPr id="361" name="Google Shape;361;p33"/>
          <p:cNvPicPr preferRelativeResize="0"/>
          <p:nvPr/>
        </p:nvPicPr>
        <p:blipFill rotWithShape="1">
          <a:blip r:embed="rId4">
            <a:alphaModFix/>
          </a:blip>
          <a:srcRect/>
          <a:stretch/>
        </p:blipFill>
        <p:spPr>
          <a:xfrm>
            <a:off x="304800" y="2278967"/>
            <a:ext cx="8610600" cy="442663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5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0">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0">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0">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0">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60">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34"/>
          <p:cNvSpPr/>
          <p:nvPr/>
        </p:nvSpPr>
        <p:spPr>
          <a:xfrm>
            <a:off x="1676400" y="178307"/>
            <a:ext cx="7463027" cy="65989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7" name="Google Shape;367;p34"/>
          <p:cNvSpPr txBox="1">
            <a:spLocks noGrp="1"/>
          </p:cNvSpPr>
          <p:nvPr>
            <p:ph type="title"/>
          </p:nvPr>
        </p:nvSpPr>
        <p:spPr>
          <a:xfrm>
            <a:off x="1981200" y="304800"/>
            <a:ext cx="8305800" cy="443711"/>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fr-FR"/>
              <a:t>                     Diagramme d’activités</a:t>
            </a:r>
            <a:endParaRPr/>
          </a:p>
        </p:txBody>
      </p:sp>
      <p:sp>
        <p:nvSpPr>
          <p:cNvPr id="368" name="Google Shape;368;p34"/>
          <p:cNvSpPr txBox="1">
            <a:spLocks noGrp="1"/>
          </p:cNvSpPr>
          <p:nvPr>
            <p:ph type="sldNum" idx="12"/>
          </p:nvPr>
        </p:nvSpPr>
        <p:spPr>
          <a:xfrm>
            <a:off x="8401811" y="6465214"/>
            <a:ext cx="231775" cy="177800"/>
          </a:xfrm>
          <a:prstGeom prst="rect">
            <a:avLst/>
          </a:prstGeom>
          <a:noFill/>
          <a:ln>
            <a:noFill/>
          </a:ln>
        </p:spPr>
        <p:txBody>
          <a:bodyPr spcFirstLastPara="1" wrap="square" lIns="0" tIns="0" rIns="0" bIns="0" anchor="t" anchorCtr="0">
            <a:noAutofit/>
          </a:bodyPr>
          <a:lstStyle/>
          <a:p>
            <a:pPr marL="38100" lvl="0" indent="0" algn="l" rtl="0">
              <a:lnSpc>
                <a:spcPct val="103333"/>
              </a:lnSpc>
              <a:spcBef>
                <a:spcPts val="0"/>
              </a:spcBef>
              <a:spcAft>
                <a:spcPts val="0"/>
              </a:spcAft>
              <a:buNone/>
            </a:pPr>
            <a:fld id="{00000000-1234-1234-1234-123412341234}" type="slidenum">
              <a:rPr lang="fr-FR"/>
              <a:pPr marL="38100" lvl="0" indent="0" algn="l" rtl="0">
                <a:lnSpc>
                  <a:spcPct val="103333"/>
                </a:lnSpc>
                <a:spcBef>
                  <a:spcPts val="0"/>
                </a:spcBef>
                <a:spcAft>
                  <a:spcPts val="0"/>
                </a:spcAft>
                <a:buNone/>
              </a:pPr>
              <a:t>28</a:t>
            </a:fld>
            <a:endParaRPr/>
          </a:p>
        </p:txBody>
      </p:sp>
      <p:sp>
        <p:nvSpPr>
          <p:cNvPr id="369" name="Google Shape;369;p34"/>
          <p:cNvSpPr txBox="1"/>
          <p:nvPr/>
        </p:nvSpPr>
        <p:spPr>
          <a:xfrm>
            <a:off x="609600" y="2057400"/>
            <a:ext cx="7620000" cy="10156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0" name="Google Shape;370;p34"/>
          <p:cNvSpPr txBox="1"/>
          <p:nvPr/>
        </p:nvSpPr>
        <p:spPr>
          <a:xfrm>
            <a:off x="228599" y="1371600"/>
            <a:ext cx="6115929" cy="382797"/>
          </a:xfrm>
          <a:prstGeom prst="rect">
            <a:avLst/>
          </a:prstGeom>
          <a:noFill/>
          <a:ln>
            <a:noFill/>
          </a:ln>
        </p:spPr>
        <p:txBody>
          <a:bodyPr spcFirstLastPara="1" wrap="square" lIns="0" tIns="13325" rIns="0" bIns="0" anchor="t" anchorCtr="0">
            <a:noAutofit/>
          </a:bodyPr>
          <a:lstStyle/>
          <a:p>
            <a:pPr marL="12700" marR="0" lvl="0" indent="0" algn="l" rtl="0">
              <a:lnSpc>
                <a:spcPct val="100000"/>
              </a:lnSpc>
              <a:spcBef>
                <a:spcPts val="0"/>
              </a:spcBef>
              <a:spcAft>
                <a:spcPts val="0"/>
              </a:spcAft>
              <a:buNone/>
            </a:pPr>
            <a:r>
              <a:rPr lang="fr-FR" sz="2400" b="1" dirty="0">
                <a:solidFill>
                  <a:schemeClr val="dk1"/>
                </a:solidFill>
                <a:latin typeface="Calibri"/>
                <a:ea typeface="Calibri"/>
                <a:cs typeface="Calibri"/>
                <a:sym typeface="Calibri"/>
              </a:rPr>
              <a:t>Concepts  clés &amp; Représentation graphique</a:t>
            </a:r>
            <a:endParaRPr sz="2400" b="1" dirty="0">
              <a:solidFill>
                <a:schemeClr val="dk1"/>
              </a:solidFill>
              <a:latin typeface="Calibri"/>
              <a:ea typeface="Calibri"/>
              <a:cs typeface="Calibri"/>
              <a:sym typeface="Calibri"/>
            </a:endParaRPr>
          </a:p>
        </p:txBody>
      </p:sp>
      <p:sp>
        <p:nvSpPr>
          <p:cNvPr id="371" name="Google Shape;371;p34"/>
          <p:cNvSpPr txBox="1"/>
          <p:nvPr/>
        </p:nvSpPr>
        <p:spPr>
          <a:xfrm>
            <a:off x="304800" y="1981200"/>
            <a:ext cx="8686800" cy="6055504"/>
          </a:xfrm>
          <a:prstGeom prst="rect">
            <a:avLst/>
          </a:prstGeom>
          <a:noFill/>
          <a:ln>
            <a:noFill/>
          </a:ln>
        </p:spPr>
        <p:txBody>
          <a:bodyPr spcFirstLastPara="1" wrap="square" lIns="0" tIns="12700" rIns="0" bIns="0" anchor="t" anchorCtr="0">
            <a:noAutofit/>
          </a:bodyPr>
          <a:lstStyle/>
          <a:p>
            <a:pPr marL="12700" marR="0" lvl="0" indent="0" algn="l" rtl="0">
              <a:spcBef>
                <a:spcPts val="0"/>
              </a:spcBef>
              <a:spcAft>
                <a:spcPts val="0"/>
              </a:spcAft>
              <a:buNone/>
            </a:pPr>
            <a:r>
              <a:rPr lang="fr-FR" sz="2400" b="1">
                <a:solidFill>
                  <a:schemeClr val="dk2"/>
                </a:solidFill>
                <a:latin typeface="Calibri"/>
                <a:ea typeface="Calibri"/>
                <a:cs typeface="Calibri"/>
                <a:sym typeface="Calibri"/>
              </a:rPr>
              <a:t>Swimlanes</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just" rtl="0">
              <a:spcBef>
                <a:spcPts val="0"/>
              </a:spcBef>
              <a:spcAft>
                <a:spcPts val="0"/>
              </a:spcAft>
              <a:buNone/>
            </a:pPr>
            <a:r>
              <a:rPr lang="fr-FR" sz="2000">
                <a:solidFill>
                  <a:schemeClr val="dk1"/>
                </a:solidFill>
                <a:latin typeface="Calibri"/>
                <a:ea typeface="Calibri"/>
                <a:cs typeface="Calibri"/>
                <a:sym typeface="Calibri"/>
              </a:rPr>
              <a:t>Les diagrammes d'activités indiquent ce qui se passe sans préciser qui fait quoi (en terme de programmation, ils ne précisent pas quelle classe est responsable). </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just" rtl="0">
              <a:spcBef>
                <a:spcPts val="0"/>
              </a:spcBef>
              <a:spcAft>
                <a:spcPts val="0"/>
              </a:spcAft>
              <a:buNone/>
            </a:pPr>
            <a:r>
              <a:rPr lang="fr-FR" sz="2000">
                <a:solidFill>
                  <a:schemeClr val="dk1"/>
                </a:solidFill>
                <a:latin typeface="Calibri"/>
                <a:ea typeface="Calibri"/>
                <a:cs typeface="Calibri"/>
                <a:sym typeface="Calibri"/>
              </a:rPr>
              <a:t>            Afin d'organiser un diagramme d'activités selon </a:t>
            </a:r>
            <a:r>
              <a:rPr lang="fr-FR" sz="2000" u="sng">
                <a:solidFill>
                  <a:schemeClr val="dk1"/>
                </a:solidFill>
                <a:latin typeface="Calibri"/>
                <a:ea typeface="Calibri"/>
                <a:cs typeface="Calibri"/>
                <a:sym typeface="Calibri"/>
              </a:rPr>
              <a:t>les différents responsables</a:t>
            </a:r>
            <a:r>
              <a:rPr lang="fr-FR" sz="2000">
                <a:solidFill>
                  <a:schemeClr val="dk1"/>
                </a:solidFill>
                <a:latin typeface="Calibri"/>
                <a:ea typeface="Calibri"/>
                <a:cs typeface="Calibri"/>
                <a:sym typeface="Calibri"/>
              </a:rPr>
              <a:t> des actions représentées, il est possible de définir des </a:t>
            </a:r>
            <a:r>
              <a:rPr lang="fr-FR" sz="2000" b="1">
                <a:solidFill>
                  <a:srgbClr val="FF0000"/>
                </a:solidFill>
                <a:latin typeface="Calibri"/>
                <a:ea typeface="Calibri"/>
                <a:cs typeface="Calibri"/>
                <a:sym typeface="Calibri"/>
              </a:rPr>
              <a:t>«</a:t>
            </a:r>
            <a:r>
              <a:rPr lang="fr-FR" sz="2000">
                <a:solidFill>
                  <a:schemeClr val="dk1"/>
                </a:solidFill>
                <a:latin typeface="Calibri"/>
                <a:ea typeface="Calibri"/>
                <a:cs typeface="Calibri"/>
                <a:sym typeface="Calibri"/>
              </a:rPr>
              <a:t> </a:t>
            </a:r>
            <a:r>
              <a:rPr lang="fr-FR" sz="2000" b="1">
                <a:solidFill>
                  <a:srgbClr val="FF0000"/>
                </a:solidFill>
                <a:latin typeface="Calibri"/>
                <a:ea typeface="Calibri"/>
                <a:cs typeface="Calibri"/>
                <a:sym typeface="Calibri"/>
              </a:rPr>
              <a:t>couloirs d'activités »           </a:t>
            </a:r>
            <a:endParaRPr/>
          </a:p>
          <a:p>
            <a:pPr marL="0" marR="0" lvl="0" indent="0" algn="just" rtl="0">
              <a:spcBef>
                <a:spcPts val="0"/>
              </a:spcBef>
              <a:spcAft>
                <a:spcPts val="0"/>
              </a:spcAft>
              <a:buNone/>
            </a:pPr>
            <a:r>
              <a:rPr lang="fr-FR" sz="2000" b="1">
                <a:solidFill>
                  <a:srgbClr val="FF0000"/>
                </a:solidFill>
                <a:latin typeface="Calibri"/>
                <a:ea typeface="Calibri"/>
                <a:cs typeface="Calibri"/>
                <a:sym typeface="Calibri"/>
              </a:rPr>
              <a:t>                        </a:t>
            </a:r>
            <a:r>
              <a:rPr lang="fr-FR" sz="2000">
                <a:solidFill>
                  <a:schemeClr val="dk1"/>
                </a:solidFill>
                <a:latin typeface="Calibri"/>
                <a:ea typeface="Calibri"/>
                <a:cs typeface="Calibri"/>
                <a:sym typeface="Calibri"/>
              </a:rPr>
              <a:t> Correspondent souvent à des acteurs ou des unités d'organisation du  </a:t>
            </a:r>
            <a:endParaRPr/>
          </a:p>
          <a:p>
            <a:pPr marL="0" marR="0" lvl="0" indent="0" algn="just" rtl="0">
              <a:spcBef>
                <a:spcPts val="0"/>
              </a:spcBef>
              <a:spcAft>
                <a:spcPts val="0"/>
              </a:spcAft>
              <a:buNone/>
            </a:pPr>
            <a:r>
              <a:rPr lang="fr-FR" sz="2000">
                <a:solidFill>
                  <a:schemeClr val="dk1"/>
                </a:solidFill>
                <a:latin typeface="Calibri"/>
                <a:ea typeface="Calibri"/>
                <a:cs typeface="Calibri"/>
                <a:sym typeface="Calibri"/>
              </a:rPr>
              <a:t>                    modèle (ex :"service commande", "service facturation " , "client").</a:t>
            </a:r>
            <a:endParaRPr/>
          </a:p>
          <a:p>
            <a:pPr marL="0" marR="0" lvl="0" indent="0" algn="just" rtl="0">
              <a:spcBef>
                <a:spcPts val="0"/>
              </a:spcBef>
              <a:spcAft>
                <a:spcPts val="0"/>
              </a:spcAft>
              <a:buNone/>
            </a:pPr>
            <a:endParaRPr sz="2000">
              <a:solidFill>
                <a:schemeClr val="dk1"/>
              </a:solidFill>
              <a:latin typeface="Calibri"/>
              <a:ea typeface="Calibri"/>
              <a:cs typeface="Calibri"/>
              <a:sym typeface="Calibri"/>
            </a:endParaRPr>
          </a:p>
          <a:p>
            <a:pPr marL="0" marR="0" lvl="0" indent="0" algn="just" rtl="0">
              <a:spcBef>
                <a:spcPts val="0"/>
              </a:spcBef>
              <a:spcAft>
                <a:spcPts val="0"/>
              </a:spcAft>
              <a:buNone/>
            </a:pPr>
            <a:r>
              <a:rPr lang="fr-FR" sz="2000">
                <a:solidFill>
                  <a:schemeClr val="dk1"/>
                </a:solidFill>
                <a:latin typeface="Calibri"/>
                <a:ea typeface="Calibri"/>
                <a:cs typeface="Calibri"/>
                <a:sym typeface="Calibri"/>
              </a:rPr>
              <a:t> </a:t>
            </a:r>
            <a:endParaRPr/>
          </a:p>
          <a:p>
            <a:pPr marL="355600" marR="0" lvl="0" indent="-342900" algn="just" rtl="0">
              <a:lnSpc>
                <a:spcPct val="108000"/>
              </a:lnSpc>
              <a:spcBef>
                <a:spcPts val="0"/>
              </a:spcBef>
              <a:spcAft>
                <a:spcPts val="0"/>
              </a:spcAft>
              <a:buNone/>
            </a:pPr>
            <a:endParaRPr sz="2000" b="1">
              <a:solidFill>
                <a:srgbClr val="FF0000"/>
              </a:solidFill>
              <a:latin typeface="Calibri"/>
              <a:ea typeface="Calibri"/>
              <a:cs typeface="Calibri"/>
              <a:sym typeface="Calibri"/>
            </a:endParaRPr>
          </a:p>
          <a:p>
            <a:pPr marL="355600" marR="0" lvl="0" indent="-342900" algn="just" rtl="0">
              <a:lnSpc>
                <a:spcPct val="108000"/>
              </a:lnSpc>
              <a:spcBef>
                <a:spcPts val="0"/>
              </a:spcBef>
              <a:spcAft>
                <a:spcPts val="0"/>
              </a:spcAft>
              <a:buNone/>
            </a:pPr>
            <a:endParaRPr sz="2000" b="1">
              <a:solidFill>
                <a:srgbClr val="FF0000"/>
              </a:solidFill>
              <a:latin typeface="Calibri"/>
              <a:ea typeface="Calibri"/>
              <a:cs typeface="Calibri"/>
              <a:sym typeface="Calibri"/>
            </a:endParaRPr>
          </a:p>
          <a:p>
            <a:pPr marL="355600" marR="0" lvl="0" indent="-342900" algn="just" rtl="0">
              <a:lnSpc>
                <a:spcPct val="108000"/>
              </a:lnSpc>
              <a:spcBef>
                <a:spcPts val="0"/>
              </a:spcBef>
              <a:spcAft>
                <a:spcPts val="0"/>
              </a:spcAft>
              <a:buNone/>
            </a:pPr>
            <a:endParaRPr sz="2000">
              <a:solidFill>
                <a:schemeClr val="dk1"/>
              </a:solidFill>
              <a:latin typeface="Calibri"/>
              <a:ea typeface="Calibri"/>
              <a:cs typeface="Calibri"/>
              <a:sym typeface="Calibri"/>
            </a:endParaRPr>
          </a:p>
          <a:p>
            <a:pPr marL="12700" marR="0" lvl="0" indent="0" algn="l" rtl="0">
              <a:spcBef>
                <a:spcPts val="100"/>
              </a:spcBef>
              <a:spcAft>
                <a:spcPts val="0"/>
              </a:spcAft>
              <a:buNone/>
            </a:pPr>
            <a:endParaRPr sz="2400" b="1">
              <a:solidFill>
                <a:schemeClr val="dk2"/>
              </a:solidFill>
              <a:latin typeface="Calibri"/>
              <a:ea typeface="Calibri"/>
              <a:cs typeface="Calibri"/>
              <a:sym typeface="Calibri"/>
            </a:endParaRPr>
          </a:p>
          <a:p>
            <a:pPr marL="12700" marR="0" lvl="0" indent="0" algn="l" rtl="0">
              <a:lnSpc>
                <a:spcPct val="100000"/>
              </a:lnSpc>
              <a:spcBef>
                <a:spcPts val="100"/>
              </a:spcBef>
              <a:spcAft>
                <a:spcPts val="0"/>
              </a:spcAft>
              <a:buNone/>
            </a:pPr>
            <a:endParaRPr sz="2400" b="1">
              <a:solidFill>
                <a:schemeClr val="dk2"/>
              </a:solidFill>
              <a:latin typeface="Calibri"/>
              <a:ea typeface="Calibri"/>
              <a:cs typeface="Calibri"/>
              <a:sym typeface="Calibri"/>
            </a:endParaRPr>
          </a:p>
          <a:p>
            <a:pPr marL="0" marR="0" lvl="0" indent="0" algn="just" rtl="0">
              <a:spcBef>
                <a:spcPts val="0"/>
              </a:spcBef>
              <a:spcAft>
                <a:spcPts val="0"/>
              </a:spcAft>
              <a:buNone/>
            </a:pPr>
            <a:r>
              <a:rPr lang="fr-FR" sz="2000" b="1">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a:p>
            <a:pPr marL="0" marR="0" lvl="0" indent="0" algn="just" rtl="0">
              <a:spcBef>
                <a:spcPts val="0"/>
              </a:spcBef>
              <a:spcAft>
                <a:spcPts val="0"/>
              </a:spcAft>
              <a:buNone/>
            </a:pPr>
            <a:endParaRPr sz="2000">
              <a:solidFill>
                <a:schemeClr val="dk1"/>
              </a:solidFill>
              <a:latin typeface="Calibri"/>
              <a:ea typeface="Calibri"/>
              <a:cs typeface="Calibri"/>
              <a:sym typeface="Calibri"/>
            </a:endParaRPr>
          </a:p>
          <a:p>
            <a:pPr marL="0" marR="0" lvl="0" indent="0" algn="just" rtl="0">
              <a:spcBef>
                <a:spcPts val="0"/>
              </a:spcBef>
              <a:spcAft>
                <a:spcPts val="0"/>
              </a:spcAft>
              <a:buNone/>
            </a:pPr>
            <a:endParaRPr sz="2000">
              <a:solidFill>
                <a:schemeClr val="dk1"/>
              </a:solidFill>
              <a:latin typeface="Calibri"/>
              <a:ea typeface="Calibri"/>
              <a:cs typeface="Calibri"/>
              <a:sym typeface="Calibri"/>
            </a:endParaRPr>
          </a:p>
        </p:txBody>
      </p:sp>
      <p:sp>
        <p:nvSpPr>
          <p:cNvPr id="372" name="Google Shape;372;p34"/>
          <p:cNvSpPr/>
          <p:nvPr/>
        </p:nvSpPr>
        <p:spPr>
          <a:xfrm>
            <a:off x="304800" y="3733800"/>
            <a:ext cx="457200" cy="228600"/>
          </a:xfrm>
          <a:prstGeom prst="rightArrow">
            <a:avLst>
              <a:gd name="adj1" fmla="val 50000"/>
              <a:gd name="adj2" fmla="val 50000"/>
            </a:avLst>
          </a:prstGeom>
          <a:solidFill>
            <a:srgbClr val="C00000"/>
          </a:solidFill>
          <a:ln w="25400"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373" name="Google Shape;373;p34"/>
          <p:cNvCxnSpPr/>
          <p:nvPr/>
        </p:nvCxnSpPr>
        <p:spPr>
          <a:xfrm>
            <a:off x="990600" y="4419600"/>
            <a:ext cx="381000" cy="1588"/>
          </a:xfrm>
          <a:prstGeom prst="straightConnector1">
            <a:avLst/>
          </a:prstGeom>
          <a:noFill/>
          <a:ln w="28575" cap="flat" cmpd="sng">
            <a:solidFill>
              <a:srgbClr val="4A7DBA"/>
            </a:solidFill>
            <a:prstDash val="solid"/>
            <a:round/>
            <a:headEnd type="none" w="sm" len="sm"/>
            <a:tailEnd type="stealth" w="med" len="med"/>
          </a:ln>
        </p:spPr>
      </p:cxnSp>
      <p:sp>
        <p:nvSpPr>
          <p:cNvPr id="374" name="Google Shape;374;p34"/>
          <p:cNvSpPr/>
          <p:nvPr/>
        </p:nvSpPr>
        <p:spPr>
          <a:xfrm>
            <a:off x="152400" y="2514600"/>
            <a:ext cx="8915400" cy="3687826"/>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7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1">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1">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1">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71">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71">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71">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71">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1">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71">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71">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71">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71">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71">
                                            <p:txEl>
                                              <p:pRg st="14" end="1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71">
                                            <p:txEl>
                                              <p:pRg st="15" end="1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71">
                                            <p:txEl>
                                              <p:pRg st="16" end="1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7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7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74"/>
                                        </p:tgtEl>
                                        <p:attrNameLst>
                                          <p:attrName>style.visibility</p:attrName>
                                        </p:attrNameLst>
                                      </p:cBhvr>
                                      <p:to>
                                        <p:strVal val="visible"/>
                                      </p:to>
                                    </p:set>
                                    <p:animEffect transition="in" filter="fade">
                                      <p:cBhvr>
                                        <p:cTn id="53" dur="1000"/>
                                        <p:tgtEl>
                                          <p:spTgt spid="3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35"/>
          <p:cNvSpPr/>
          <p:nvPr/>
        </p:nvSpPr>
        <p:spPr>
          <a:xfrm>
            <a:off x="1676400" y="178307"/>
            <a:ext cx="7463027" cy="65989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0" name="Google Shape;380;p35"/>
          <p:cNvSpPr txBox="1">
            <a:spLocks noGrp="1"/>
          </p:cNvSpPr>
          <p:nvPr>
            <p:ph type="title"/>
          </p:nvPr>
        </p:nvSpPr>
        <p:spPr>
          <a:xfrm>
            <a:off x="1981200" y="304800"/>
            <a:ext cx="8305800" cy="443711"/>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fr-FR"/>
              <a:t>                     Diagramme d’activités</a:t>
            </a:r>
            <a:endParaRPr/>
          </a:p>
        </p:txBody>
      </p:sp>
      <p:sp>
        <p:nvSpPr>
          <p:cNvPr id="381" name="Google Shape;381;p35"/>
          <p:cNvSpPr txBox="1">
            <a:spLocks noGrp="1"/>
          </p:cNvSpPr>
          <p:nvPr>
            <p:ph type="sldNum" idx="12"/>
          </p:nvPr>
        </p:nvSpPr>
        <p:spPr>
          <a:xfrm>
            <a:off x="8401811" y="6465214"/>
            <a:ext cx="231775" cy="177800"/>
          </a:xfrm>
          <a:prstGeom prst="rect">
            <a:avLst/>
          </a:prstGeom>
          <a:noFill/>
          <a:ln>
            <a:noFill/>
          </a:ln>
        </p:spPr>
        <p:txBody>
          <a:bodyPr spcFirstLastPara="1" wrap="square" lIns="0" tIns="0" rIns="0" bIns="0" anchor="t" anchorCtr="0">
            <a:noAutofit/>
          </a:bodyPr>
          <a:lstStyle/>
          <a:p>
            <a:pPr marL="38100" lvl="0" indent="0" algn="l" rtl="0">
              <a:lnSpc>
                <a:spcPct val="103333"/>
              </a:lnSpc>
              <a:spcBef>
                <a:spcPts val="0"/>
              </a:spcBef>
              <a:spcAft>
                <a:spcPts val="0"/>
              </a:spcAft>
              <a:buNone/>
            </a:pPr>
            <a:fld id="{00000000-1234-1234-1234-123412341234}" type="slidenum">
              <a:rPr lang="fr-FR"/>
              <a:pPr marL="38100" lvl="0" indent="0" algn="l" rtl="0">
                <a:lnSpc>
                  <a:spcPct val="103333"/>
                </a:lnSpc>
                <a:spcBef>
                  <a:spcPts val="0"/>
                </a:spcBef>
                <a:spcAft>
                  <a:spcPts val="0"/>
                </a:spcAft>
                <a:buNone/>
              </a:pPr>
              <a:t>29</a:t>
            </a:fld>
            <a:endParaRPr/>
          </a:p>
        </p:txBody>
      </p:sp>
      <p:sp>
        <p:nvSpPr>
          <p:cNvPr id="382" name="Google Shape;382;p35"/>
          <p:cNvSpPr txBox="1"/>
          <p:nvPr/>
        </p:nvSpPr>
        <p:spPr>
          <a:xfrm>
            <a:off x="609600" y="2057400"/>
            <a:ext cx="7620000" cy="10156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3" name="Google Shape;383;p35"/>
          <p:cNvSpPr txBox="1"/>
          <p:nvPr/>
        </p:nvSpPr>
        <p:spPr>
          <a:xfrm>
            <a:off x="228600" y="1371600"/>
            <a:ext cx="6467622" cy="382797"/>
          </a:xfrm>
          <a:prstGeom prst="rect">
            <a:avLst/>
          </a:prstGeom>
          <a:noFill/>
          <a:ln>
            <a:noFill/>
          </a:ln>
        </p:spPr>
        <p:txBody>
          <a:bodyPr spcFirstLastPara="1" wrap="square" lIns="0" tIns="13325" rIns="0" bIns="0" anchor="t" anchorCtr="0">
            <a:noAutofit/>
          </a:bodyPr>
          <a:lstStyle/>
          <a:p>
            <a:pPr marL="12700" marR="0" lvl="0" indent="0" algn="l" rtl="0">
              <a:lnSpc>
                <a:spcPct val="100000"/>
              </a:lnSpc>
              <a:spcBef>
                <a:spcPts val="0"/>
              </a:spcBef>
              <a:spcAft>
                <a:spcPts val="0"/>
              </a:spcAft>
              <a:buNone/>
            </a:pPr>
            <a:r>
              <a:rPr lang="fr-FR" sz="2400" b="1" dirty="0">
                <a:solidFill>
                  <a:schemeClr val="dk1"/>
                </a:solidFill>
                <a:latin typeface="Calibri"/>
                <a:ea typeface="Calibri"/>
                <a:cs typeface="Calibri"/>
                <a:sym typeface="Calibri"/>
              </a:rPr>
              <a:t>Concepts  clés &amp; Représentation graphique</a:t>
            </a:r>
            <a:endParaRPr sz="2400" b="1" dirty="0">
              <a:solidFill>
                <a:schemeClr val="dk1"/>
              </a:solidFill>
              <a:latin typeface="Calibri"/>
              <a:ea typeface="Calibri"/>
              <a:cs typeface="Calibri"/>
              <a:sym typeface="Calibri"/>
            </a:endParaRPr>
          </a:p>
        </p:txBody>
      </p:sp>
      <p:sp>
        <p:nvSpPr>
          <p:cNvPr id="384" name="Google Shape;384;p35"/>
          <p:cNvSpPr txBox="1"/>
          <p:nvPr/>
        </p:nvSpPr>
        <p:spPr>
          <a:xfrm>
            <a:off x="304800" y="1981200"/>
            <a:ext cx="8686800" cy="5206554"/>
          </a:xfrm>
          <a:prstGeom prst="rect">
            <a:avLst/>
          </a:prstGeom>
          <a:noFill/>
          <a:ln>
            <a:noFill/>
          </a:ln>
        </p:spPr>
        <p:txBody>
          <a:bodyPr spcFirstLastPara="1" wrap="square" lIns="0" tIns="12700" rIns="0" bIns="0" anchor="t" anchorCtr="0">
            <a:noAutofit/>
          </a:bodyPr>
          <a:lstStyle/>
          <a:p>
            <a:pPr marL="12700" marR="0" lvl="0" indent="0" algn="l" rtl="0">
              <a:spcBef>
                <a:spcPts val="0"/>
              </a:spcBef>
              <a:spcAft>
                <a:spcPts val="0"/>
              </a:spcAft>
              <a:buNone/>
            </a:pPr>
            <a:r>
              <a:rPr lang="fr-FR" sz="2400" b="1">
                <a:solidFill>
                  <a:schemeClr val="dk2"/>
                </a:solidFill>
                <a:latin typeface="Calibri"/>
                <a:ea typeface="Calibri"/>
                <a:cs typeface="Calibri"/>
                <a:sym typeface="Calibri"/>
              </a:rPr>
              <a:t>Flux de données</a:t>
            </a:r>
            <a:endParaRPr/>
          </a:p>
          <a:p>
            <a:pPr marL="0" marR="0" lvl="0" indent="0" algn="just" rtl="0">
              <a:spcBef>
                <a:spcPts val="0"/>
              </a:spcBef>
              <a:spcAft>
                <a:spcPts val="0"/>
              </a:spcAft>
              <a:buNone/>
            </a:pPr>
            <a:r>
              <a:rPr lang="fr-FR" sz="2000">
                <a:solidFill>
                  <a:schemeClr val="dk1"/>
                </a:solidFill>
                <a:latin typeface="Calibri"/>
                <a:ea typeface="Calibri"/>
                <a:cs typeface="Calibri"/>
                <a:sym typeface="Calibri"/>
              </a:rPr>
              <a:t>Dans le diagramme d'activités, les </a:t>
            </a:r>
            <a:r>
              <a:rPr lang="fr-FR" sz="2000" b="1">
                <a:solidFill>
                  <a:srgbClr val="FF0000"/>
                </a:solidFill>
                <a:latin typeface="Calibri"/>
                <a:ea typeface="Calibri"/>
                <a:cs typeface="Calibri"/>
                <a:sym typeface="Calibri"/>
              </a:rPr>
              <a:t>objets</a:t>
            </a:r>
            <a:r>
              <a:rPr lang="fr-FR" sz="2000">
                <a:solidFill>
                  <a:schemeClr val="dk1"/>
                </a:solidFill>
                <a:latin typeface="Calibri"/>
                <a:ea typeface="Calibri"/>
                <a:cs typeface="Calibri"/>
                <a:sym typeface="Calibri"/>
              </a:rPr>
              <a:t> peuvent être représentés. Ils sont utilisés ou modifiés par des actions. Ils peuvent aussi initier des actions. </a:t>
            </a:r>
            <a:endParaRPr sz="2000">
              <a:solidFill>
                <a:schemeClr val="dk1"/>
              </a:solidFill>
              <a:latin typeface="Calibri"/>
              <a:ea typeface="Calibri"/>
              <a:cs typeface="Calibri"/>
              <a:sym typeface="Calibri"/>
            </a:endParaRPr>
          </a:p>
          <a:p>
            <a:pPr marL="0" marR="0" lvl="0" indent="0" algn="just" rtl="0">
              <a:spcBef>
                <a:spcPts val="0"/>
              </a:spcBef>
              <a:spcAft>
                <a:spcPts val="0"/>
              </a:spcAft>
              <a:buNone/>
            </a:pPr>
            <a:endParaRPr sz="2000">
              <a:solidFill>
                <a:schemeClr val="dk1"/>
              </a:solidFill>
              <a:latin typeface="Calibri"/>
              <a:ea typeface="Calibri"/>
              <a:cs typeface="Calibri"/>
              <a:sym typeface="Calibri"/>
            </a:endParaRPr>
          </a:p>
          <a:p>
            <a:pPr marL="12700" marR="0" lvl="0" indent="0" algn="l" rtl="0">
              <a:spcBef>
                <a:spcPts val="100"/>
              </a:spcBef>
              <a:spcAft>
                <a:spcPts val="0"/>
              </a:spcAft>
              <a:buNone/>
            </a:pPr>
            <a:endParaRPr sz="2400" b="1">
              <a:solidFill>
                <a:schemeClr val="dk2"/>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just" rtl="0">
              <a:spcBef>
                <a:spcPts val="0"/>
              </a:spcBef>
              <a:spcAft>
                <a:spcPts val="0"/>
              </a:spcAft>
              <a:buNone/>
            </a:pPr>
            <a:endParaRPr sz="2000">
              <a:solidFill>
                <a:schemeClr val="dk1"/>
              </a:solidFill>
              <a:latin typeface="Calibri"/>
              <a:ea typeface="Calibri"/>
              <a:cs typeface="Calibri"/>
              <a:sym typeface="Calibri"/>
            </a:endParaRPr>
          </a:p>
          <a:p>
            <a:pPr marL="0" marR="0" lvl="0" indent="0" algn="just" rtl="0">
              <a:spcBef>
                <a:spcPts val="0"/>
              </a:spcBef>
              <a:spcAft>
                <a:spcPts val="0"/>
              </a:spcAft>
              <a:buNone/>
            </a:pPr>
            <a:r>
              <a:rPr lang="fr-FR"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a:p>
            <a:pPr marL="355600" marR="0" lvl="0" indent="-342900" algn="just" rtl="0">
              <a:lnSpc>
                <a:spcPct val="108000"/>
              </a:lnSpc>
              <a:spcBef>
                <a:spcPts val="0"/>
              </a:spcBef>
              <a:spcAft>
                <a:spcPts val="0"/>
              </a:spcAft>
              <a:buNone/>
            </a:pPr>
            <a:endParaRPr sz="2000" b="1">
              <a:solidFill>
                <a:srgbClr val="FF0000"/>
              </a:solidFill>
              <a:latin typeface="Calibri"/>
              <a:ea typeface="Calibri"/>
              <a:cs typeface="Calibri"/>
              <a:sym typeface="Calibri"/>
            </a:endParaRPr>
          </a:p>
          <a:p>
            <a:pPr marL="355600" marR="0" lvl="0" indent="-342900" algn="just" rtl="0">
              <a:lnSpc>
                <a:spcPct val="108000"/>
              </a:lnSpc>
              <a:spcBef>
                <a:spcPts val="0"/>
              </a:spcBef>
              <a:spcAft>
                <a:spcPts val="0"/>
              </a:spcAft>
              <a:buNone/>
            </a:pPr>
            <a:endParaRPr sz="2000" b="1">
              <a:solidFill>
                <a:srgbClr val="FF0000"/>
              </a:solidFill>
              <a:latin typeface="Calibri"/>
              <a:ea typeface="Calibri"/>
              <a:cs typeface="Calibri"/>
              <a:sym typeface="Calibri"/>
            </a:endParaRPr>
          </a:p>
          <a:p>
            <a:pPr marL="355600" marR="0" lvl="0" indent="-342900" algn="just" rtl="0">
              <a:lnSpc>
                <a:spcPct val="108000"/>
              </a:lnSpc>
              <a:spcBef>
                <a:spcPts val="0"/>
              </a:spcBef>
              <a:spcAft>
                <a:spcPts val="0"/>
              </a:spcAft>
              <a:buNone/>
            </a:pPr>
            <a:endParaRPr sz="2000">
              <a:solidFill>
                <a:schemeClr val="dk1"/>
              </a:solidFill>
              <a:latin typeface="Calibri"/>
              <a:ea typeface="Calibri"/>
              <a:cs typeface="Calibri"/>
              <a:sym typeface="Calibri"/>
            </a:endParaRPr>
          </a:p>
          <a:p>
            <a:pPr marL="12700" marR="0" lvl="0" indent="0" algn="l" rtl="0">
              <a:spcBef>
                <a:spcPts val="100"/>
              </a:spcBef>
              <a:spcAft>
                <a:spcPts val="0"/>
              </a:spcAft>
              <a:buNone/>
            </a:pPr>
            <a:endParaRPr sz="2400" b="1">
              <a:solidFill>
                <a:schemeClr val="dk2"/>
              </a:solidFill>
              <a:latin typeface="Calibri"/>
              <a:ea typeface="Calibri"/>
              <a:cs typeface="Calibri"/>
              <a:sym typeface="Calibri"/>
            </a:endParaRPr>
          </a:p>
          <a:p>
            <a:pPr marL="12700" marR="0" lvl="0" indent="0" algn="l" rtl="0">
              <a:lnSpc>
                <a:spcPct val="100000"/>
              </a:lnSpc>
              <a:spcBef>
                <a:spcPts val="100"/>
              </a:spcBef>
              <a:spcAft>
                <a:spcPts val="0"/>
              </a:spcAft>
              <a:buNone/>
            </a:pPr>
            <a:endParaRPr sz="2400" b="1">
              <a:solidFill>
                <a:schemeClr val="dk2"/>
              </a:solidFill>
              <a:latin typeface="Calibri"/>
              <a:ea typeface="Calibri"/>
              <a:cs typeface="Calibri"/>
              <a:sym typeface="Calibri"/>
            </a:endParaRPr>
          </a:p>
          <a:p>
            <a:pPr marL="0" marR="0" lvl="0" indent="0" algn="just" rtl="0">
              <a:spcBef>
                <a:spcPts val="0"/>
              </a:spcBef>
              <a:spcAft>
                <a:spcPts val="0"/>
              </a:spcAft>
              <a:buNone/>
            </a:pPr>
            <a:r>
              <a:rPr lang="fr-FR" sz="2000" b="1">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a:p>
            <a:pPr marL="0" marR="0" lvl="0" indent="0" algn="just" rtl="0">
              <a:spcBef>
                <a:spcPts val="0"/>
              </a:spcBef>
              <a:spcAft>
                <a:spcPts val="0"/>
              </a:spcAft>
              <a:buNone/>
            </a:pPr>
            <a:endParaRPr sz="2000">
              <a:solidFill>
                <a:schemeClr val="dk1"/>
              </a:solidFill>
              <a:latin typeface="Calibri"/>
              <a:ea typeface="Calibri"/>
              <a:cs typeface="Calibri"/>
              <a:sym typeface="Calibri"/>
            </a:endParaRPr>
          </a:p>
          <a:p>
            <a:pPr marL="0" marR="0" lvl="0" indent="0" algn="just" rtl="0">
              <a:spcBef>
                <a:spcPts val="0"/>
              </a:spcBef>
              <a:spcAft>
                <a:spcPts val="0"/>
              </a:spcAft>
              <a:buNone/>
            </a:pPr>
            <a:endParaRPr sz="2000">
              <a:solidFill>
                <a:schemeClr val="dk1"/>
              </a:solidFill>
              <a:latin typeface="Calibri"/>
              <a:ea typeface="Calibri"/>
              <a:cs typeface="Calibri"/>
              <a:sym typeface="Calibri"/>
            </a:endParaRPr>
          </a:p>
        </p:txBody>
      </p:sp>
      <p:sp>
        <p:nvSpPr>
          <p:cNvPr id="385" name="Google Shape;385;p35"/>
          <p:cNvSpPr/>
          <p:nvPr/>
        </p:nvSpPr>
        <p:spPr>
          <a:xfrm>
            <a:off x="228600" y="3124200"/>
            <a:ext cx="8686800" cy="35814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6" name="Google Shape;386;p35"/>
          <p:cNvSpPr/>
          <p:nvPr/>
        </p:nvSpPr>
        <p:spPr>
          <a:xfrm>
            <a:off x="3581400" y="4191000"/>
            <a:ext cx="1905000" cy="609600"/>
          </a:xfrm>
          <a:prstGeom prst="ellipse">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87" name="Google Shape;387;p35"/>
          <p:cNvSpPr/>
          <p:nvPr/>
        </p:nvSpPr>
        <p:spPr>
          <a:xfrm>
            <a:off x="6553200" y="4876800"/>
            <a:ext cx="1981200" cy="609600"/>
          </a:xfrm>
          <a:prstGeom prst="ellipse">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88" name="Google Shape;388;p35"/>
          <p:cNvSpPr/>
          <p:nvPr/>
        </p:nvSpPr>
        <p:spPr>
          <a:xfrm>
            <a:off x="533400" y="6096000"/>
            <a:ext cx="1981200" cy="609600"/>
          </a:xfrm>
          <a:prstGeom prst="ellipse">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89" name="Google Shape;389;p35"/>
          <p:cNvSpPr/>
          <p:nvPr/>
        </p:nvSpPr>
        <p:spPr>
          <a:xfrm>
            <a:off x="3886200" y="5638800"/>
            <a:ext cx="1981200" cy="609600"/>
          </a:xfrm>
          <a:prstGeom prst="ellipse">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90" name="Google Shape;390;p35"/>
          <p:cNvSpPr/>
          <p:nvPr/>
        </p:nvSpPr>
        <p:spPr>
          <a:xfrm>
            <a:off x="5486400" y="5029200"/>
            <a:ext cx="1219200" cy="304800"/>
          </a:xfrm>
          <a:prstGeom prst="rect">
            <a:avLst/>
          </a:prstGeom>
          <a:no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391" name="Google Shape;391;p35"/>
          <p:cNvCxnSpPr/>
          <p:nvPr/>
        </p:nvCxnSpPr>
        <p:spPr>
          <a:xfrm>
            <a:off x="3200400" y="4114800"/>
            <a:ext cx="762000" cy="457200"/>
          </a:xfrm>
          <a:prstGeom prst="straightConnector1">
            <a:avLst/>
          </a:prstGeom>
          <a:noFill/>
          <a:ln w="19050" cap="flat" cmpd="sng">
            <a:solidFill>
              <a:srgbClr val="4A7DBA"/>
            </a:solidFill>
            <a:prstDash val="solid"/>
            <a:round/>
            <a:headEnd type="none" w="sm" len="sm"/>
            <a:tailEnd type="stealth" w="med" len="med"/>
          </a:ln>
        </p:spPr>
      </p:cxnSp>
      <p:cxnSp>
        <p:nvCxnSpPr>
          <p:cNvPr id="392" name="Google Shape;392;p35"/>
          <p:cNvCxnSpPr/>
          <p:nvPr/>
        </p:nvCxnSpPr>
        <p:spPr>
          <a:xfrm>
            <a:off x="3505200" y="5486400"/>
            <a:ext cx="762000" cy="457200"/>
          </a:xfrm>
          <a:prstGeom prst="straightConnector1">
            <a:avLst/>
          </a:prstGeom>
          <a:noFill/>
          <a:ln w="22225" cap="flat" cmpd="sng">
            <a:solidFill>
              <a:srgbClr val="4A7DBA"/>
            </a:solidFill>
            <a:prstDash val="solid"/>
            <a:round/>
            <a:headEnd type="none" w="sm" len="sm"/>
            <a:tailEnd type="stealth" w="med" len="med"/>
          </a:ln>
        </p:spPr>
      </p:cxnSp>
      <p:cxnSp>
        <p:nvCxnSpPr>
          <p:cNvPr id="393" name="Google Shape;393;p35"/>
          <p:cNvCxnSpPr/>
          <p:nvPr/>
        </p:nvCxnSpPr>
        <p:spPr>
          <a:xfrm>
            <a:off x="6324600" y="4800600"/>
            <a:ext cx="762000" cy="457200"/>
          </a:xfrm>
          <a:prstGeom prst="straightConnector1">
            <a:avLst/>
          </a:prstGeom>
          <a:noFill/>
          <a:ln w="22225" cap="flat" cmpd="sng">
            <a:solidFill>
              <a:srgbClr val="4A7DBA"/>
            </a:solidFill>
            <a:prstDash val="solid"/>
            <a:round/>
            <a:headEnd type="none" w="sm" len="sm"/>
            <a:tailEnd type="stealth" w="med" len="med"/>
          </a:ln>
        </p:spPr>
      </p:cxnSp>
      <p:cxnSp>
        <p:nvCxnSpPr>
          <p:cNvPr id="394" name="Google Shape;394;p35"/>
          <p:cNvCxnSpPr/>
          <p:nvPr/>
        </p:nvCxnSpPr>
        <p:spPr>
          <a:xfrm>
            <a:off x="381000" y="6096000"/>
            <a:ext cx="762000" cy="457200"/>
          </a:xfrm>
          <a:prstGeom prst="straightConnector1">
            <a:avLst/>
          </a:prstGeom>
          <a:noFill/>
          <a:ln w="22225" cap="flat" cmpd="sng">
            <a:solidFill>
              <a:srgbClr val="4A7DBA"/>
            </a:solidFill>
            <a:prstDash val="solid"/>
            <a:round/>
            <a:headEnd type="none" w="sm" len="sm"/>
            <a:tailEnd type="stealth" w="med" len="med"/>
          </a:ln>
        </p:spPr>
      </p:cxnSp>
      <p:sp>
        <p:nvSpPr>
          <p:cNvPr id="395" name="Google Shape;395;p35"/>
          <p:cNvSpPr/>
          <p:nvPr/>
        </p:nvSpPr>
        <p:spPr>
          <a:xfrm>
            <a:off x="5257800" y="4191000"/>
            <a:ext cx="990600" cy="304800"/>
          </a:xfrm>
          <a:prstGeom prst="rect">
            <a:avLst/>
          </a:prstGeom>
          <a:no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96" name="Google Shape;396;p35"/>
          <p:cNvSpPr/>
          <p:nvPr/>
        </p:nvSpPr>
        <p:spPr>
          <a:xfrm>
            <a:off x="2667000" y="5715000"/>
            <a:ext cx="1219200" cy="304800"/>
          </a:xfrm>
          <a:prstGeom prst="rect">
            <a:avLst/>
          </a:prstGeom>
          <a:no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97" name="Google Shape;397;p35"/>
          <p:cNvSpPr/>
          <p:nvPr/>
        </p:nvSpPr>
        <p:spPr>
          <a:xfrm>
            <a:off x="4572000" y="5334000"/>
            <a:ext cx="609600" cy="304800"/>
          </a:xfrm>
          <a:prstGeom prst="rect">
            <a:avLst/>
          </a:prstGeom>
          <a:no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8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4">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8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8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84">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84">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84">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84">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84">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84">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84">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84">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84">
                                            <p:txEl>
                                              <p:pRg st="14" end="1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85"/>
                                        </p:tgtEl>
                                        <p:attrNameLst>
                                          <p:attrName>style.visibility</p:attrName>
                                        </p:attrNameLst>
                                      </p:cBhvr>
                                      <p:to>
                                        <p:strVal val="visible"/>
                                      </p:to>
                                    </p:set>
                                    <p:animEffect transition="in" filter="fade">
                                      <p:cBhvr>
                                        <p:cTn id="41" dur="1000"/>
                                        <p:tgtEl>
                                          <p:spTgt spid="38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86"/>
                                        </p:tgtEl>
                                        <p:attrNameLst>
                                          <p:attrName>style.visibility</p:attrName>
                                        </p:attrNameLst>
                                      </p:cBhvr>
                                      <p:to>
                                        <p:strVal val="visible"/>
                                      </p:to>
                                    </p:set>
                                    <p:animEffect transition="in" filter="fade">
                                      <p:cBhvr>
                                        <p:cTn id="46" dur="500"/>
                                        <p:tgtEl>
                                          <p:spTgt spid="386"/>
                                        </p:tgtEl>
                                      </p:cBhvr>
                                    </p:animEffect>
                                  </p:childTnLst>
                                </p:cTn>
                              </p:par>
                              <p:par>
                                <p:cTn id="47" presetID="10" presetClass="entr" presetSubtype="0" fill="hold" nodeType="withEffect">
                                  <p:stCondLst>
                                    <p:cond delay="0"/>
                                  </p:stCondLst>
                                  <p:childTnLst>
                                    <p:set>
                                      <p:cBhvr>
                                        <p:cTn id="48" dur="1" fill="hold">
                                          <p:stCondLst>
                                            <p:cond delay="0"/>
                                          </p:stCondLst>
                                        </p:cTn>
                                        <p:tgtEl>
                                          <p:spTgt spid="388"/>
                                        </p:tgtEl>
                                        <p:attrNameLst>
                                          <p:attrName>style.visibility</p:attrName>
                                        </p:attrNameLst>
                                      </p:cBhvr>
                                      <p:to>
                                        <p:strVal val="visible"/>
                                      </p:to>
                                    </p:set>
                                    <p:animEffect transition="in" filter="fade">
                                      <p:cBhvr>
                                        <p:cTn id="49" dur="500"/>
                                        <p:tgtEl>
                                          <p:spTgt spid="388"/>
                                        </p:tgtEl>
                                      </p:cBhvr>
                                    </p:animEffect>
                                  </p:childTnLst>
                                </p:cTn>
                              </p:par>
                              <p:par>
                                <p:cTn id="50" presetID="10" presetClass="entr" presetSubtype="0" fill="hold" nodeType="withEffect">
                                  <p:stCondLst>
                                    <p:cond delay="0"/>
                                  </p:stCondLst>
                                  <p:childTnLst>
                                    <p:set>
                                      <p:cBhvr>
                                        <p:cTn id="51" dur="1" fill="hold">
                                          <p:stCondLst>
                                            <p:cond delay="0"/>
                                          </p:stCondLst>
                                        </p:cTn>
                                        <p:tgtEl>
                                          <p:spTgt spid="389"/>
                                        </p:tgtEl>
                                        <p:attrNameLst>
                                          <p:attrName>style.visibility</p:attrName>
                                        </p:attrNameLst>
                                      </p:cBhvr>
                                      <p:to>
                                        <p:strVal val="visible"/>
                                      </p:to>
                                    </p:set>
                                    <p:animEffect transition="in" filter="fade">
                                      <p:cBhvr>
                                        <p:cTn id="52" dur="500"/>
                                        <p:tgtEl>
                                          <p:spTgt spid="389"/>
                                        </p:tgtEl>
                                      </p:cBhvr>
                                    </p:animEffect>
                                  </p:childTnLst>
                                </p:cTn>
                              </p:par>
                              <p:par>
                                <p:cTn id="53" presetID="10" presetClass="entr" presetSubtype="0" fill="hold" nodeType="withEffect">
                                  <p:stCondLst>
                                    <p:cond delay="0"/>
                                  </p:stCondLst>
                                  <p:childTnLst>
                                    <p:set>
                                      <p:cBhvr>
                                        <p:cTn id="54" dur="1" fill="hold">
                                          <p:stCondLst>
                                            <p:cond delay="0"/>
                                          </p:stCondLst>
                                        </p:cTn>
                                        <p:tgtEl>
                                          <p:spTgt spid="387"/>
                                        </p:tgtEl>
                                        <p:attrNameLst>
                                          <p:attrName>style.visibility</p:attrName>
                                        </p:attrNameLst>
                                      </p:cBhvr>
                                      <p:to>
                                        <p:strVal val="visible"/>
                                      </p:to>
                                    </p:set>
                                    <p:animEffect transition="in" filter="fade">
                                      <p:cBhvr>
                                        <p:cTn id="55" dur="500"/>
                                        <p:tgtEl>
                                          <p:spTgt spid="387"/>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391"/>
                                        </p:tgtEl>
                                        <p:attrNameLst>
                                          <p:attrName>style.visibility</p:attrName>
                                        </p:attrNameLst>
                                      </p:cBhvr>
                                      <p:to>
                                        <p:strVal val="visible"/>
                                      </p:to>
                                    </p:set>
                                    <p:animEffect transition="in" filter="fade">
                                      <p:cBhvr>
                                        <p:cTn id="60" dur="500"/>
                                        <p:tgtEl>
                                          <p:spTgt spid="391"/>
                                        </p:tgtEl>
                                      </p:cBhvr>
                                    </p:animEffect>
                                  </p:childTnLst>
                                </p:cTn>
                              </p:par>
                              <p:par>
                                <p:cTn id="61" presetID="10" presetClass="entr" presetSubtype="0" fill="hold" nodeType="withEffect">
                                  <p:stCondLst>
                                    <p:cond delay="0"/>
                                  </p:stCondLst>
                                  <p:childTnLst>
                                    <p:set>
                                      <p:cBhvr>
                                        <p:cTn id="62" dur="1" fill="hold">
                                          <p:stCondLst>
                                            <p:cond delay="0"/>
                                          </p:stCondLst>
                                        </p:cTn>
                                        <p:tgtEl>
                                          <p:spTgt spid="393"/>
                                        </p:tgtEl>
                                        <p:attrNameLst>
                                          <p:attrName>style.visibility</p:attrName>
                                        </p:attrNameLst>
                                      </p:cBhvr>
                                      <p:to>
                                        <p:strVal val="visible"/>
                                      </p:to>
                                    </p:set>
                                    <p:animEffect transition="in" filter="fade">
                                      <p:cBhvr>
                                        <p:cTn id="63" dur="500"/>
                                        <p:tgtEl>
                                          <p:spTgt spid="393"/>
                                        </p:tgtEl>
                                      </p:cBhvr>
                                    </p:animEffect>
                                  </p:childTnLst>
                                </p:cTn>
                              </p:par>
                              <p:par>
                                <p:cTn id="64" presetID="10" presetClass="entr" presetSubtype="0" fill="hold" nodeType="withEffect">
                                  <p:stCondLst>
                                    <p:cond delay="0"/>
                                  </p:stCondLst>
                                  <p:childTnLst>
                                    <p:set>
                                      <p:cBhvr>
                                        <p:cTn id="65" dur="1" fill="hold">
                                          <p:stCondLst>
                                            <p:cond delay="0"/>
                                          </p:stCondLst>
                                        </p:cTn>
                                        <p:tgtEl>
                                          <p:spTgt spid="392"/>
                                        </p:tgtEl>
                                        <p:attrNameLst>
                                          <p:attrName>style.visibility</p:attrName>
                                        </p:attrNameLst>
                                      </p:cBhvr>
                                      <p:to>
                                        <p:strVal val="visible"/>
                                      </p:to>
                                    </p:set>
                                    <p:animEffect transition="in" filter="fade">
                                      <p:cBhvr>
                                        <p:cTn id="66" dur="500"/>
                                        <p:tgtEl>
                                          <p:spTgt spid="392"/>
                                        </p:tgtEl>
                                      </p:cBhvr>
                                    </p:animEffect>
                                  </p:childTnLst>
                                </p:cTn>
                              </p:par>
                              <p:par>
                                <p:cTn id="67" presetID="10" presetClass="entr" presetSubtype="0" fill="hold" nodeType="withEffect">
                                  <p:stCondLst>
                                    <p:cond delay="0"/>
                                  </p:stCondLst>
                                  <p:childTnLst>
                                    <p:set>
                                      <p:cBhvr>
                                        <p:cTn id="68" dur="1" fill="hold">
                                          <p:stCondLst>
                                            <p:cond delay="0"/>
                                          </p:stCondLst>
                                        </p:cTn>
                                        <p:tgtEl>
                                          <p:spTgt spid="394"/>
                                        </p:tgtEl>
                                        <p:attrNameLst>
                                          <p:attrName>style.visibility</p:attrName>
                                        </p:attrNameLst>
                                      </p:cBhvr>
                                      <p:to>
                                        <p:strVal val="visible"/>
                                      </p:to>
                                    </p:set>
                                    <p:animEffect transition="in" filter="fade">
                                      <p:cBhvr>
                                        <p:cTn id="69" dur="500"/>
                                        <p:tgtEl>
                                          <p:spTgt spid="394"/>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390"/>
                                        </p:tgtEl>
                                        <p:attrNameLst>
                                          <p:attrName>style.visibility</p:attrName>
                                        </p:attrNameLst>
                                      </p:cBhvr>
                                      <p:to>
                                        <p:strVal val="visible"/>
                                      </p:to>
                                    </p:set>
                                    <p:animEffect transition="in" filter="fade">
                                      <p:cBhvr>
                                        <p:cTn id="74" dur="500"/>
                                        <p:tgtEl>
                                          <p:spTgt spid="390"/>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395"/>
                                        </p:tgtEl>
                                        <p:attrNameLst>
                                          <p:attrName>style.visibility</p:attrName>
                                        </p:attrNameLst>
                                      </p:cBhvr>
                                      <p:to>
                                        <p:strVal val="visible"/>
                                      </p:to>
                                    </p:set>
                                    <p:animEffect transition="in" filter="fade">
                                      <p:cBhvr>
                                        <p:cTn id="79" dur="500"/>
                                        <p:tgtEl>
                                          <p:spTgt spid="395"/>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396"/>
                                        </p:tgtEl>
                                        <p:attrNameLst>
                                          <p:attrName>style.visibility</p:attrName>
                                        </p:attrNameLst>
                                      </p:cBhvr>
                                      <p:to>
                                        <p:strVal val="visible"/>
                                      </p:to>
                                    </p:set>
                                    <p:animEffect transition="in" filter="fade">
                                      <p:cBhvr>
                                        <p:cTn id="84" dur="500"/>
                                        <p:tgtEl>
                                          <p:spTgt spid="396"/>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nodeType="clickEffect">
                                  <p:stCondLst>
                                    <p:cond delay="0"/>
                                  </p:stCondLst>
                                  <p:childTnLst>
                                    <p:set>
                                      <p:cBhvr>
                                        <p:cTn id="88" dur="1" fill="hold">
                                          <p:stCondLst>
                                            <p:cond delay="0"/>
                                          </p:stCondLst>
                                        </p:cTn>
                                        <p:tgtEl>
                                          <p:spTgt spid="397"/>
                                        </p:tgtEl>
                                        <p:attrNameLst>
                                          <p:attrName>style.visibility</p:attrName>
                                        </p:attrNameLst>
                                      </p:cBhvr>
                                      <p:to>
                                        <p:strVal val="visible"/>
                                      </p:to>
                                    </p:set>
                                    <p:animEffect transition="in" filter="fade">
                                      <p:cBhvr>
                                        <p:cTn id="89" dur="500"/>
                                        <p:tgtEl>
                                          <p:spTgt spid="3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9"/>
          <p:cNvSpPr txBox="1">
            <a:spLocks noGrp="1"/>
          </p:cNvSpPr>
          <p:nvPr>
            <p:ph type="title"/>
          </p:nvPr>
        </p:nvSpPr>
        <p:spPr>
          <a:xfrm>
            <a:off x="3962400" y="308863"/>
            <a:ext cx="6248400" cy="443711"/>
          </a:xfrm>
          <a:prstGeom prst="rect">
            <a:avLst/>
          </a:prstGeom>
          <a:noFill/>
          <a:ln>
            <a:noFill/>
          </a:ln>
        </p:spPr>
        <p:txBody>
          <a:bodyPr spcFirstLastPara="1" wrap="square" lIns="0" tIns="12700" rIns="0" bIns="0" anchor="t" anchorCtr="0">
            <a:noAutofit/>
          </a:bodyPr>
          <a:lstStyle/>
          <a:p>
            <a:pPr marL="0" lvl="0" indent="0" algn="l" rtl="0">
              <a:spcBef>
                <a:spcPts val="0"/>
              </a:spcBef>
              <a:spcAft>
                <a:spcPts val="0"/>
              </a:spcAft>
              <a:buNone/>
            </a:pPr>
            <a:r>
              <a:rPr lang="fr-FR"/>
              <a:t>Objectifs de l’axe dynamique</a:t>
            </a:r>
            <a:endParaRPr/>
          </a:p>
        </p:txBody>
      </p:sp>
      <p:sp>
        <p:nvSpPr>
          <p:cNvPr id="88" name="Google Shape;88;p9"/>
          <p:cNvSpPr txBox="1"/>
          <p:nvPr/>
        </p:nvSpPr>
        <p:spPr>
          <a:xfrm>
            <a:off x="8504935" y="6427114"/>
            <a:ext cx="102870" cy="208279"/>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fr-FR" sz="1200">
                <a:solidFill>
                  <a:srgbClr val="888888"/>
                </a:solidFill>
                <a:latin typeface="Arial"/>
                <a:ea typeface="Arial"/>
                <a:cs typeface="Arial"/>
                <a:sym typeface="Arial"/>
              </a:rPr>
              <a:t>3</a:t>
            </a:r>
            <a:endParaRPr sz="1200">
              <a:solidFill>
                <a:schemeClr val="dk1"/>
              </a:solidFill>
              <a:latin typeface="Arial"/>
              <a:ea typeface="Arial"/>
              <a:cs typeface="Arial"/>
              <a:sym typeface="Arial"/>
            </a:endParaRPr>
          </a:p>
        </p:txBody>
      </p:sp>
      <p:sp>
        <p:nvSpPr>
          <p:cNvPr id="89" name="Google Shape;89;p9"/>
          <p:cNvSpPr/>
          <p:nvPr/>
        </p:nvSpPr>
        <p:spPr>
          <a:xfrm>
            <a:off x="7086600" y="4419600"/>
            <a:ext cx="1295400" cy="616746"/>
          </a:xfrm>
          <a:custGeom>
            <a:avLst/>
            <a:gdLst/>
            <a:ahLst/>
            <a:cxnLst/>
            <a:rect l="l" t="t" r="r" b="b"/>
            <a:pathLst>
              <a:path w="786129" h="500379" extrusionOk="0">
                <a:moveTo>
                  <a:pt x="0" y="250062"/>
                </a:moveTo>
                <a:lnTo>
                  <a:pt x="16634" y="177815"/>
                </a:lnTo>
                <a:lnTo>
                  <a:pt x="36515" y="144612"/>
                </a:lnTo>
                <a:lnTo>
                  <a:pt x="63297" y="113870"/>
                </a:lnTo>
                <a:lnTo>
                  <a:pt x="96371" y="85974"/>
                </a:lnTo>
                <a:lnTo>
                  <a:pt x="135129" y="61312"/>
                </a:lnTo>
                <a:lnTo>
                  <a:pt x="178966" y="40269"/>
                </a:lnTo>
                <a:lnTo>
                  <a:pt x="227272" y="23230"/>
                </a:lnTo>
                <a:lnTo>
                  <a:pt x="279441" y="10581"/>
                </a:lnTo>
                <a:lnTo>
                  <a:pt x="334865" y="2709"/>
                </a:lnTo>
                <a:lnTo>
                  <a:pt x="392938" y="0"/>
                </a:lnTo>
                <a:lnTo>
                  <a:pt x="450981" y="2709"/>
                </a:lnTo>
                <a:lnTo>
                  <a:pt x="506388" y="10581"/>
                </a:lnTo>
                <a:lnTo>
                  <a:pt x="558548" y="23230"/>
                </a:lnTo>
                <a:lnTo>
                  <a:pt x="606853" y="40269"/>
                </a:lnTo>
                <a:lnTo>
                  <a:pt x="650694" y="61312"/>
                </a:lnTo>
                <a:lnTo>
                  <a:pt x="689461" y="85974"/>
                </a:lnTo>
                <a:lnTo>
                  <a:pt x="722546" y="113870"/>
                </a:lnTo>
                <a:lnTo>
                  <a:pt x="749339" y="144612"/>
                </a:lnTo>
                <a:lnTo>
                  <a:pt x="769231" y="177815"/>
                </a:lnTo>
                <a:lnTo>
                  <a:pt x="785876" y="250062"/>
                </a:lnTo>
                <a:lnTo>
                  <a:pt x="781613" y="287002"/>
                </a:lnTo>
                <a:lnTo>
                  <a:pt x="769231" y="322263"/>
                </a:lnTo>
                <a:lnTo>
                  <a:pt x="749339" y="355458"/>
                </a:lnTo>
                <a:lnTo>
                  <a:pt x="722546" y="386199"/>
                </a:lnTo>
                <a:lnTo>
                  <a:pt x="689461" y="414099"/>
                </a:lnTo>
                <a:lnTo>
                  <a:pt x="650694" y="438770"/>
                </a:lnTo>
                <a:lnTo>
                  <a:pt x="606853" y="459824"/>
                </a:lnTo>
                <a:lnTo>
                  <a:pt x="558548" y="476875"/>
                </a:lnTo>
                <a:lnTo>
                  <a:pt x="506388" y="489533"/>
                </a:lnTo>
                <a:lnTo>
                  <a:pt x="450981" y="497413"/>
                </a:lnTo>
                <a:lnTo>
                  <a:pt x="392938" y="500125"/>
                </a:lnTo>
                <a:lnTo>
                  <a:pt x="334865" y="497413"/>
                </a:lnTo>
                <a:lnTo>
                  <a:pt x="279441" y="489533"/>
                </a:lnTo>
                <a:lnTo>
                  <a:pt x="227272" y="476875"/>
                </a:lnTo>
                <a:lnTo>
                  <a:pt x="178966" y="459824"/>
                </a:lnTo>
                <a:lnTo>
                  <a:pt x="135129" y="438770"/>
                </a:lnTo>
                <a:lnTo>
                  <a:pt x="96371" y="414099"/>
                </a:lnTo>
                <a:lnTo>
                  <a:pt x="63297" y="386199"/>
                </a:lnTo>
                <a:lnTo>
                  <a:pt x="36515" y="355458"/>
                </a:lnTo>
                <a:lnTo>
                  <a:pt x="16634" y="322263"/>
                </a:lnTo>
                <a:lnTo>
                  <a:pt x="0" y="250062"/>
                </a:lnTo>
                <a:close/>
              </a:path>
            </a:pathLst>
          </a:custGeom>
          <a:noFill/>
          <a:ln w="254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 name="Google Shape;90;p9"/>
          <p:cNvSpPr txBox="1"/>
          <p:nvPr/>
        </p:nvSpPr>
        <p:spPr>
          <a:xfrm>
            <a:off x="304800" y="1447800"/>
            <a:ext cx="5899052" cy="73866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2400" dirty="0">
                <a:solidFill>
                  <a:srgbClr val="C00000"/>
                </a:solidFill>
                <a:latin typeface="Calibri"/>
                <a:ea typeface="Calibri"/>
                <a:cs typeface="Calibri"/>
                <a:sym typeface="Calibri"/>
              </a:rPr>
              <a:t>Axe dynamique = </a:t>
            </a:r>
            <a:r>
              <a:rPr lang="fr-FR" sz="2400" dirty="0" smtClean="0">
                <a:solidFill>
                  <a:srgbClr val="C00000"/>
                </a:solidFill>
                <a:latin typeface="Calibri"/>
                <a:ea typeface="Calibri"/>
                <a:cs typeface="Calibri"/>
                <a:sym typeface="Calibri"/>
              </a:rPr>
              <a:t>Vue comportementale </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91" name="Google Shape;91;p9"/>
          <p:cNvSpPr/>
          <p:nvPr/>
        </p:nvSpPr>
        <p:spPr>
          <a:xfrm>
            <a:off x="381000" y="1981200"/>
            <a:ext cx="8763000" cy="1200329"/>
          </a:xfrm>
          <a:prstGeom prst="rect">
            <a:avLst/>
          </a:prstGeom>
          <a:noFill/>
          <a:ln>
            <a:noFill/>
          </a:ln>
        </p:spPr>
        <p:txBody>
          <a:bodyPr spcFirstLastPara="1" wrap="square" lIns="91425" tIns="45700" rIns="91425" bIns="45700" anchor="t" anchorCtr="0">
            <a:noAutofit/>
          </a:bodyPr>
          <a:lstStyle/>
          <a:p>
            <a:pPr marL="0" marR="0" lvl="0" indent="-127000" algn="just" rtl="0">
              <a:spcBef>
                <a:spcPts val="0"/>
              </a:spcBef>
              <a:spcAft>
                <a:spcPts val="0"/>
              </a:spcAft>
              <a:buClr>
                <a:schemeClr val="dk1"/>
              </a:buClr>
              <a:buSzPts val="2000"/>
              <a:buFont typeface="Noto Sans Symbols"/>
              <a:buChar char="▪"/>
            </a:pPr>
            <a:r>
              <a:rPr lang="fr-FR" sz="2000">
                <a:solidFill>
                  <a:schemeClr val="dk1"/>
                </a:solidFill>
                <a:latin typeface="Calibri"/>
                <a:ea typeface="Calibri"/>
                <a:cs typeface="Calibri"/>
                <a:sym typeface="Calibri"/>
              </a:rPr>
              <a:t> </a:t>
            </a:r>
            <a:r>
              <a:rPr lang="fr-FR" sz="2400">
                <a:solidFill>
                  <a:schemeClr val="dk1"/>
                </a:solidFill>
                <a:latin typeface="Calibri"/>
                <a:ea typeface="Calibri"/>
                <a:cs typeface="Calibri"/>
                <a:sym typeface="Calibri"/>
              </a:rPr>
              <a:t>Description des changements d’état du système.</a:t>
            </a:r>
            <a:endParaRPr/>
          </a:p>
          <a:p>
            <a:pPr marL="0" marR="0" lvl="0" indent="-152400" algn="just" rtl="0">
              <a:spcBef>
                <a:spcPts val="0"/>
              </a:spcBef>
              <a:spcAft>
                <a:spcPts val="0"/>
              </a:spcAft>
              <a:buClr>
                <a:schemeClr val="dk1"/>
              </a:buClr>
              <a:buSzPts val="2400"/>
              <a:buFont typeface="Noto Sans Symbols"/>
              <a:buChar char="▪"/>
            </a:pPr>
            <a:r>
              <a:rPr lang="fr-FR" sz="2400">
                <a:solidFill>
                  <a:schemeClr val="dk1"/>
                </a:solidFill>
                <a:latin typeface="Calibri"/>
                <a:ea typeface="Calibri"/>
                <a:cs typeface="Calibri"/>
                <a:sym typeface="Calibri"/>
              </a:rPr>
              <a:t> Représentation des aspects dynamiques du comportement du    </a:t>
            </a:r>
            <a:endParaRPr/>
          </a:p>
          <a:p>
            <a:pPr marL="0" marR="0" lvl="0" indent="0" algn="just" rtl="0">
              <a:spcBef>
                <a:spcPts val="0"/>
              </a:spcBef>
              <a:spcAft>
                <a:spcPts val="0"/>
              </a:spcAft>
              <a:buNone/>
            </a:pPr>
            <a:r>
              <a:rPr lang="fr-FR" sz="2400">
                <a:solidFill>
                  <a:schemeClr val="dk1"/>
                </a:solidFill>
                <a:latin typeface="Calibri"/>
                <a:ea typeface="Calibri"/>
                <a:cs typeface="Calibri"/>
                <a:sym typeface="Calibri"/>
              </a:rPr>
              <a:t>   problème et de sa solution. </a:t>
            </a:r>
            <a:endParaRPr sz="2400">
              <a:solidFill>
                <a:schemeClr val="dk1"/>
              </a:solidFill>
              <a:latin typeface="Calibri"/>
              <a:ea typeface="Calibri"/>
              <a:cs typeface="Calibri"/>
              <a:sym typeface="Calibri"/>
            </a:endParaRPr>
          </a:p>
        </p:txBody>
      </p:sp>
      <p:pic>
        <p:nvPicPr>
          <p:cNvPr id="92" name="Google Shape;92;p9"/>
          <p:cNvPicPr preferRelativeResize="0"/>
          <p:nvPr/>
        </p:nvPicPr>
        <p:blipFill rotWithShape="1">
          <a:blip r:embed="rId3">
            <a:alphaModFix/>
          </a:blip>
          <a:srcRect/>
          <a:stretch/>
        </p:blipFill>
        <p:spPr>
          <a:xfrm>
            <a:off x="3819525" y="3200400"/>
            <a:ext cx="5019675" cy="2943225"/>
          </a:xfrm>
          <a:prstGeom prst="rect">
            <a:avLst/>
          </a:prstGeom>
          <a:noFill/>
          <a:ln>
            <a:noFill/>
          </a:ln>
        </p:spPr>
      </p:pic>
      <p:sp>
        <p:nvSpPr>
          <p:cNvPr id="93" name="Google Shape;93;p9"/>
          <p:cNvSpPr/>
          <p:nvPr/>
        </p:nvSpPr>
        <p:spPr>
          <a:xfrm>
            <a:off x="7086600" y="4495800"/>
            <a:ext cx="1295400" cy="457200"/>
          </a:xfrm>
          <a:prstGeom prst="ellipse">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fade">
                                      <p:cBhvr>
                                        <p:cTn id="7"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36"/>
          <p:cNvSpPr/>
          <p:nvPr/>
        </p:nvSpPr>
        <p:spPr>
          <a:xfrm>
            <a:off x="0" y="128015"/>
            <a:ext cx="9144000" cy="726947"/>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3" name="Google Shape;403;p36"/>
          <p:cNvSpPr txBox="1">
            <a:spLocks noGrp="1"/>
          </p:cNvSpPr>
          <p:nvPr>
            <p:ph type="title"/>
          </p:nvPr>
        </p:nvSpPr>
        <p:spPr>
          <a:xfrm>
            <a:off x="427702" y="187578"/>
            <a:ext cx="8716297" cy="505267"/>
          </a:xfrm>
          <a:prstGeom prst="rect">
            <a:avLst/>
          </a:prstGeom>
          <a:noFill/>
          <a:ln>
            <a:noFill/>
          </a:ln>
        </p:spPr>
        <p:txBody>
          <a:bodyPr spcFirstLastPara="1" wrap="square" lIns="0" tIns="12700" rIns="0" bIns="0" anchor="t" anchorCtr="0">
            <a:noAutofit/>
          </a:bodyPr>
          <a:lstStyle/>
          <a:p>
            <a:pPr marL="12700" lvl="0"/>
            <a:r>
              <a:rPr lang="fr-FR" sz="2400" dirty="0" smtClean="0"/>
              <a:t>Etude de cas: Système de Gestion des Demandes de Congé</a:t>
            </a:r>
            <a:endParaRPr sz="2400"/>
          </a:p>
        </p:txBody>
      </p:sp>
      <p:sp>
        <p:nvSpPr>
          <p:cNvPr id="404" name="Google Shape;404;p36"/>
          <p:cNvSpPr txBox="1">
            <a:spLocks noGrp="1"/>
          </p:cNvSpPr>
          <p:nvPr>
            <p:ph type="sldNum" idx="12"/>
          </p:nvPr>
        </p:nvSpPr>
        <p:spPr>
          <a:xfrm>
            <a:off x="8401811" y="6465214"/>
            <a:ext cx="231775" cy="177800"/>
          </a:xfrm>
          <a:prstGeom prst="rect">
            <a:avLst/>
          </a:prstGeom>
          <a:noFill/>
          <a:ln>
            <a:noFill/>
          </a:ln>
        </p:spPr>
        <p:txBody>
          <a:bodyPr spcFirstLastPara="1" wrap="square" lIns="0" tIns="0" rIns="0" bIns="0" anchor="t" anchorCtr="0">
            <a:noAutofit/>
          </a:bodyPr>
          <a:lstStyle/>
          <a:p>
            <a:pPr marL="38100" lvl="0" indent="0" algn="l" rtl="0">
              <a:lnSpc>
                <a:spcPct val="103333"/>
              </a:lnSpc>
              <a:spcBef>
                <a:spcPts val="0"/>
              </a:spcBef>
              <a:spcAft>
                <a:spcPts val="0"/>
              </a:spcAft>
              <a:buNone/>
            </a:pPr>
            <a:fld id="{00000000-1234-1234-1234-123412341234}" type="slidenum">
              <a:rPr lang="fr-FR"/>
              <a:pPr marL="38100" lvl="0" indent="0" algn="l" rtl="0">
                <a:lnSpc>
                  <a:spcPct val="103333"/>
                </a:lnSpc>
                <a:spcBef>
                  <a:spcPts val="0"/>
                </a:spcBef>
                <a:spcAft>
                  <a:spcPts val="0"/>
                </a:spcAft>
                <a:buNone/>
              </a:pPr>
              <a:t>30</a:t>
            </a:fld>
            <a:endParaRPr/>
          </a:p>
        </p:txBody>
      </p:sp>
      <p:sp>
        <p:nvSpPr>
          <p:cNvPr id="405" name="Google Shape;405;p36"/>
          <p:cNvSpPr txBox="1"/>
          <p:nvPr/>
        </p:nvSpPr>
        <p:spPr>
          <a:xfrm>
            <a:off x="176976" y="819525"/>
            <a:ext cx="8834284" cy="4409540"/>
          </a:xfrm>
          <a:prstGeom prst="rect">
            <a:avLst/>
          </a:prstGeom>
          <a:noFill/>
          <a:ln>
            <a:noFill/>
          </a:ln>
        </p:spPr>
        <p:txBody>
          <a:bodyPr spcFirstLastPara="1" wrap="square" lIns="0" tIns="74275" rIns="0" bIns="0" anchor="t" anchorCtr="0">
            <a:noAutofit/>
          </a:bodyPr>
          <a:lstStyle/>
          <a:p>
            <a:endParaRPr sz="2000">
              <a:solidFill>
                <a:schemeClr val="dk1"/>
              </a:solidFill>
              <a:latin typeface="Calibri"/>
              <a:ea typeface="Calibri"/>
              <a:cs typeface="Calibri"/>
              <a:sym typeface="Calibri"/>
            </a:endParaRPr>
          </a:p>
        </p:txBody>
      </p:sp>
      <p:sp>
        <p:nvSpPr>
          <p:cNvPr id="7" name="ZoneTexte 6"/>
          <p:cNvSpPr txBox="1"/>
          <p:nvPr/>
        </p:nvSpPr>
        <p:spPr>
          <a:xfrm>
            <a:off x="58992" y="973400"/>
            <a:ext cx="9143999" cy="5016758"/>
          </a:xfrm>
          <a:prstGeom prst="rect">
            <a:avLst/>
          </a:prstGeom>
          <a:noFill/>
        </p:spPr>
        <p:txBody>
          <a:bodyPr wrap="square" rtlCol="0">
            <a:spAutoFit/>
          </a:bodyPr>
          <a:lstStyle/>
          <a:p>
            <a:pPr lvl="1"/>
            <a:r>
              <a:rPr lang="fr-FR" sz="2000" dirty="0" smtClean="0"/>
              <a:t>On souhaite </a:t>
            </a:r>
            <a:r>
              <a:rPr lang="fr-FR" sz="2000" dirty="0" smtClean="0"/>
              <a:t>mettre en place un </a:t>
            </a:r>
            <a:r>
              <a:rPr lang="fr-FR" sz="2000" dirty="0" smtClean="0"/>
              <a:t>système </a:t>
            </a:r>
            <a:r>
              <a:rPr lang="fr-FR" sz="2000" dirty="0" smtClean="0"/>
              <a:t>de gestion des demandes de congé pour </a:t>
            </a:r>
            <a:r>
              <a:rPr lang="fr-FR" sz="2000" dirty="0" smtClean="0"/>
              <a:t>des </a:t>
            </a:r>
            <a:r>
              <a:rPr lang="fr-FR" sz="2000" dirty="0" smtClean="0"/>
              <a:t>employés. Le </a:t>
            </a:r>
            <a:r>
              <a:rPr lang="fr-FR" sz="2000" dirty="0" smtClean="0"/>
              <a:t>système </a:t>
            </a:r>
            <a:r>
              <a:rPr lang="fr-FR" sz="2000" dirty="0" smtClean="0"/>
              <a:t>vise à rationaliser le processus de demande de congé et à garantir une planification adéquate des effectifs</a:t>
            </a:r>
            <a:r>
              <a:rPr lang="fr-FR" sz="2000" dirty="0" smtClean="0"/>
              <a:t>.</a:t>
            </a:r>
          </a:p>
          <a:p>
            <a:pPr lvl="1"/>
            <a:endParaRPr lang="fr-FR" sz="2000" dirty="0" smtClean="0"/>
          </a:p>
          <a:p>
            <a:pPr lvl="1"/>
            <a:r>
              <a:rPr lang="fr-FR" sz="2000" dirty="0" smtClean="0"/>
              <a:t>Le processus commence lorsque l’employé soumettre sa demande de congé,  une fois le </a:t>
            </a:r>
            <a:r>
              <a:rPr lang="fr-FR" sz="2000" dirty="0" smtClean="0"/>
              <a:t>responsable des RH reçoit la demande de </a:t>
            </a:r>
            <a:r>
              <a:rPr lang="fr-FR" sz="2000" dirty="0" smtClean="0"/>
              <a:t>congé, Il vérifie </a:t>
            </a:r>
            <a:r>
              <a:rPr lang="fr-FR" sz="2000" dirty="0" smtClean="0"/>
              <a:t>la disponibilité des ressources humaines pendant la période </a:t>
            </a:r>
            <a:r>
              <a:rPr lang="fr-FR" sz="2000" dirty="0" smtClean="0"/>
              <a:t>demandée. Si </a:t>
            </a:r>
            <a:r>
              <a:rPr lang="fr-FR" sz="2000" dirty="0" smtClean="0"/>
              <a:t>la demande est approuvée, le responsable des RH l'approuve et passe à l'étape suivante. Sinon, il la rejette.</a:t>
            </a:r>
          </a:p>
          <a:p>
            <a:endParaRPr lang="fr-FR" sz="2000" dirty="0" smtClean="0"/>
          </a:p>
          <a:p>
            <a:pPr lvl="1"/>
            <a:r>
              <a:rPr lang="fr-FR" sz="2000" dirty="0" smtClean="0"/>
              <a:t>Si </a:t>
            </a:r>
            <a:r>
              <a:rPr lang="fr-FR" sz="2000" dirty="0" smtClean="0"/>
              <a:t>la demande de congé est approuvée, le responsable des RH envoie une notification d'approbation à </a:t>
            </a:r>
            <a:r>
              <a:rPr lang="fr-FR" sz="2000" dirty="0" smtClean="0"/>
              <a:t>l'employé et effectue une mise à jour sur le calendrier </a:t>
            </a:r>
            <a:r>
              <a:rPr lang="fr-FR" sz="2000" dirty="0" smtClean="0"/>
              <a:t>pour refléter la période de congé de </a:t>
            </a:r>
            <a:r>
              <a:rPr lang="fr-FR" sz="2000" dirty="0" smtClean="0"/>
              <a:t>l'employé.</a:t>
            </a:r>
            <a:endParaRPr lang="fr-FR" sz="2000" dirty="0" smtClean="0"/>
          </a:p>
          <a:p>
            <a:pPr lvl="1"/>
            <a:r>
              <a:rPr lang="fr-FR" sz="2000" dirty="0" smtClean="0"/>
              <a:t>Si la demande est rejetée, le responsable des RH envoie une notification de refus à l'employé avec une explication.</a:t>
            </a:r>
          </a:p>
          <a:p>
            <a:pPr lvl="1"/>
            <a:endParaRPr lang="fr-FR" sz="20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97"/>
        <p:cNvGrpSpPr/>
        <p:nvPr/>
      </p:nvGrpSpPr>
      <p:grpSpPr>
        <a:xfrm>
          <a:off x="0" y="0"/>
          <a:ext cx="0" cy="0"/>
          <a:chOff x="0" y="0"/>
          <a:chExt cx="0" cy="0"/>
        </a:xfrm>
      </p:grpSpPr>
      <p:sp>
        <p:nvSpPr>
          <p:cNvPr id="98" name="Google Shape;98;p10"/>
          <p:cNvSpPr/>
          <p:nvPr/>
        </p:nvSpPr>
        <p:spPr>
          <a:xfrm>
            <a:off x="871156" y="525843"/>
            <a:ext cx="3067692" cy="95548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10"/>
          <p:cNvSpPr/>
          <p:nvPr/>
        </p:nvSpPr>
        <p:spPr>
          <a:xfrm>
            <a:off x="0" y="2468879"/>
            <a:ext cx="658490" cy="209397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10"/>
          <p:cNvSpPr/>
          <p:nvPr/>
        </p:nvSpPr>
        <p:spPr>
          <a:xfrm>
            <a:off x="822452" y="2357501"/>
            <a:ext cx="3226054" cy="2338832"/>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10"/>
          <p:cNvSpPr txBox="1">
            <a:spLocks noGrp="1"/>
          </p:cNvSpPr>
          <p:nvPr>
            <p:ph type="title"/>
          </p:nvPr>
        </p:nvSpPr>
        <p:spPr>
          <a:xfrm>
            <a:off x="4424347" y="1545343"/>
            <a:ext cx="3869690" cy="2494915"/>
          </a:xfrm>
          <a:prstGeom prst="rect">
            <a:avLst/>
          </a:prstGeom>
          <a:noFill/>
          <a:ln>
            <a:noFill/>
          </a:ln>
        </p:spPr>
        <p:txBody>
          <a:bodyPr spcFirstLastPara="1" wrap="square" lIns="0" tIns="12700" rIns="0" bIns="0" anchor="t" anchorCtr="0">
            <a:noAutofit/>
          </a:bodyPr>
          <a:lstStyle/>
          <a:p>
            <a:pPr marL="12700" marR="5080" lvl="0" indent="0" algn="l" rtl="0">
              <a:lnSpc>
                <a:spcPct val="100000"/>
              </a:lnSpc>
              <a:spcBef>
                <a:spcPts val="0"/>
              </a:spcBef>
              <a:spcAft>
                <a:spcPts val="0"/>
              </a:spcAft>
              <a:buNone/>
            </a:pPr>
            <a:r>
              <a:rPr lang="fr-FR" sz="5400" dirty="0">
                <a:solidFill>
                  <a:srgbClr val="C00000"/>
                </a:solidFill>
              </a:rPr>
              <a:t>Diagramme  de séquences  système</a:t>
            </a:r>
            <a:endParaRPr sz="5400" dirty="0"/>
          </a:p>
        </p:txBody>
      </p:sp>
      <p:sp>
        <p:nvSpPr>
          <p:cNvPr id="102" name="Google Shape;102;p10"/>
          <p:cNvSpPr txBox="1"/>
          <p:nvPr/>
        </p:nvSpPr>
        <p:spPr>
          <a:xfrm>
            <a:off x="5413696" y="4926291"/>
            <a:ext cx="3448949" cy="1123315"/>
          </a:xfrm>
          <a:prstGeom prst="rect">
            <a:avLst/>
          </a:prstGeom>
          <a:noFill/>
          <a:ln>
            <a:noFill/>
          </a:ln>
        </p:spPr>
        <p:txBody>
          <a:bodyPr spcFirstLastPara="1" wrap="square" lIns="0" tIns="73650" rIns="0" bIns="0" anchor="t" anchorCtr="0">
            <a:noAutofit/>
          </a:bodyPr>
          <a:lstStyle/>
          <a:p>
            <a:pPr marL="12700" marR="0" lvl="0" indent="0" algn="l" rtl="0">
              <a:lnSpc>
                <a:spcPct val="100000"/>
              </a:lnSpc>
              <a:spcBef>
                <a:spcPts val="0"/>
              </a:spcBef>
              <a:spcAft>
                <a:spcPts val="0"/>
              </a:spcAft>
              <a:buNone/>
            </a:pPr>
            <a:endParaRPr lang="fr-FR" sz="2000" b="1" u="sng" dirty="0" smtClean="0">
              <a:solidFill>
                <a:schemeClr val="dk1"/>
              </a:solidFill>
            </a:endParaRPr>
          </a:p>
          <a:p>
            <a:pPr marL="12700" marR="0" lvl="0" indent="0" algn="l" rtl="0">
              <a:lnSpc>
                <a:spcPct val="100000"/>
              </a:lnSpc>
              <a:spcBef>
                <a:spcPts val="0"/>
              </a:spcBef>
              <a:spcAft>
                <a:spcPts val="0"/>
              </a:spcAft>
              <a:buNone/>
            </a:pPr>
            <a:r>
              <a:rPr lang="fr-FR" sz="2000" b="1" u="sng" dirty="0" smtClean="0">
                <a:solidFill>
                  <a:schemeClr val="dk1"/>
                </a:solidFill>
                <a:latin typeface="Arial"/>
                <a:ea typeface="Arial"/>
                <a:cs typeface="Arial"/>
                <a:sym typeface="Arial"/>
              </a:rPr>
              <a:t>Objectifs</a:t>
            </a:r>
            <a:endParaRPr sz="2000" b="1" u="sng" dirty="0">
              <a:solidFill>
                <a:schemeClr val="dk1"/>
              </a:solidFill>
              <a:latin typeface="Arial"/>
              <a:ea typeface="Arial"/>
              <a:cs typeface="Arial"/>
              <a:sym typeface="Arial"/>
            </a:endParaRPr>
          </a:p>
          <a:p>
            <a:pPr marL="12700" marR="5080" lvl="0" indent="0" algn="l" rtl="0">
              <a:lnSpc>
                <a:spcPct val="120000"/>
              </a:lnSpc>
              <a:spcBef>
                <a:spcPts val="0"/>
              </a:spcBef>
              <a:spcAft>
                <a:spcPts val="0"/>
              </a:spcAft>
              <a:buNone/>
            </a:pPr>
            <a:r>
              <a:rPr lang="fr-FR" sz="2000" dirty="0">
                <a:solidFill>
                  <a:schemeClr val="dk1"/>
                </a:solidFill>
                <a:latin typeface="Calibri"/>
                <a:ea typeface="Calibri"/>
                <a:cs typeface="Calibri"/>
                <a:sym typeface="Calibri"/>
              </a:rPr>
              <a:t>Représentation graphique  </a:t>
            </a:r>
            <a:endParaRPr lang="fr-FR" sz="2000" dirty="0" smtClean="0">
              <a:solidFill>
                <a:schemeClr val="dk1"/>
              </a:solidFill>
              <a:latin typeface="Calibri"/>
              <a:ea typeface="Calibri"/>
              <a:cs typeface="Calibri"/>
              <a:sym typeface="Calibri"/>
            </a:endParaRPr>
          </a:p>
          <a:p>
            <a:pPr marL="12700" marR="5080" lvl="0" indent="0" algn="l" rtl="0">
              <a:lnSpc>
                <a:spcPct val="120000"/>
              </a:lnSpc>
              <a:spcBef>
                <a:spcPts val="0"/>
              </a:spcBef>
              <a:spcAft>
                <a:spcPts val="0"/>
              </a:spcAft>
              <a:buNone/>
            </a:pPr>
            <a:r>
              <a:rPr lang="fr-FR" sz="2000" dirty="0" smtClean="0">
                <a:solidFill>
                  <a:schemeClr val="dk1"/>
                </a:solidFill>
                <a:latin typeface="Calibri"/>
                <a:ea typeface="Calibri"/>
                <a:cs typeface="Calibri"/>
                <a:sym typeface="Calibri"/>
              </a:rPr>
              <a:t>Fragments </a:t>
            </a:r>
            <a:r>
              <a:rPr lang="fr-FR" sz="2000" dirty="0">
                <a:solidFill>
                  <a:schemeClr val="dk1"/>
                </a:solidFill>
                <a:latin typeface="Calibri"/>
                <a:ea typeface="Calibri"/>
                <a:cs typeface="Calibri"/>
                <a:sym typeface="Calibri"/>
              </a:rPr>
              <a:t>combinés</a:t>
            </a:r>
            <a:endParaRPr sz="2000"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1"/>
          <p:cNvSpPr/>
          <p:nvPr/>
        </p:nvSpPr>
        <p:spPr>
          <a:xfrm>
            <a:off x="956604" y="178307"/>
            <a:ext cx="8182824" cy="65989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11"/>
          <p:cNvSpPr txBox="1">
            <a:spLocks noGrp="1"/>
          </p:cNvSpPr>
          <p:nvPr>
            <p:ph type="title"/>
          </p:nvPr>
        </p:nvSpPr>
        <p:spPr>
          <a:xfrm>
            <a:off x="838200" y="276664"/>
            <a:ext cx="8305800" cy="443711"/>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fr-FR" dirty="0"/>
              <a:t>Définition d’un Diagramme de séquence système</a:t>
            </a:r>
            <a:endParaRPr dirty="0"/>
          </a:p>
        </p:txBody>
      </p:sp>
      <p:sp>
        <p:nvSpPr>
          <p:cNvPr id="109" name="Google Shape;109;p11"/>
          <p:cNvSpPr txBox="1">
            <a:spLocks noGrp="1"/>
          </p:cNvSpPr>
          <p:nvPr>
            <p:ph type="sldNum" idx="12"/>
          </p:nvPr>
        </p:nvSpPr>
        <p:spPr>
          <a:xfrm>
            <a:off x="8401811" y="6465214"/>
            <a:ext cx="231775" cy="177800"/>
          </a:xfrm>
          <a:prstGeom prst="rect">
            <a:avLst/>
          </a:prstGeom>
          <a:noFill/>
          <a:ln>
            <a:noFill/>
          </a:ln>
        </p:spPr>
        <p:txBody>
          <a:bodyPr spcFirstLastPara="1" wrap="square" lIns="0" tIns="0" rIns="0" bIns="0" anchor="t" anchorCtr="0">
            <a:noAutofit/>
          </a:bodyPr>
          <a:lstStyle/>
          <a:p>
            <a:pPr marL="38100" lvl="0" indent="0" algn="l" rtl="0">
              <a:lnSpc>
                <a:spcPct val="103333"/>
              </a:lnSpc>
              <a:spcBef>
                <a:spcPts val="0"/>
              </a:spcBef>
              <a:spcAft>
                <a:spcPts val="0"/>
              </a:spcAft>
              <a:buNone/>
            </a:pPr>
            <a:fld id="{00000000-1234-1234-1234-123412341234}" type="slidenum">
              <a:rPr lang="fr-FR"/>
              <a:pPr marL="38100" lvl="0" indent="0" algn="l" rtl="0">
                <a:lnSpc>
                  <a:spcPct val="103333"/>
                </a:lnSpc>
                <a:spcBef>
                  <a:spcPts val="0"/>
                </a:spcBef>
                <a:spcAft>
                  <a:spcPts val="0"/>
                </a:spcAft>
                <a:buNone/>
              </a:pPr>
              <a:t>5</a:t>
            </a:fld>
            <a:endParaRPr/>
          </a:p>
        </p:txBody>
      </p:sp>
      <p:sp>
        <p:nvSpPr>
          <p:cNvPr id="110" name="Google Shape;110;p11"/>
          <p:cNvSpPr txBox="1"/>
          <p:nvPr/>
        </p:nvSpPr>
        <p:spPr>
          <a:xfrm>
            <a:off x="152400" y="1295400"/>
            <a:ext cx="8915400" cy="4300536"/>
          </a:xfrm>
          <a:prstGeom prst="rect">
            <a:avLst/>
          </a:prstGeom>
          <a:noFill/>
          <a:ln>
            <a:noFill/>
          </a:ln>
        </p:spPr>
        <p:txBody>
          <a:bodyPr spcFirstLastPara="1" wrap="square" lIns="0" tIns="85725" rIns="0" bIns="0" anchor="t" anchorCtr="0">
            <a:noAutofit/>
          </a:bodyPr>
          <a:lstStyle/>
          <a:p>
            <a:pPr marL="12700" marR="0" lvl="0" indent="0" algn="l" rtl="0">
              <a:lnSpc>
                <a:spcPct val="100000"/>
              </a:lnSpc>
              <a:spcBef>
                <a:spcPts val="0"/>
              </a:spcBef>
              <a:spcAft>
                <a:spcPts val="0"/>
              </a:spcAft>
              <a:buNone/>
            </a:pPr>
            <a:r>
              <a:rPr lang="fr-FR" sz="2400" b="1" dirty="0">
                <a:solidFill>
                  <a:schemeClr val="dk1"/>
                </a:solidFill>
                <a:latin typeface="Calibri"/>
                <a:ea typeface="Calibri"/>
                <a:cs typeface="Calibri"/>
                <a:sym typeface="Calibri"/>
              </a:rPr>
              <a:t>Qu’est-ce que le diagramme de séquence ?</a:t>
            </a:r>
            <a:endParaRPr sz="2400" b="1"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chemeClr val="dk1"/>
              </a:solidFill>
              <a:latin typeface="Arial"/>
              <a:ea typeface="Arial"/>
              <a:cs typeface="Arial"/>
              <a:sym typeface="Arial"/>
            </a:endParaRPr>
          </a:p>
          <a:p>
            <a:pPr marL="0" marR="0" lvl="0" indent="-127000" algn="l" rtl="0">
              <a:spcBef>
                <a:spcPts val="0"/>
              </a:spcBef>
              <a:spcAft>
                <a:spcPts val="0"/>
              </a:spcAft>
              <a:buClr>
                <a:schemeClr val="dk1"/>
              </a:buClr>
              <a:buSzPts val="2000"/>
              <a:buFont typeface="Noto Sans Symbols"/>
              <a:buChar char="❖"/>
            </a:pPr>
            <a:r>
              <a:rPr lang="fr-FR" sz="2000" dirty="0">
                <a:solidFill>
                  <a:schemeClr val="dk1"/>
                </a:solidFill>
                <a:latin typeface="Calibri"/>
                <a:ea typeface="Calibri"/>
                <a:cs typeface="Calibri"/>
                <a:sym typeface="Calibri"/>
              </a:rPr>
              <a:t>C’est un  diagramme  d’interaction a pour but de visualiser le comportement </a:t>
            </a:r>
            <a:r>
              <a:rPr lang="fr-FR" sz="2000" dirty="0">
                <a:solidFill>
                  <a:srgbClr val="FF0000"/>
                </a:solidFill>
                <a:latin typeface="Calibri"/>
                <a:ea typeface="Calibri"/>
                <a:cs typeface="Calibri"/>
                <a:sym typeface="Calibri"/>
              </a:rPr>
              <a:t>interactif</a:t>
            </a:r>
            <a:r>
              <a:rPr lang="fr-FR" sz="2000" b="1" dirty="0">
                <a:solidFill>
                  <a:srgbClr val="FF0000"/>
                </a:solidFill>
                <a:latin typeface="Calibri"/>
                <a:ea typeface="Calibri"/>
                <a:cs typeface="Calibri"/>
                <a:sym typeface="Calibri"/>
              </a:rPr>
              <a:t> </a:t>
            </a:r>
            <a:r>
              <a:rPr lang="fr-FR" sz="2000" dirty="0">
                <a:solidFill>
                  <a:schemeClr val="dk1"/>
                </a:solidFill>
                <a:latin typeface="Calibri"/>
                <a:ea typeface="Calibri"/>
                <a:cs typeface="Calibri"/>
                <a:sym typeface="Calibri"/>
              </a:rPr>
              <a:t>du système. </a:t>
            </a:r>
            <a:endParaRPr dirty="0"/>
          </a:p>
          <a:p>
            <a:pPr marL="12700" marR="0" lvl="0" indent="0" algn="just" rtl="0">
              <a:lnSpc>
                <a:spcPct val="100000"/>
              </a:lnSpc>
              <a:spcBef>
                <a:spcPts val="675"/>
              </a:spcBef>
              <a:spcAft>
                <a:spcPts val="0"/>
              </a:spcAft>
              <a:buNone/>
            </a:pPr>
            <a:endParaRPr sz="2000" dirty="0">
              <a:solidFill>
                <a:schemeClr val="dk1"/>
              </a:solidFill>
              <a:latin typeface="Calibri"/>
              <a:ea typeface="Calibri"/>
              <a:cs typeface="Calibri"/>
              <a:sym typeface="Calibri"/>
            </a:endParaRPr>
          </a:p>
          <a:p>
            <a:pPr marL="12700" marR="5080" lvl="0" indent="-121707" algn="just" rtl="0">
              <a:lnSpc>
                <a:spcPct val="100000"/>
              </a:lnSpc>
              <a:spcBef>
                <a:spcPts val="580"/>
              </a:spcBef>
              <a:spcAft>
                <a:spcPts val="0"/>
              </a:spcAft>
              <a:buClr>
                <a:schemeClr val="dk1"/>
              </a:buClr>
              <a:buSzPts val="1917"/>
              <a:buFont typeface="Noto Sans Symbols"/>
              <a:buChar char="❖"/>
            </a:pPr>
            <a:r>
              <a:rPr lang="fr-FR" sz="2000" dirty="0">
                <a:solidFill>
                  <a:schemeClr val="dk1"/>
                </a:solidFill>
                <a:latin typeface="Calibri"/>
                <a:ea typeface="Calibri"/>
                <a:cs typeface="Calibri"/>
                <a:sym typeface="Calibri"/>
              </a:rPr>
              <a:t> Cependant, une adaptation de ce diagramme est utilisé  pour la description d’un cas d’utilisation : </a:t>
            </a:r>
            <a:r>
              <a:rPr lang="fr-FR" sz="2000" b="1" dirty="0">
                <a:solidFill>
                  <a:schemeClr val="dk1"/>
                </a:solidFill>
                <a:latin typeface="Calibri"/>
                <a:ea typeface="Calibri"/>
                <a:cs typeface="Calibri"/>
                <a:sym typeface="Calibri"/>
              </a:rPr>
              <a:t>digramme de  séquences système</a:t>
            </a:r>
            <a:r>
              <a:rPr lang="fr-FR" sz="2000" dirty="0">
                <a:solidFill>
                  <a:schemeClr val="dk1"/>
                </a:solidFill>
                <a:latin typeface="Calibri"/>
                <a:ea typeface="Calibri"/>
                <a:cs typeface="Calibri"/>
                <a:sym typeface="Calibri"/>
              </a:rPr>
              <a:t>.</a:t>
            </a:r>
            <a:endParaRPr sz="2000" dirty="0">
              <a:solidFill>
                <a:schemeClr val="dk1"/>
              </a:solidFill>
              <a:latin typeface="Calibri"/>
              <a:ea typeface="Calibri"/>
              <a:cs typeface="Calibri"/>
              <a:sym typeface="Calibri"/>
            </a:endParaRPr>
          </a:p>
          <a:p>
            <a:pPr marL="12700" marR="5080" lvl="0" indent="0" algn="just" rtl="0">
              <a:lnSpc>
                <a:spcPct val="100000"/>
              </a:lnSpc>
              <a:spcBef>
                <a:spcPts val="580"/>
              </a:spcBef>
              <a:spcAft>
                <a:spcPts val="0"/>
              </a:spcAft>
              <a:buNone/>
            </a:pPr>
            <a:endParaRPr sz="2000" dirty="0">
              <a:solidFill>
                <a:schemeClr val="dk1"/>
              </a:solidFill>
              <a:latin typeface="Calibri"/>
              <a:ea typeface="Calibri"/>
              <a:cs typeface="Calibri"/>
              <a:sym typeface="Calibri"/>
            </a:endParaRPr>
          </a:p>
          <a:p>
            <a:pPr marL="0" marR="0" lvl="0" indent="-127000" algn="l" rtl="0">
              <a:spcBef>
                <a:spcPts val="0"/>
              </a:spcBef>
              <a:spcAft>
                <a:spcPts val="0"/>
              </a:spcAft>
              <a:buClr>
                <a:schemeClr val="dk1"/>
              </a:buClr>
              <a:buSzPts val="2000"/>
              <a:buFont typeface="Noto Sans Symbols"/>
              <a:buChar char="❖"/>
            </a:pPr>
            <a:r>
              <a:rPr lang="fr-FR" sz="2000" dirty="0">
                <a:solidFill>
                  <a:schemeClr val="dk1"/>
                </a:solidFill>
                <a:latin typeface="Calibri"/>
                <a:ea typeface="Calibri"/>
                <a:cs typeface="Calibri"/>
                <a:sym typeface="Calibri"/>
              </a:rPr>
              <a:t> Représente </a:t>
            </a:r>
            <a:r>
              <a:rPr lang="fr-FR" sz="2000" b="1" dirty="0">
                <a:solidFill>
                  <a:schemeClr val="dk1"/>
                </a:solidFill>
                <a:latin typeface="Calibri"/>
                <a:ea typeface="Calibri"/>
                <a:cs typeface="Calibri"/>
                <a:sym typeface="Calibri"/>
              </a:rPr>
              <a:t>les interactions </a:t>
            </a:r>
            <a:r>
              <a:rPr lang="fr-FR" sz="2000" dirty="0">
                <a:solidFill>
                  <a:schemeClr val="dk1"/>
                </a:solidFill>
                <a:latin typeface="Calibri"/>
                <a:ea typeface="Calibri"/>
                <a:cs typeface="Calibri"/>
                <a:sym typeface="Calibri"/>
              </a:rPr>
              <a:t>(flux d’information) entre les  acteurs et le système: </a:t>
            </a: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r>
              <a:rPr lang="fr-FR" sz="2000" dirty="0">
                <a:solidFill>
                  <a:schemeClr val="dk1"/>
                </a:solidFill>
                <a:latin typeface="Calibri"/>
                <a:ea typeface="Calibri"/>
                <a:cs typeface="Calibri"/>
                <a:sym typeface="Calibri"/>
              </a:rPr>
              <a:t>met l'accent sur </a:t>
            </a:r>
            <a:r>
              <a:rPr lang="fr-FR" sz="2000" dirty="0">
                <a:solidFill>
                  <a:srgbClr val="FF0000"/>
                </a:solidFill>
                <a:latin typeface="Calibri"/>
                <a:ea typeface="Calibri"/>
                <a:cs typeface="Calibri"/>
                <a:sym typeface="Calibri"/>
              </a:rPr>
              <a:t>la séquence temporelle des messages.</a:t>
            </a:r>
            <a:endParaRPr sz="2000" dirty="0">
              <a:solidFill>
                <a:schemeClr val="dk1"/>
              </a:solidFill>
              <a:latin typeface="Calibri"/>
              <a:ea typeface="Calibri"/>
              <a:cs typeface="Calibri"/>
              <a:sym typeface="Calibri"/>
            </a:endParaRPr>
          </a:p>
          <a:p>
            <a:pPr marL="12700" marR="5080" lvl="0" indent="0" algn="just" rtl="0">
              <a:lnSpc>
                <a:spcPct val="100000"/>
              </a:lnSpc>
              <a:spcBef>
                <a:spcPts val="580"/>
              </a:spcBef>
              <a:spcAft>
                <a:spcPts val="0"/>
              </a:spcAft>
              <a:buNone/>
            </a:pPr>
            <a:endParaRPr sz="2000" dirty="0">
              <a:solidFill>
                <a:schemeClr val="dk1"/>
              </a:solidFill>
              <a:latin typeface="Calibri"/>
              <a:ea typeface="Calibri"/>
              <a:cs typeface="Calibri"/>
              <a:sym typeface="Calibri"/>
            </a:endParaRPr>
          </a:p>
          <a:p>
            <a:pPr marL="234950" marR="0" lvl="0" indent="-222884" algn="just" rtl="0">
              <a:lnSpc>
                <a:spcPct val="100000"/>
              </a:lnSpc>
              <a:spcBef>
                <a:spcPts val="575"/>
              </a:spcBef>
              <a:spcAft>
                <a:spcPts val="0"/>
              </a:spcAft>
              <a:buClr>
                <a:schemeClr val="dk1"/>
              </a:buClr>
              <a:buSzPts val="1917"/>
              <a:buFont typeface="Noto Sans Symbols"/>
              <a:buChar char="❖"/>
            </a:pPr>
            <a:r>
              <a:rPr lang="fr-FR" sz="2000" dirty="0">
                <a:solidFill>
                  <a:schemeClr val="dk1"/>
                </a:solidFill>
                <a:latin typeface="Calibri"/>
                <a:ea typeface="Calibri"/>
                <a:cs typeface="Calibri"/>
                <a:sym typeface="Calibri"/>
              </a:rPr>
              <a:t>Décrit </a:t>
            </a:r>
            <a:r>
              <a:rPr lang="fr-FR" sz="2000" b="1" dirty="0">
                <a:solidFill>
                  <a:schemeClr val="dk1"/>
                </a:solidFill>
                <a:latin typeface="Calibri"/>
                <a:ea typeface="Calibri"/>
                <a:cs typeface="Calibri"/>
                <a:sym typeface="Calibri"/>
              </a:rPr>
              <a:t>un scénario </a:t>
            </a:r>
            <a:r>
              <a:rPr lang="fr-FR" sz="2000" dirty="0">
                <a:solidFill>
                  <a:schemeClr val="dk1"/>
                </a:solidFill>
                <a:latin typeface="Calibri"/>
                <a:ea typeface="Calibri"/>
                <a:cs typeface="Calibri"/>
                <a:sym typeface="Calibri"/>
              </a:rPr>
              <a:t>d’un cas d’utilisation donné.</a:t>
            </a:r>
            <a:endParaRPr sz="2000" dirty="0">
              <a:solidFill>
                <a:schemeClr val="dk1"/>
              </a:solidFill>
              <a:latin typeface="Calibri"/>
              <a:ea typeface="Calibri"/>
              <a:cs typeface="Calibri"/>
              <a:sym typeface="Calibri"/>
            </a:endParaRPr>
          </a:p>
        </p:txBody>
      </p:sp>
      <p:sp>
        <p:nvSpPr>
          <p:cNvPr id="111" name="Google Shape;111;p11"/>
          <p:cNvSpPr/>
          <p:nvPr/>
        </p:nvSpPr>
        <p:spPr>
          <a:xfrm>
            <a:off x="533400" y="5715000"/>
            <a:ext cx="685800" cy="609600"/>
          </a:xfrm>
          <a:prstGeom prst="curvedRightArrow">
            <a:avLst>
              <a:gd name="adj1" fmla="val 25000"/>
              <a:gd name="adj2" fmla="val 50000"/>
              <a:gd name="adj3" fmla="val 25000"/>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0000"/>
              </a:solidFill>
              <a:latin typeface="Calibri"/>
              <a:ea typeface="Calibri"/>
              <a:cs typeface="Calibri"/>
              <a:sym typeface="Calibri"/>
            </a:endParaRPr>
          </a:p>
        </p:txBody>
      </p:sp>
      <p:sp>
        <p:nvSpPr>
          <p:cNvPr id="112" name="Google Shape;112;p11"/>
          <p:cNvSpPr txBox="1"/>
          <p:nvPr/>
        </p:nvSpPr>
        <p:spPr>
          <a:xfrm>
            <a:off x="1371600" y="5657671"/>
            <a:ext cx="7315200" cy="138499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2400">
                <a:solidFill>
                  <a:schemeClr val="dk1"/>
                </a:solidFill>
                <a:latin typeface="Calibri"/>
                <a:ea typeface="Calibri"/>
                <a:cs typeface="Calibri"/>
                <a:sym typeface="Calibri"/>
              </a:rPr>
              <a:t>Les diagrammes d'interaction capture le </a:t>
            </a:r>
            <a:r>
              <a:rPr lang="fr-FR" sz="2400" b="1">
                <a:solidFill>
                  <a:srgbClr val="366092"/>
                </a:solidFill>
                <a:latin typeface="Calibri"/>
                <a:ea typeface="Calibri"/>
                <a:cs typeface="Calibri"/>
                <a:sym typeface="Calibri"/>
              </a:rPr>
              <a:t>comportement dynamique </a:t>
            </a:r>
            <a:r>
              <a:rPr lang="fr-FR" sz="2400">
                <a:solidFill>
                  <a:schemeClr val="dk1"/>
                </a:solidFill>
                <a:latin typeface="Calibri"/>
                <a:ea typeface="Calibri"/>
                <a:cs typeface="Calibri"/>
                <a:sym typeface="Calibri"/>
              </a:rPr>
              <a:t>d'un système. </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2"/>
          <p:cNvSpPr/>
          <p:nvPr/>
        </p:nvSpPr>
        <p:spPr>
          <a:xfrm>
            <a:off x="2926079" y="173736"/>
            <a:ext cx="6213348" cy="50291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8" name="Google Shape;118;p12"/>
          <p:cNvSpPr txBox="1">
            <a:spLocks noGrp="1"/>
          </p:cNvSpPr>
          <p:nvPr>
            <p:ph type="title"/>
          </p:nvPr>
        </p:nvSpPr>
        <p:spPr>
          <a:xfrm>
            <a:off x="762000" y="155192"/>
            <a:ext cx="8530843" cy="443070"/>
          </a:xfrm>
          <a:prstGeom prst="rect">
            <a:avLst/>
          </a:prstGeom>
          <a:noFill/>
          <a:ln>
            <a:noFill/>
          </a:ln>
        </p:spPr>
        <p:txBody>
          <a:bodyPr spcFirstLastPara="1" wrap="square" lIns="0" tIns="12050" rIns="0" bIns="0" anchor="t" anchorCtr="0">
            <a:noAutofit/>
          </a:bodyPr>
          <a:lstStyle/>
          <a:p>
            <a:pPr marL="3455034" lvl="0" indent="0" algn="l" rtl="0">
              <a:lnSpc>
                <a:spcPct val="100000"/>
              </a:lnSpc>
              <a:spcBef>
                <a:spcPts val="0"/>
              </a:spcBef>
              <a:spcAft>
                <a:spcPts val="0"/>
              </a:spcAft>
              <a:buNone/>
            </a:pPr>
            <a:r>
              <a:rPr lang="fr-FR"/>
              <a:t>Représentation graphique</a:t>
            </a:r>
            <a:endParaRPr/>
          </a:p>
        </p:txBody>
      </p:sp>
      <p:sp>
        <p:nvSpPr>
          <p:cNvPr id="119" name="Google Shape;119;p12"/>
          <p:cNvSpPr txBox="1">
            <a:spLocks noGrp="1"/>
          </p:cNvSpPr>
          <p:nvPr>
            <p:ph type="sldNum" idx="12"/>
          </p:nvPr>
        </p:nvSpPr>
        <p:spPr>
          <a:xfrm>
            <a:off x="8401811" y="6465214"/>
            <a:ext cx="231775" cy="177800"/>
          </a:xfrm>
          <a:prstGeom prst="rect">
            <a:avLst/>
          </a:prstGeom>
          <a:noFill/>
          <a:ln>
            <a:noFill/>
          </a:ln>
        </p:spPr>
        <p:txBody>
          <a:bodyPr spcFirstLastPara="1" wrap="square" lIns="0" tIns="0" rIns="0" bIns="0" anchor="t" anchorCtr="0">
            <a:noAutofit/>
          </a:bodyPr>
          <a:lstStyle/>
          <a:p>
            <a:pPr marL="38100" lvl="0" indent="0" algn="l" rtl="0">
              <a:lnSpc>
                <a:spcPct val="103333"/>
              </a:lnSpc>
              <a:spcBef>
                <a:spcPts val="0"/>
              </a:spcBef>
              <a:spcAft>
                <a:spcPts val="0"/>
              </a:spcAft>
              <a:buNone/>
            </a:pPr>
            <a:fld id="{00000000-1234-1234-1234-123412341234}" type="slidenum">
              <a:rPr lang="fr-FR"/>
              <a:pPr marL="38100" lvl="0" indent="0" algn="l" rtl="0">
                <a:lnSpc>
                  <a:spcPct val="103333"/>
                </a:lnSpc>
                <a:spcBef>
                  <a:spcPts val="0"/>
                </a:spcBef>
                <a:spcAft>
                  <a:spcPts val="0"/>
                </a:spcAft>
                <a:buNone/>
              </a:pPr>
              <a:t>6</a:t>
            </a:fld>
            <a:endParaRPr/>
          </a:p>
        </p:txBody>
      </p:sp>
      <p:sp>
        <p:nvSpPr>
          <p:cNvPr id="120" name="Google Shape;120;p12"/>
          <p:cNvSpPr txBox="1"/>
          <p:nvPr/>
        </p:nvSpPr>
        <p:spPr>
          <a:xfrm>
            <a:off x="473760" y="1072227"/>
            <a:ext cx="7882255" cy="7843173"/>
          </a:xfrm>
          <a:prstGeom prst="rect">
            <a:avLst/>
          </a:prstGeom>
          <a:noFill/>
          <a:ln>
            <a:noFill/>
          </a:ln>
        </p:spPr>
        <p:txBody>
          <a:bodyPr spcFirstLastPara="1" wrap="square" lIns="0" tIns="12700" rIns="0" bIns="0" anchor="t" anchorCtr="0">
            <a:noAutofit/>
          </a:bodyPr>
          <a:lstStyle/>
          <a:p>
            <a:pPr marL="12700" marR="0" lvl="0" indent="0" algn="l" rtl="0">
              <a:spcBef>
                <a:spcPts val="0"/>
              </a:spcBef>
              <a:spcAft>
                <a:spcPts val="0"/>
              </a:spcAft>
              <a:buNone/>
            </a:pPr>
            <a:r>
              <a:rPr lang="fr-FR" sz="2400" b="1">
                <a:solidFill>
                  <a:schemeClr val="dk1"/>
                </a:solidFill>
                <a:latin typeface="Calibri"/>
                <a:ea typeface="Calibri"/>
                <a:cs typeface="Calibri"/>
                <a:sym typeface="Calibri"/>
              </a:rPr>
              <a:t>Représentation graphique</a:t>
            </a:r>
            <a:endParaRPr sz="2400" b="1">
              <a:solidFill>
                <a:schemeClr val="dk1"/>
              </a:solidFill>
              <a:latin typeface="Calibri"/>
              <a:ea typeface="Calibri"/>
              <a:cs typeface="Calibri"/>
              <a:sym typeface="Calibri"/>
            </a:endParaRPr>
          </a:p>
          <a:p>
            <a:pPr marL="12700" marR="0" lvl="0" indent="0" algn="l" rtl="0">
              <a:spcBef>
                <a:spcPts val="100"/>
              </a:spcBef>
              <a:spcAft>
                <a:spcPts val="0"/>
              </a:spcAft>
              <a:buNone/>
            </a:pPr>
            <a:r>
              <a:rPr lang="fr-FR" sz="2400">
                <a:solidFill>
                  <a:schemeClr val="dk1"/>
                </a:solidFill>
                <a:latin typeface="Arial"/>
                <a:ea typeface="Arial"/>
                <a:cs typeface="Arial"/>
                <a:sym typeface="Arial"/>
              </a:rPr>
              <a:t> </a:t>
            </a:r>
            <a:endParaRPr sz="2000">
              <a:solidFill>
                <a:schemeClr val="dk1"/>
              </a:solidFill>
              <a:latin typeface="Calibri"/>
              <a:ea typeface="Calibri"/>
              <a:cs typeface="Calibri"/>
              <a:sym typeface="Calibri"/>
            </a:endParaRPr>
          </a:p>
          <a:p>
            <a:pPr marL="332740" marR="0" lvl="0" indent="-320040" algn="l" rtl="0">
              <a:lnSpc>
                <a:spcPct val="100000"/>
              </a:lnSpc>
              <a:spcBef>
                <a:spcPts val="0"/>
              </a:spcBef>
              <a:spcAft>
                <a:spcPts val="0"/>
              </a:spcAft>
              <a:buClr>
                <a:schemeClr val="dk1"/>
              </a:buClr>
              <a:buSzPts val="2000"/>
              <a:buFont typeface="Noto Sans Symbols"/>
              <a:buChar char="⮚"/>
            </a:pPr>
            <a:r>
              <a:rPr lang="fr-FR" sz="2000">
                <a:solidFill>
                  <a:schemeClr val="dk1"/>
                </a:solidFill>
                <a:latin typeface="Calibri"/>
                <a:ea typeface="Calibri"/>
                <a:cs typeface="Calibri"/>
                <a:sym typeface="Calibri"/>
              </a:rPr>
              <a:t>Présenter </a:t>
            </a:r>
            <a:r>
              <a:rPr lang="fr-FR" sz="2000" b="1">
                <a:solidFill>
                  <a:schemeClr val="dk1"/>
                </a:solidFill>
                <a:latin typeface="Calibri"/>
                <a:ea typeface="Calibri"/>
                <a:cs typeface="Calibri"/>
                <a:sym typeface="Calibri"/>
              </a:rPr>
              <a:t>le système </a:t>
            </a:r>
            <a:r>
              <a:rPr lang="fr-FR" sz="2000">
                <a:solidFill>
                  <a:schemeClr val="dk1"/>
                </a:solidFill>
                <a:latin typeface="Calibri"/>
                <a:ea typeface="Calibri"/>
                <a:cs typeface="Calibri"/>
                <a:sym typeface="Calibri"/>
              </a:rPr>
              <a:t>comme </a:t>
            </a:r>
            <a:r>
              <a:rPr lang="fr-FR" sz="2000" b="1">
                <a:solidFill>
                  <a:srgbClr val="FF0000"/>
                </a:solidFill>
                <a:latin typeface="Calibri"/>
                <a:ea typeface="Calibri"/>
                <a:cs typeface="Calibri"/>
                <a:sym typeface="Calibri"/>
              </a:rPr>
              <a:t>objet</a:t>
            </a:r>
            <a:r>
              <a:rPr lang="fr-FR" sz="2000">
                <a:solidFill>
                  <a:schemeClr val="dk1"/>
                </a:solidFill>
                <a:latin typeface="Calibri"/>
                <a:ea typeface="Calibri"/>
                <a:cs typeface="Calibri"/>
                <a:sym typeface="Calibri"/>
              </a:rPr>
              <a:t> unique</a:t>
            </a:r>
            <a:endParaRPr sz="2000">
              <a:solidFill>
                <a:schemeClr val="dk1"/>
              </a:solidFill>
              <a:latin typeface="Calibri"/>
              <a:ea typeface="Calibri"/>
              <a:cs typeface="Calibri"/>
              <a:sym typeface="Calibri"/>
            </a:endParaRPr>
          </a:p>
          <a:p>
            <a:pPr marL="332740" marR="0" lvl="0" indent="-320040" algn="l" rtl="0">
              <a:lnSpc>
                <a:spcPct val="100000"/>
              </a:lnSpc>
              <a:spcBef>
                <a:spcPts val="0"/>
              </a:spcBef>
              <a:spcAft>
                <a:spcPts val="0"/>
              </a:spcAft>
              <a:buNone/>
            </a:pPr>
            <a:endParaRPr sz="2000">
              <a:solidFill>
                <a:schemeClr val="dk1"/>
              </a:solidFill>
              <a:latin typeface="Calibri"/>
              <a:ea typeface="Calibri"/>
              <a:cs typeface="Calibri"/>
              <a:sym typeface="Calibri"/>
            </a:endParaRPr>
          </a:p>
          <a:p>
            <a:pPr marL="0" marR="0" lvl="0" indent="0" algn="just" rtl="0">
              <a:spcBef>
                <a:spcPts val="0"/>
              </a:spcBef>
              <a:spcAft>
                <a:spcPts val="0"/>
              </a:spcAft>
              <a:buNone/>
            </a:pPr>
            <a:r>
              <a:rPr lang="fr-FR" sz="2000">
                <a:solidFill>
                  <a:schemeClr val="dk1"/>
                </a:solidFill>
                <a:latin typeface="Calibri"/>
                <a:ea typeface="Calibri"/>
                <a:cs typeface="Calibri"/>
                <a:sym typeface="Calibri"/>
              </a:rPr>
              <a:t> Un objet est représenté par un rectangle ainsi qu'une ligne pointillée verticale partant de ce rectangle et dirigé vers le bas qui représente ainsi la </a:t>
            </a:r>
            <a:r>
              <a:rPr lang="fr-FR" sz="2000" b="1">
                <a:solidFill>
                  <a:schemeClr val="dk1"/>
                </a:solidFill>
                <a:latin typeface="Calibri"/>
                <a:ea typeface="Calibri"/>
                <a:cs typeface="Calibri"/>
                <a:sym typeface="Calibri"/>
              </a:rPr>
              <a:t>ligne de vie de l'objet</a:t>
            </a:r>
            <a:r>
              <a:rPr lang="fr-FR" sz="2000">
                <a:solidFill>
                  <a:schemeClr val="dk1"/>
                </a:solidFill>
                <a:latin typeface="Calibri"/>
                <a:ea typeface="Calibri"/>
                <a:cs typeface="Calibri"/>
                <a:sym typeface="Calibri"/>
              </a:rPr>
              <a:t>.             </a:t>
            </a:r>
            <a:endParaRPr/>
          </a:p>
          <a:p>
            <a:pPr marL="0" marR="0" lvl="0" indent="0" algn="just" rtl="0">
              <a:spcBef>
                <a:spcPts val="0"/>
              </a:spcBef>
              <a:spcAft>
                <a:spcPts val="0"/>
              </a:spcAft>
              <a:buNone/>
            </a:pPr>
            <a:endParaRPr sz="2000">
              <a:solidFill>
                <a:schemeClr val="dk1"/>
              </a:solidFill>
              <a:latin typeface="Calibri"/>
              <a:ea typeface="Calibri"/>
              <a:cs typeface="Calibri"/>
              <a:sym typeface="Calibri"/>
            </a:endParaRPr>
          </a:p>
          <a:p>
            <a:pPr marL="0" marR="0" lvl="0" indent="0" algn="just" rtl="0">
              <a:spcBef>
                <a:spcPts val="0"/>
              </a:spcBef>
              <a:spcAft>
                <a:spcPts val="0"/>
              </a:spcAft>
              <a:buNone/>
            </a:pPr>
            <a:endParaRPr sz="2000">
              <a:solidFill>
                <a:schemeClr val="dk1"/>
              </a:solidFill>
              <a:latin typeface="Calibri"/>
              <a:ea typeface="Calibri"/>
              <a:cs typeface="Calibri"/>
              <a:sym typeface="Calibri"/>
            </a:endParaRPr>
          </a:p>
          <a:p>
            <a:pPr marL="0" marR="0" lvl="0" indent="0" algn="just" rtl="0">
              <a:spcBef>
                <a:spcPts val="0"/>
              </a:spcBef>
              <a:spcAft>
                <a:spcPts val="0"/>
              </a:spcAft>
              <a:buNone/>
            </a:pPr>
            <a:endParaRPr sz="2000">
              <a:solidFill>
                <a:schemeClr val="dk1"/>
              </a:solidFill>
              <a:latin typeface="Calibri"/>
              <a:ea typeface="Calibri"/>
              <a:cs typeface="Calibri"/>
              <a:sym typeface="Calibri"/>
            </a:endParaRPr>
          </a:p>
          <a:p>
            <a:pPr marL="0" marR="0" lvl="0" indent="0" algn="just" rtl="0">
              <a:spcBef>
                <a:spcPts val="0"/>
              </a:spcBef>
              <a:spcAft>
                <a:spcPts val="0"/>
              </a:spcAft>
              <a:buNone/>
            </a:pPr>
            <a:endParaRPr sz="2000">
              <a:solidFill>
                <a:schemeClr val="dk1"/>
              </a:solidFill>
              <a:latin typeface="Calibri"/>
              <a:ea typeface="Calibri"/>
              <a:cs typeface="Calibri"/>
              <a:sym typeface="Calibri"/>
            </a:endParaRPr>
          </a:p>
          <a:p>
            <a:pPr marL="0" marR="0" lvl="0" indent="-127000" algn="just" rtl="0">
              <a:spcBef>
                <a:spcPts val="0"/>
              </a:spcBef>
              <a:spcAft>
                <a:spcPts val="0"/>
              </a:spcAft>
              <a:buClr>
                <a:schemeClr val="dk1"/>
              </a:buClr>
              <a:buSzPts val="2000"/>
              <a:buFont typeface="Noto Sans Symbols"/>
              <a:buChar char="⮚"/>
            </a:pPr>
            <a:r>
              <a:rPr lang="fr-FR" sz="2000">
                <a:solidFill>
                  <a:schemeClr val="dk1"/>
                </a:solidFill>
                <a:latin typeface="Calibri"/>
                <a:ea typeface="Calibri"/>
                <a:cs typeface="Calibri"/>
                <a:sym typeface="Calibri"/>
              </a:rPr>
              <a:t> Présenter </a:t>
            </a:r>
            <a:r>
              <a:rPr lang="fr-FR" sz="2000" b="1">
                <a:solidFill>
                  <a:schemeClr val="dk1"/>
                </a:solidFill>
                <a:latin typeface="Calibri"/>
                <a:ea typeface="Calibri"/>
                <a:cs typeface="Calibri"/>
                <a:sym typeface="Calibri"/>
              </a:rPr>
              <a:t>l’acteur principal </a:t>
            </a:r>
            <a:r>
              <a:rPr lang="fr-FR" sz="2000" u="sng">
                <a:solidFill>
                  <a:schemeClr val="dk1"/>
                </a:solidFill>
                <a:latin typeface="Calibri"/>
                <a:ea typeface="Calibri"/>
                <a:cs typeface="Calibri"/>
                <a:sym typeface="Calibri"/>
              </a:rPr>
              <a:t>à gauche</a:t>
            </a:r>
            <a:endParaRPr/>
          </a:p>
          <a:p>
            <a:pPr marL="0" marR="0" lvl="0" indent="0" algn="just"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fr-FR" sz="2000">
                <a:solidFill>
                  <a:schemeClr val="dk1"/>
                </a:solidFill>
                <a:latin typeface="Calibri"/>
                <a:ea typeface="Calibri"/>
                <a:cs typeface="Calibri"/>
                <a:sym typeface="Calibri"/>
              </a:rPr>
              <a:t>Dans le cas d'un objet symbolisant un acteur, le rectangle peut être remplacé par un personnage. </a:t>
            </a:r>
            <a:endParaRPr sz="20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2000"/>
              <a:buFont typeface="Noto Sans Symbols"/>
              <a:buNone/>
            </a:pPr>
            <a:endParaRPr sz="2000">
              <a:solidFill>
                <a:schemeClr val="dk1"/>
              </a:solidFill>
              <a:latin typeface="Calibri"/>
              <a:ea typeface="Calibri"/>
              <a:cs typeface="Calibri"/>
              <a:sym typeface="Calibri"/>
            </a:endParaRPr>
          </a:p>
          <a:p>
            <a:pPr marL="0" marR="0" lvl="0" indent="-127000" algn="l" rtl="0">
              <a:spcBef>
                <a:spcPts val="0"/>
              </a:spcBef>
              <a:spcAft>
                <a:spcPts val="0"/>
              </a:spcAft>
              <a:buClr>
                <a:schemeClr val="dk1"/>
              </a:buClr>
              <a:buSzPts val="2000"/>
              <a:buFont typeface="Noto Sans Symbols"/>
              <a:buChar char="⮚"/>
            </a:pPr>
            <a:r>
              <a:rPr lang="fr-FR" sz="2000">
                <a:solidFill>
                  <a:schemeClr val="dk1"/>
                </a:solidFill>
                <a:latin typeface="Calibri"/>
                <a:ea typeface="Calibri"/>
                <a:cs typeface="Calibri"/>
                <a:sym typeface="Calibri"/>
              </a:rPr>
              <a:t>  Présenter les éventuels </a:t>
            </a:r>
            <a:r>
              <a:rPr lang="fr-FR" sz="2000" b="1">
                <a:solidFill>
                  <a:schemeClr val="dk1"/>
                </a:solidFill>
                <a:latin typeface="Calibri"/>
                <a:ea typeface="Calibri"/>
                <a:cs typeface="Calibri"/>
                <a:sym typeface="Calibri"/>
              </a:rPr>
              <a:t>acteurs secondaires </a:t>
            </a:r>
            <a:r>
              <a:rPr lang="fr-FR" sz="2000" u="sng">
                <a:solidFill>
                  <a:schemeClr val="dk1"/>
                </a:solidFill>
                <a:latin typeface="Calibri"/>
                <a:ea typeface="Calibri"/>
                <a:cs typeface="Calibri"/>
                <a:sym typeface="Calibri"/>
              </a:rPr>
              <a:t>à droite.</a:t>
            </a:r>
            <a:endParaRPr sz="20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2000"/>
              <a:buFont typeface="Noto Sans Symbols"/>
              <a:buNone/>
            </a:pPr>
            <a:endParaRPr sz="2000">
              <a:solidFill>
                <a:schemeClr val="dk1"/>
              </a:solidFill>
              <a:latin typeface="Calibri"/>
              <a:ea typeface="Calibri"/>
              <a:cs typeface="Calibri"/>
              <a:sym typeface="Calibri"/>
            </a:endParaRPr>
          </a:p>
          <a:p>
            <a:pPr marL="0" marR="0" lvl="0" indent="0" algn="just" rtl="0">
              <a:spcBef>
                <a:spcPts val="0"/>
              </a:spcBef>
              <a:spcAft>
                <a:spcPts val="0"/>
              </a:spcAft>
              <a:buNone/>
            </a:pPr>
            <a:endParaRPr sz="2000">
              <a:solidFill>
                <a:schemeClr val="dk1"/>
              </a:solidFill>
              <a:latin typeface="Calibri"/>
              <a:ea typeface="Calibri"/>
              <a:cs typeface="Calibri"/>
              <a:sym typeface="Calibri"/>
            </a:endParaRPr>
          </a:p>
          <a:p>
            <a:pPr marL="0" marR="0" lvl="0" indent="0" algn="just" rtl="0">
              <a:spcBef>
                <a:spcPts val="0"/>
              </a:spcBef>
              <a:spcAft>
                <a:spcPts val="0"/>
              </a:spcAft>
              <a:buNone/>
            </a:pPr>
            <a:endParaRPr sz="2000">
              <a:solidFill>
                <a:schemeClr val="dk1"/>
              </a:solidFill>
              <a:latin typeface="Calibri"/>
              <a:ea typeface="Calibri"/>
              <a:cs typeface="Calibri"/>
              <a:sym typeface="Calibri"/>
            </a:endParaRPr>
          </a:p>
          <a:p>
            <a:pPr marL="0" marR="0" lvl="0" indent="0" algn="just" rtl="0">
              <a:spcBef>
                <a:spcPts val="0"/>
              </a:spcBef>
              <a:spcAft>
                <a:spcPts val="0"/>
              </a:spcAft>
              <a:buNone/>
            </a:pPr>
            <a:endParaRPr sz="2000">
              <a:solidFill>
                <a:schemeClr val="dk1"/>
              </a:solidFill>
              <a:latin typeface="Calibri"/>
              <a:ea typeface="Calibri"/>
              <a:cs typeface="Calibri"/>
              <a:sym typeface="Calibri"/>
            </a:endParaRPr>
          </a:p>
          <a:p>
            <a:pPr marL="0" marR="0" lvl="0" indent="0" algn="just" rtl="0">
              <a:spcBef>
                <a:spcPts val="0"/>
              </a:spcBef>
              <a:spcAft>
                <a:spcPts val="0"/>
              </a:spcAft>
              <a:buNone/>
            </a:pPr>
            <a:endParaRPr sz="2000">
              <a:solidFill>
                <a:schemeClr val="dk1"/>
              </a:solidFill>
              <a:latin typeface="Calibri"/>
              <a:ea typeface="Calibri"/>
              <a:cs typeface="Calibri"/>
              <a:sym typeface="Calibri"/>
            </a:endParaRPr>
          </a:p>
          <a:p>
            <a:pPr marL="0" marR="0" lvl="0" indent="0" algn="just" rtl="0">
              <a:spcBef>
                <a:spcPts val="0"/>
              </a:spcBef>
              <a:spcAft>
                <a:spcPts val="0"/>
              </a:spcAft>
              <a:buNone/>
            </a:pPr>
            <a:endParaRPr sz="2000">
              <a:solidFill>
                <a:schemeClr val="dk1"/>
              </a:solidFill>
              <a:latin typeface="Calibri"/>
              <a:ea typeface="Calibri"/>
              <a:cs typeface="Calibri"/>
              <a:sym typeface="Calibri"/>
            </a:endParaRPr>
          </a:p>
          <a:p>
            <a:pPr marL="0" marR="0" lvl="0" indent="0" algn="just" rtl="0">
              <a:spcBef>
                <a:spcPts val="0"/>
              </a:spcBef>
              <a:spcAft>
                <a:spcPts val="0"/>
              </a:spcAft>
              <a:buNone/>
            </a:pPr>
            <a:endParaRPr sz="2000">
              <a:solidFill>
                <a:schemeClr val="dk1"/>
              </a:solidFill>
              <a:latin typeface="Calibri"/>
              <a:ea typeface="Calibri"/>
              <a:cs typeface="Calibri"/>
              <a:sym typeface="Calibri"/>
            </a:endParaRPr>
          </a:p>
          <a:p>
            <a:pPr marL="332740" marR="0" lvl="0" indent="-320040" algn="l" rtl="0">
              <a:lnSpc>
                <a:spcPct val="100000"/>
              </a:lnSpc>
              <a:spcBef>
                <a:spcPts val="0"/>
              </a:spcBef>
              <a:spcAft>
                <a:spcPts val="0"/>
              </a:spcAft>
              <a:buNone/>
            </a:pPr>
            <a:endParaRPr sz="2000">
              <a:solidFill>
                <a:schemeClr val="dk1"/>
              </a:solidFill>
              <a:latin typeface="Calibri"/>
              <a:ea typeface="Calibri"/>
              <a:cs typeface="Calibri"/>
              <a:sym typeface="Calibri"/>
            </a:endParaRPr>
          </a:p>
        </p:txBody>
      </p:sp>
      <p:pic>
        <p:nvPicPr>
          <p:cNvPr id="121" name="Google Shape;121;p12"/>
          <p:cNvPicPr preferRelativeResize="0"/>
          <p:nvPr/>
        </p:nvPicPr>
        <p:blipFill rotWithShape="1">
          <a:blip r:embed="rId4">
            <a:alphaModFix/>
          </a:blip>
          <a:srcRect/>
          <a:stretch/>
        </p:blipFill>
        <p:spPr>
          <a:xfrm>
            <a:off x="4343400" y="3048000"/>
            <a:ext cx="1828800" cy="1295400"/>
          </a:xfrm>
          <a:prstGeom prst="rect">
            <a:avLst/>
          </a:prstGeom>
          <a:noFill/>
          <a:ln>
            <a:noFill/>
          </a:ln>
        </p:spPr>
      </p:pic>
      <p:pic>
        <p:nvPicPr>
          <p:cNvPr id="122" name="Google Shape;122;p12"/>
          <p:cNvPicPr preferRelativeResize="0"/>
          <p:nvPr/>
        </p:nvPicPr>
        <p:blipFill rotWithShape="1">
          <a:blip r:embed="rId5">
            <a:alphaModFix/>
          </a:blip>
          <a:srcRect/>
          <a:stretch/>
        </p:blipFill>
        <p:spPr>
          <a:xfrm>
            <a:off x="7505700" y="4800600"/>
            <a:ext cx="1409700" cy="1371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3"/>
          <p:cNvSpPr/>
          <p:nvPr/>
        </p:nvSpPr>
        <p:spPr>
          <a:xfrm>
            <a:off x="2926079" y="173736"/>
            <a:ext cx="6213348" cy="50291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8" name="Google Shape;128;p13"/>
          <p:cNvSpPr txBox="1">
            <a:spLocks noGrp="1"/>
          </p:cNvSpPr>
          <p:nvPr>
            <p:ph type="title"/>
          </p:nvPr>
        </p:nvSpPr>
        <p:spPr>
          <a:xfrm>
            <a:off x="613157" y="155192"/>
            <a:ext cx="8530843" cy="443070"/>
          </a:xfrm>
          <a:prstGeom prst="rect">
            <a:avLst/>
          </a:prstGeom>
          <a:noFill/>
          <a:ln>
            <a:noFill/>
          </a:ln>
        </p:spPr>
        <p:txBody>
          <a:bodyPr spcFirstLastPara="1" wrap="square" lIns="0" tIns="12050" rIns="0" bIns="0" anchor="t" anchorCtr="0">
            <a:noAutofit/>
          </a:bodyPr>
          <a:lstStyle/>
          <a:p>
            <a:pPr marL="3455034" lvl="0" indent="0" algn="l" rtl="0">
              <a:lnSpc>
                <a:spcPct val="100000"/>
              </a:lnSpc>
              <a:spcBef>
                <a:spcPts val="0"/>
              </a:spcBef>
              <a:spcAft>
                <a:spcPts val="0"/>
              </a:spcAft>
              <a:buNone/>
            </a:pPr>
            <a:r>
              <a:rPr lang="fr-FR"/>
              <a:t>Représentation graphique</a:t>
            </a:r>
            <a:endParaRPr/>
          </a:p>
        </p:txBody>
      </p:sp>
      <p:sp>
        <p:nvSpPr>
          <p:cNvPr id="129" name="Google Shape;129;p13"/>
          <p:cNvSpPr txBox="1">
            <a:spLocks noGrp="1"/>
          </p:cNvSpPr>
          <p:nvPr>
            <p:ph type="sldNum" idx="12"/>
          </p:nvPr>
        </p:nvSpPr>
        <p:spPr>
          <a:xfrm>
            <a:off x="8401811" y="6465214"/>
            <a:ext cx="231775" cy="177800"/>
          </a:xfrm>
          <a:prstGeom prst="rect">
            <a:avLst/>
          </a:prstGeom>
          <a:noFill/>
          <a:ln>
            <a:noFill/>
          </a:ln>
        </p:spPr>
        <p:txBody>
          <a:bodyPr spcFirstLastPara="1" wrap="square" lIns="0" tIns="0" rIns="0" bIns="0" anchor="t" anchorCtr="0">
            <a:noAutofit/>
          </a:bodyPr>
          <a:lstStyle/>
          <a:p>
            <a:pPr marL="38100" lvl="0" indent="0" algn="l" rtl="0">
              <a:lnSpc>
                <a:spcPct val="103333"/>
              </a:lnSpc>
              <a:spcBef>
                <a:spcPts val="0"/>
              </a:spcBef>
              <a:spcAft>
                <a:spcPts val="0"/>
              </a:spcAft>
              <a:buNone/>
            </a:pPr>
            <a:fld id="{00000000-1234-1234-1234-123412341234}" type="slidenum">
              <a:rPr lang="fr-FR"/>
              <a:pPr marL="38100" lvl="0" indent="0" algn="l" rtl="0">
                <a:lnSpc>
                  <a:spcPct val="103333"/>
                </a:lnSpc>
                <a:spcBef>
                  <a:spcPts val="0"/>
                </a:spcBef>
                <a:spcAft>
                  <a:spcPts val="0"/>
                </a:spcAft>
                <a:buNone/>
              </a:pPr>
              <a:t>7</a:t>
            </a:fld>
            <a:endParaRPr/>
          </a:p>
        </p:txBody>
      </p:sp>
      <p:sp>
        <p:nvSpPr>
          <p:cNvPr id="130" name="Google Shape;130;p13"/>
          <p:cNvSpPr txBox="1"/>
          <p:nvPr/>
        </p:nvSpPr>
        <p:spPr>
          <a:xfrm>
            <a:off x="473760" y="838200"/>
            <a:ext cx="8670240" cy="5334000"/>
          </a:xfrm>
          <a:prstGeom prst="rect">
            <a:avLst/>
          </a:prstGeom>
          <a:noFill/>
          <a:ln>
            <a:noFill/>
          </a:ln>
        </p:spPr>
        <p:txBody>
          <a:bodyPr spcFirstLastPara="1" wrap="square" lIns="0" tIns="12700" rIns="0" bIns="0" anchor="t" anchorCtr="0">
            <a:noAutofit/>
          </a:bodyPr>
          <a:lstStyle/>
          <a:p>
            <a:pPr marL="12700" marR="0" lvl="0" indent="0" algn="l" rtl="0">
              <a:spcBef>
                <a:spcPts val="0"/>
              </a:spcBef>
              <a:spcAft>
                <a:spcPts val="0"/>
              </a:spcAft>
              <a:buNone/>
            </a:pPr>
            <a:endParaRPr sz="2400" b="1" dirty="0">
              <a:solidFill>
                <a:schemeClr val="dk1"/>
              </a:solidFill>
              <a:latin typeface="Calibri"/>
              <a:ea typeface="Calibri"/>
              <a:cs typeface="Calibri"/>
              <a:sym typeface="Calibri"/>
            </a:endParaRPr>
          </a:p>
          <a:p>
            <a:pPr marL="12700" marR="0" lvl="0" indent="0" algn="l" rtl="0">
              <a:spcBef>
                <a:spcPts val="675"/>
              </a:spcBef>
              <a:spcAft>
                <a:spcPts val="0"/>
              </a:spcAft>
              <a:buNone/>
            </a:pPr>
            <a:r>
              <a:rPr lang="fr-FR" sz="2400" b="1" dirty="0">
                <a:solidFill>
                  <a:schemeClr val="dk1"/>
                </a:solidFill>
                <a:latin typeface="Calibri"/>
                <a:ea typeface="Calibri"/>
                <a:cs typeface="Calibri"/>
                <a:sym typeface="Calibri"/>
              </a:rPr>
              <a:t>Représentation graphique</a:t>
            </a:r>
            <a:endParaRPr sz="2400" b="1" dirty="0">
              <a:solidFill>
                <a:schemeClr val="dk1"/>
              </a:solidFill>
              <a:latin typeface="Calibri"/>
              <a:ea typeface="Calibri"/>
              <a:cs typeface="Calibri"/>
              <a:sym typeface="Calibri"/>
            </a:endParaRPr>
          </a:p>
          <a:p>
            <a:pPr marL="12700" marR="0" lvl="0" indent="0" algn="l" rtl="0">
              <a:spcBef>
                <a:spcPts val="100"/>
              </a:spcBef>
              <a:spcAft>
                <a:spcPts val="0"/>
              </a:spcAft>
              <a:buNone/>
            </a:pPr>
            <a:r>
              <a:rPr lang="fr-FR" sz="2400" dirty="0">
                <a:solidFill>
                  <a:schemeClr val="dk1"/>
                </a:solidFill>
                <a:latin typeface="Arial"/>
                <a:ea typeface="Arial"/>
                <a:cs typeface="Arial"/>
                <a:sym typeface="Arial"/>
              </a:rPr>
              <a:t> </a:t>
            </a:r>
            <a:endParaRPr sz="2400" dirty="0">
              <a:solidFill>
                <a:schemeClr val="dk1"/>
              </a:solidFill>
              <a:latin typeface="Arial"/>
              <a:ea typeface="Arial"/>
              <a:cs typeface="Arial"/>
              <a:sym typeface="Arial"/>
            </a:endParaRPr>
          </a:p>
          <a:p>
            <a:pPr marL="332740" marR="0" lvl="0" indent="-320040" algn="l" rtl="0">
              <a:lnSpc>
                <a:spcPct val="100000"/>
              </a:lnSpc>
              <a:spcBef>
                <a:spcPts val="0"/>
              </a:spcBef>
              <a:spcAft>
                <a:spcPts val="0"/>
              </a:spcAft>
              <a:buClr>
                <a:schemeClr val="dk1"/>
              </a:buClr>
              <a:buSzPts val="2000"/>
              <a:buFont typeface="Noto Sans Symbols"/>
              <a:buChar char="⮚"/>
            </a:pPr>
            <a:r>
              <a:rPr lang="fr-FR" sz="2000" dirty="0">
                <a:solidFill>
                  <a:schemeClr val="dk1"/>
                </a:solidFill>
                <a:latin typeface="Calibri"/>
                <a:ea typeface="Calibri"/>
                <a:cs typeface="Calibri"/>
                <a:sym typeface="Calibri"/>
              </a:rPr>
              <a:t>Représenter </a:t>
            </a:r>
            <a:r>
              <a:rPr lang="fr-FR" sz="2000" b="1" dirty="0">
                <a:solidFill>
                  <a:schemeClr val="dk1"/>
                </a:solidFill>
                <a:latin typeface="Calibri"/>
                <a:ea typeface="Calibri"/>
                <a:cs typeface="Calibri"/>
                <a:sym typeface="Calibri"/>
              </a:rPr>
              <a:t>les messages </a:t>
            </a:r>
            <a:r>
              <a:rPr lang="fr-FR" sz="2000" dirty="0">
                <a:solidFill>
                  <a:schemeClr val="dk1"/>
                </a:solidFill>
                <a:latin typeface="Calibri"/>
                <a:ea typeface="Calibri"/>
                <a:cs typeface="Calibri"/>
                <a:sym typeface="Calibri"/>
              </a:rPr>
              <a:t>par une flèche horizontale:</a:t>
            </a:r>
            <a:endParaRPr sz="2000" dirty="0">
              <a:solidFill>
                <a:schemeClr val="dk1"/>
              </a:solidFill>
              <a:latin typeface="Calibri"/>
              <a:ea typeface="Calibri"/>
              <a:cs typeface="Calibri"/>
              <a:sym typeface="Calibri"/>
            </a:endParaRPr>
          </a:p>
          <a:p>
            <a:pPr marL="0" marR="0" lvl="0" indent="0" algn="just" rtl="0">
              <a:spcBef>
                <a:spcPts val="0"/>
              </a:spcBef>
              <a:spcAft>
                <a:spcPts val="0"/>
              </a:spcAft>
              <a:buNone/>
            </a:pPr>
            <a:r>
              <a:rPr lang="fr-FR" sz="2000" dirty="0">
                <a:solidFill>
                  <a:schemeClr val="dk1"/>
                </a:solidFill>
                <a:latin typeface="Calibri"/>
                <a:ea typeface="Calibri"/>
                <a:cs typeface="Calibri"/>
                <a:sym typeface="Calibri"/>
              </a:rPr>
              <a:t>une interaction est vue comme l'envoi d'un message entre un objet émetteur et un objet destinataire .</a:t>
            </a:r>
            <a:endParaRPr dirty="0"/>
          </a:p>
          <a:p>
            <a:pPr marL="332740" marR="0" lvl="0" indent="-320040" algn="l" rtl="0">
              <a:lnSpc>
                <a:spcPct val="100000"/>
              </a:lnSpc>
              <a:spcBef>
                <a:spcPts val="0"/>
              </a:spcBef>
              <a:spcAft>
                <a:spcPts val="0"/>
              </a:spcAft>
              <a:buNone/>
            </a:pPr>
            <a:endParaRPr sz="2000" dirty="0">
              <a:solidFill>
                <a:schemeClr val="dk1"/>
              </a:solidFill>
              <a:latin typeface="Calibri"/>
              <a:ea typeface="Calibri"/>
              <a:cs typeface="Calibri"/>
              <a:sym typeface="Calibri"/>
            </a:endParaRPr>
          </a:p>
          <a:p>
            <a:pPr marL="332740" marR="0" lvl="0" indent="-320040" algn="l" rtl="0">
              <a:lnSpc>
                <a:spcPct val="100000"/>
              </a:lnSpc>
              <a:spcBef>
                <a:spcPts val="0"/>
              </a:spcBef>
              <a:spcAft>
                <a:spcPts val="0"/>
              </a:spcAft>
              <a:buNone/>
            </a:pP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a:p>
            <a:pPr marL="0" marR="0" lvl="0" indent="0" algn="just" rtl="0">
              <a:spcBef>
                <a:spcPts val="0"/>
              </a:spcBef>
              <a:spcAft>
                <a:spcPts val="0"/>
              </a:spcAft>
              <a:buNone/>
            </a:pPr>
            <a:r>
              <a:rPr lang="fr-FR" sz="2000" dirty="0">
                <a:solidFill>
                  <a:schemeClr val="dk1"/>
                </a:solidFill>
                <a:latin typeface="Calibri"/>
                <a:ea typeface="Calibri"/>
                <a:cs typeface="Calibri"/>
                <a:sym typeface="Calibri"/>
              </a:rPr>
              <a:t>     Quand une ligne de vie reçoit un message, elle obtient </a:t>
            </a:r>
            <a:r>
              <a:rPr lang="fr-FR" sz="2000" b="1" dirty="0">
                <a:solidFill>
                  <a:schemeClr val="dk1"/>
                </a:solidFill>
                <a:latin typeface="Calibri"/>
                <a:ea typeface="Calibri"/>
                <a:cs typeface="Calibri"/>
                <a:sym typeface="Calibri"/>
              </a:rPr>
              <a:t>son activation</a:t>
            </a:r>
            <a:r>
              <a:rPr lang="fr-FR" sz="2000" dirty="0">
                <a:solidFill>
                  <a:schemeClr val="dk1"/>
                </a:solidFill>
                <a:latin typeface="Calibri"/>
                <a:ea typeface="Calibri"/>
                <a:cs typeface="Calibri"/>
                <a:sym typeface="Calibri"/>
              </a:rPr>
              <a:t>.</a:t>
            </a: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a:p>
            <a:pPr marL="0" marR="0" lvl="0" indent="-127000" algn="l" rtl="0">
              <a:spcBef>
                <a:spcPts val="0"/>
              </a:spcBef>
              <a:spcAft>
                <a:spcPts val="0"/>
              </a:spcAft>
              <a:buClr>
                <a:schemeClr val="dk1"/>
              </a:buClr>
              <a:buSzPts val="2000"/>
              <a:buFont typeface="Noto Sans Symbols"/>
              <a:buChar char="⮚"/>
            </a:pPr>
            <a:r>
              <a:rPr lang="fr-FR" sz="2000" dirty="0">
                <a:solidFill>
                  <a:schemeClr val="dk1"/>
                </a:solidFill>
                <a:latin typeface="Calibri"/>
                <a:ea typeface="Calibri"/>
                <a:cs typeface="Calibri"/>
                <a:sym typeface="Calibri"/>
              </a:rPr>
              <a:t>Action</a:t>
            </a:r>
            <a:r>
              <a:rPr lang="fr-FR" sz="2000" b="1" dirty="0">
                <a:solidFill>
                  <a:schemeClr val="dk1"/>
                </a:solidFill>
                <a:latin typeface="Calibri"/>
                <a:ea typeface="Calibri"/>
                <a:cs typeface="Calibri"/>
                <a:sym typeface="Calibri"/>
              </a:rPr>
              <a:t> </a:t>
            </a:r>
            <a:r>
              <a:rPr lang="fr-FR" sz="2000" b="1" dirty="0">
                <a:solidFill>
                  <a:srgbClr val="FF0000"/>
                </a:solidFill>
                <a:latin typeface="Calibri"/>
                <a:ea typeface="Calibri"/>
                <a:cs typeface="Calibri"/>
                <a:sym typeface="Calibri"/>
              </a:rPr>
              <a:t>interne </a:t>
            </a:r>
            <a:r>
              <a:rPr lang="fr-FR" sz="2000" dirty="0">
                <a:solidFill>
                  <a:schemeClr val="dk1"/>
                </a:solidFill>
                <a:latin typeface="Calibri"/>
                <a:ea typeface="Calibri"/>
                <a:cs typeface="Calibri"/>
                <a:sym typeface="Calibri"/>
              </a:rPr>
              <a:t>\ </a:t>
            </a:r>
            <a:r>
              <a:rPr lang="fr-FR" sz="2000" b="1" dirty="0">
                <a:solidFill>
                  <a:srgbClr val="FF0000"/>
                </a:solidFill>
                <a:latin typeface="Calibri"/>
                <a:ea typeface="Calibri"/>
                <a:cs typeface="Calibri"/>
                <a:sym typeface="Calibri"/>
              </a:rPr>
              <a:t>réflexif</a:t>
            </a:r>
            <a:r>
              <a:rPr lang="fr-FR" sz="2000" dirty="0">
                <a:solidFill>
                  <a:schemeClr val="dk1"/>
                </a:solidFill>
                <a:latin typeface="Calibri"/>
                <a:ea typeface="Calibri"/>
                <a:cs typeface="Calibri"/>
                <a:sym typeface="Calibri"/>
              </a:rPr>
              <a:t> </a:t>
            </a:r>
            <a:endParaRPr sz="2000" dirty="0">
              <a:solidFill>
                <a:schemeClr val="dk1"/>
              </a:solidFill>
              <a:latin typeface="Calibri"/>
              <a:ea typeface="Calibri"/>
              <a:cs typeface="Calibri"/>
              <a:sym typeface="Calibri"/>
            </a:endParaRPr>
          </a:p>
          <a:p>
            <a:pPr marL="0" marR="0" lvl="0" indent="0" algn="just" rtl="0">
              <a:spcBef>
                <a:spcPts val="0"/>
              </a:spcBef>
              <a:spcAft>
                <a:spcPts val="0"/>
              </a:spcAft>
              <a:buNone/>
            </a:pPr>
            <a:r>
              <a:rPr lang="fr-FR" sz="2000" dirty="0">
                <a:solidFill>
                  <a:schemeClr val="dk1"/>
                </a:solidFill>
                <a:latin typeface="Calibri"/>
                <a:ea typeface="Calibri"/>
                <a:cs typeface="Calibri"/>
                <a:sym typeface="Calibri"/>
              </a:rPr>
              <a:t>le système s’envoie à lui-même pour exécuter une  action système.</a:t>
            </a: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a:p>
            <a:pPr marL="332740" marR="0" lvl="0" indent="-320040" rtl="0">
              <a:lnSpc>
                <a:spcPct val="144000"/>
              </a:lnSpc>
              <a:spcBef>
                <a:spcPts val="0"/>
              </a:spcBef>
              <a:spcAft>
                <a:spcPts val="0"/>
              </a:spcAft>
              <a:buClr>
                <a:schemeClr val="dk1"/>
              </a:buClr>
              <a:buSzPts val="2000"/>
              <a:buFont typeface="Noto Sans Symbols"/>
              <a:buChar char="⮚"/>
            </a:pPr>
            <a:r>
              <a:rPr lang="fr-FR" sz="2000" dirty="0" smtClean="0">
                <a:solidFill>
                  <a:schemeClr val="dk1"/>
                </a:solidFill>
                <a:latin typeface="Calibri"/>
                <a:ea typeface="Calibri"/>
                <a:cs typeface="Calibri"/>
                <a:sym typeface="Calibri"/>
              </a:rPr>
              <a:t>Représenter</a:t>
            </a:r>
            <a:r>
              <a:rPr lang="fr-FR" sz="2000" dirty="0">
                <a:solidFill>
                  <a:schemeClr val="dk1"/>
                </a:solidFill>
                <a:latin typeface="Calibri"/>
                <a:ea typeface="Calibri"/>
                <a:cs typeface="Calibri"/>
                <a:sym typeface="Calibri"/>
              </a:rPr>
              <a:t> </a:t>
            </a:r>
            <a:r>
              <a:rPr lang="fr-FR" sz="2000" dirty="0" smtClean="0">
                <a:solidFill>
                  <a:schemeClr val="dk1"/>
                </a:solidFill>
                <a:latin typeface="Calibri"/>
                <a:ea typeface="Calibri"/>
                <a:cs typeface="Calibri"/>
                <a:sym typeface="Calibri"/>
              </a:rPr>
              <a:t>les </a:t>
            </a:r>
            <a:r>
              <a:rPr lang="fr-FR" sz="2000" dirty="0" smtClean="0">
                <a:solidFill>
                  <a:srgbClr val="FF0000"/>
                </a:solidFill>
                <a:latin typeface="Calibri"/>
                <a:ea typeface="Calibri"/>
                <a:cs typeface="Calibri"/>
                <a:sym typeface="Calibri"/>
              </a:rPr>
              <a:t>messages</a:t>
            </a:r>
            <a:r>
              <a:rPr lang="fr-FR" sz="2000" dirty="0">
                <a:solidFill>
                  <a:srgbClr val="FF0000"/>
                </a:solidFill>
                <a:latin typeface="Calibri"/>
                <a:ea typeface="Calibri"/>
                <a:cs typeface="Calibri"/>
                <a:sym typeface="Calibri"/>
              </a:rPr>
              <a:t> </a:t>
            </a:r>
            <a:r>
              <a:rPr lang="fr-FR" sz="2000" dirty="0" smtClean="0">
                <a:solidFill>
                  <a:srgbClr val="FF0000"/>
                </a:solidFill>
                <a:latin typeface="Calibri"/>
                <a:ea typeface="Calibri"/>
                <a:cs typeface="Calibri"/>
                <a:sym typeface="Calibri"/>
              </a:rPr>
              <a:t>de</a:t>
            </a:r>
            <a:r>
              <a:rPr lang="fr-FR" sz="2000" dirty="0">
                <a:solidFill>
                  <a:srgbClr val="FF0000"/>
                </a:solidFill>
                <a:latin typeface="Calibri"/>
                <a:ea typeface="Calibri"/>
                <a:cs typeface="Calibri"/>
                <a:sym typeface="Calibri"/>
              </a:rPr>
              <a:t> </a:t>
            </a:r>
            <a:r>
              <a:rPr lang="fr-FR" sz="2000" dirty="0" smtClean="0">
                <a:solidFill>
                  <a:srgbClr val="FF0000"/>
                </a:solidFill>
                <a:latin typeface="Calibri"/>
                <a:ea typeface="Calibri"/>
                <a:cs typeface="Calibri"/>
                <a:sym typeface="Calibri"/>
              </a:rPr>
              <a:t>retour</a:t>
            </a:r>
            <a:r>
              <a:rPr lang="fr-FR" sz="2000" dirty="0">
                <a:solidFill>
                  <a:schemeClr val="dk1"/>
                </a:solidFill>
                <a:latin typeface="Calibri"/>
                <a:ea typeface="Calibri"/>
                <a:cs typeface="Calibri"/>
                <a:sym typeface="Calibri"/>
              </a:rPr>
              <a:t> </a:t>
            </a:r>
            <a:r>
              <a:rPr lang="fr-FR" sz="2000" dirty="0" smtClean="0">
                <a:solidFill>
                  <a:schemeClr val="dk1"/>
                </a:solidFill>
                <a:latin typeface="Calibri"/>
                <a:ea typeface="Calibri"/>
                <a:cs typeface="Calibri"/>
                <a:sym typeface="Calibri"/>
              </a:rPr>
              <a:t>par</a:t>
            </a:r>
            <a:r>
              <a:rPr lang="fr-FR" sz="2000" dirty="0">
                <a:solidFill>
                  <a:schemeClr val="dk1"/>
                </a:solidFill>
                <a:latin typeface="Calibri"/>
                <a:ea typeface="Calibri"/>
                <a:cs typeface="Calibri"/>
                <a:sym typeface="Calibri"/>
              </a:rPr>
              <a:t> </a:t>
            </a:r>
            <a:r>
              <a:rPr lang="fr-FR" sz="2000" dirty="0" smtClean="0">
                <a:solidFill>
                  <a:schemeClr val="dk1"/>
                </a:solidFill>
                <a:latin typeface="Calibri"/>
                <a:ea typeface="Calibri"/>
                <a:cs typeface="Calibri"/>
                <a:sym typeface="Calibri"/>
              </a:rPr>
              <a:t>une</a:t>
            </a:r>
            <a:r>
              <a:rPr lang="fr-FR" sz="2000" dirty="0">
                <a:solidFill>
                  <a:schemeClr val="dk1"/>
                </a:solidFill>
                <a:latin typeface="Calibri"/>
                <a:ea typeface="Calibri"/>
                <a:cs typeface="Calibri"/>
                <a:sym typeface="Calibri"/>
              </a:rPr>
              <a:t> </a:t>
            </a:r>
            <a:r>
              <a:rPr lang="fr-FR" sz="2000" dirty="0" smtClean="0">
                <a:solidFill>
                  <a:srgbClr val="FF0000"/>
                </a:solidFill>
                <a:latin typeface="Calibri"/>
                <a:ea typeface="Calibri"/>
                <a:cs typeface="Calibri"/>
                <a:sym typeface="Calibri"/>
              </a:rPr>
              <a:t>flèche interrompue</a:t>
            </a:r>
            <a:r>
              <a:rPr lang="fr-FR" sz="2000" dirty="0">
                <a:solidFill>
                  <a:schemeClr val="dk1"/>
                </a:solidFill>
                <a:latin typeface="Calibri"/>
                <a:ea typeface="Calibri"/>
                <a:cs typeface="Calibri"/>
                <a:sym typeface="Calibri"/>
              </a:rPr>
              <a:t>.</a:t>
            </a:r>
            <a:endParaRPr sz="2000" dirty="0">
              <a:solidFill>
                <a:schemeClr val="dk1"/>
              </a:solidFill>
              <a:latin typeface="Calibri"/>
              <a:ea typeface="Calibri"/>
              <a:cs typeface="Calibri"/>
              <a:sym typeface="Calibri"/>
            </a:endParaRPr>
          </a:p>
        </p:txBody>
      </p:sp>
      <p:pic>
        <p:nvPicPr>
          <p:cNvPr id="131" name="Google Shape;131;p13"/>
          <p:cNvPicPr preferRelativeResize="0"/>
          <p:nvPr/>
        </p:nvPicPr>
        <p:blipFill rotWithShape="1">
          <a:blip r:embed="rId4">
            <a:alphaModFix/>
          </a:blip>
          <a:srcRect/>
          <a:stretch/>
        </p:blipFill>
        <p:spPr>
          <a:xfrm>
            <a:off x="5124450" y="2667001"/>
            <a:ext cx="3943350" cy="1142999"/>
          </a:xfrm>
          <a:prstGeom prst="rect">
            <a:avLst/>
          </a:prstGeom>
          <a:noFill/>
          <a:ln>
            <a:noFill/>
          </a:ln>
        </p:spPr>
      </p:pic>
      <p:cxnSp>
        <p:nvCxnSpPr>
          <p:cNvPr id="132" name="Google Shape;132;p13"/>
          <p:cNvCxnSpPr/>
          <p:nvPr/>
        </p:nvCxnSpPr>
        <p:spPr>
          <a:xfrm>
            <a:off x="228600" y="4037012"/>
            <a:ext cx="381000" cy="1588"/>
          </a:xfrm>
          <a:prstGeom prst="straightConnector1">
            <a:avLst/>
          </a:prstGeom>
          <a:noFill/>
          <a:ln w="28575" cap="flat" cmpd="sng">
            <a:solidFill>
              <a:srgbClr val="C00000"/>
            </a:solidFill>
            <a:prstDash val="solid"/>
            <a:round/>
            <a:headEnd type="none" w="sm" len="sm"/>
            <a:tailEnd type="stealth" w="med" len="med"/>
          </a:ln>
          <a:effectLst>
            <a:outerShdw blurRad="50800" dist="38100" dir="2700000" algn="tl" rotWithShape="0">
              <a:srgbClr val="000000">
                <a:alpha val="40000"/>
              </a:srgbClr>
            </a:outerShdw>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36"/>
        <p:cNvGrpSpPr/>
        <p:nvPr/>
      </p:nvGrpSpPr>
      <p:grpSpPr>
        <a:xfrm>
          <a:off x="0" y="0"/>
          <a:ext cx="0" cy="0"/>
          <a:chOff x="0" y="0"/>
          <a:chExt cx="0" cy="0"/>
        </a:xfrm>
      </p:grpSpPr>
      <p:sp>
        <p:nvSpPr>
          <p:cNvPr id="137" name="Google Shape;137;p14"/>
          <p:cNvSpPr/>
          <p:nvPr/>
        </p:nvSpPr>
        <p:spPr>
          <a:xfrm>
            <a:off x="2926079" y="173736"/>
            <a:ext cx="6213348" cy="50291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 name="Google Shape;138;p14"/>
          <p:cNvSpPr txBox="1"/>
          <p:nvPr/>
        </p:nvSpPr>
        <p:spPr>
          <a:xfrm>
            <a:off x="474065" y="1682623"/>
            <a:ext cx="2345335" cy="382797"/>
          </a:xfrm>
          <a:prstGeom prst="rect">
            <a:avLst/>
          </a:prstGeom>
          <a:noFill/>
          <a:ln>
            <a:noFill/>
          </a:ln>
        </p:spPr>
        <p:txBody>
          <a:bodyPr spcFirstLastPara="1" wrap="square" lIns="0" tIns="13325" rIns="0" bIns="0" anchor="t" anchorCtr="0">
            <a:noAutofit/>
          </a:bodyPr>
          <a:lstStyle/>
          <a:p>
            <a:pPr marL="12700" marR="0" lvl="0" indent="0" algn="l" rtl="0">
              <a:lnSpc>
                <a:spcPct val="100000"/>
              </a:lnSpc>
              <a:spcBef>
                <a:spcPts val="0"/>
              </a:spcBef>
              <a:spcAft>
                <a:spcPts val="0"/>
              </a:spcAft>
              <a:buNone/>
            </a:pPr>
            <a:r>
              <a:rPr lang="fr-FR" sz="2400" b="1">
                <a:solidFill>
                  <a:schemeClr val="dk1"/>
                </a:solidFill>
                <a:latin typeface="Calibri"/>
                <a:ea typeface="Calibri"/>
                <a:cs typeface="Calibri"/>
                <a:sym typeface="Calibri"/>
              </a:rPr>
              <a:t>Exemple</a:t>
            </a:r>
            <a:endParaRPr sz="2400" b="1">
              <a:solidFill>
                <a:schemeClr val="dk1"/>
              </a:solidFill>
              <a:latin typeface="Calibri"/>
              <a:ea typeface="Calibri"/>
              <a:cs typeface="Calibri"/>
              <a:sym typeface="Calibri"/>
            </a:endParaRPr>
          </a:p>
        </p:txBody>
      </p:sp>
      <p:grpSp>
        <p:nvGrpSpPr>
          <p:cNvPr id="139" name="Google Shape;139;p14"/>
          <p:cNvGrpSpPr/>
          <p:nvPr/>
        </p:nvGrpSpPr>
        <p:grpSpPr>
          <a:xfrm>
            <a:off x="533401" y="2209800"/>
            <a:ext cx="8077200" cy="4090960"/>
            <a:chOff x="1755267" y="2638450"/>
            <a:chExt cx="5534025" cy="3662349"/>
          </a:xfrm>
        </p:grpSpPr>
        <p:sp>
          <p:nvSpPr>
            <p:cNvPr id="140" name="Google Shape;140;p14"/>
            <p:cNvSpPr/>
            <p:nvPr/>
          </p:nvSpPr>
          <p:spPr>
            <a:xfrm>
              <a:off x="1755267" y="2638450"/>
              <a:ext cx="5534025" cy="362902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 name="Google Shape;141;p14"/>
            <p:cNvSpPr/>
            <p:nvPr/>
          </p:nvSpPr>
          <p:spPr>
            <a:xfrm>
              <a:off x="2857500" y="5857887"/>
              <a:ext cx="3714750" cy="442912"/>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42" name="Google Shape;142;p14"/>
          <p:cNvSpPr txBox="1">
            <a:spLocks noGrp="1"/>
          </p:cNvSpPr>
          <p:nvPr>
            <p:ph type="sldNum" idx="12"/>
          </p:nvPr>
        </p:nvSpPr>
        <p:spPr>
          <a:xfrm>
            <a:off x="8401811" y="6465214"/>
            <a:ext cx="231775" cy="177800"/>
          </a:xfrm>
          <a:prstGeom prst="rect">
            <a:avLst/>
          </a:prstGeom>
          <a:noFill/>
          <a:ln>
            <a:noFill/>
          </a:ln>
        </p:spPr>
        <p:txBody>
          <a:bodyPr spcFirstLastPara="1" wrap="square" lIns="0" tIns="0" rIns="0" bIns="0" anchor="t" anchorCtr="0">
            <a:noAutofit/>
          </a:bodyPr>
          <a:lstStyle/>
          <a:p>
            <a:pPr marL="38100" lvl="0" indent="0" algn="l" rtl="0">
              <a:lnSpc>
                <a:spcPct val="103333"/>
              </a:lnSpc>
              <a:spcBef>
                <a:spcPts val="0"/>
              </a:spcBef>
              <a:spcAft>
                <a:spcPts val="0"/>
              </a:spcAft>
              <a:buNone/>
            </a:pPr>
            <a:fld id="{00000000-1234-1234-1234-123412341234}" type="slidenum">
              <a:rPr lang="fr-FR"/>
              <a:pPr marL="38100" lvl="0" indent="0" algn="l" rtl="0">
                <a:lnSpc>
                  <a:spcPct val="103333"/>
                </a:lnSpc>
                <a:spcBef>
                  <a:spcPts val="0"/>
                </a:spcBef>
                <a:spcAft>
                  <a:spcPts val="0"/>
                </a:spcAft>
                <a:buNone/>
              </a:pPr>
              <a:t>8</a:t>
            </a:fld>
            <a:endParaRPr/>
          </a:p>
        </p:txBody>
      </p:sp>
      <p:sp>
        <p:nvSpPr>
          <p:cNvPr id="143" name="Google Shape;143;p14"/>
          <p:cNvSpPr txBox="1"/>
          <p:nvPr/>
        </p:nvSpPr>
        <p:spPr>
          <a:xfrm>
            <a:off x="306578" y="155192"/>
            <a:ext cx="8530843" cy="443070"/>
          </a:xfrm>
          <a:prstGeom prst="rect">
            <a:avLst/>
          </a:prstGeom>
          <a:noFill/>
          <a:ln>
            <a:noFill/>
          </a:ln>
        </p:spPr>
        <p:txBody>
          <a:bodyPr spcFirstLastPara="1" wrap="square" lIns="0" tIns="12050" rIns="0" bIns="0" anchor="t" anchorCtr="0">
            <a:noAutofit/>
          </a:bodyPr>
          <a:lstStyle/>
          <a:p>
            <a:pPr marL="3455034" marR="0" lvl="0" indent="0" algn="l" rtl="0">
              <a:lnSpc>
                <a:spcPct val="100000"/>
              </a:lnSpc>
              <a:spcBef>
                <a:spcPts val="0"/>
              </a:spcBef>
              <a:spcAft>
                <a:spcPts val="0"/>
              </a:spcAft>
              <a:buClr>
                <a:schemeClr val="lt1"/>
              </a:buClr>
              <a:buSzPts val="2800"/>
              <a:buFont typeface="Arial"/>
              <a:buNone/>
            </a:pPr>
            <a:r>
              <a:rPr lang="fr-FR" sz="2800" b="1" i="0" u="none" strike="noStrike" cap="none">
                <a:solidFill>
                  <a:schemeClr val="lt1"/>
                </a:solidFill>
                <a:latin typeface="Arial"/>
                <a:ea typeface="Arial"/>
                <a:cs typeface="Arial"/>
                <a:sym typeface="Arial"/>
              </a:rPr>
              <a:t>Représentation graphique</a:t>
            </a:r>
            <a:endParaRPr sz="2800" b="1"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5"/>
          <p:cNvSpPr/>
          <p:nvPr/>
        </p:nvSpPr>
        <p:spPr>
          <a:xfrm>
            <a:off x="2926079" y="173736"/>
            <a:ext cx="6213348" cy="50291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 name="Google Shape;149;p15"/>
          <p:cNvSpPr txBox="1">
            <a:spLocks noGrp="1"/>
          </p:cNvSpPr>
          <p:nvPr>
            <p:ph type="title"/>
          </p:nvPr>
        </p:nvSpPr>
        <p:spPr>
          <a:xfrm>
            <a:off x="306578" y="155193"/>
            <a:ext cx="8530843" cy="452120"/>
          </a:xfrm>
          <a:prstGeom prst="rect">
            <a:avLst/>
          </a:prstGeom>
          <a:noFill/>
          <a:ln>
            <a:noFill/>
          </a:ln>
        </p:spPr>
        <p:txBody>
          <a:bodyPr spcFirstLastPara="1" wrap="square" lIns="0" tIns="12050" rIns="0" bIns="0" anchor="t" anchorCtr="0">
            <a:noAutofit/>
          </a:bodyPr>
          <a:lstStyle/>
          <a:p>
            <a:pPr marL="3455034" lvl="0" indent="0" algn="l" rtl="0">
              <a:lnSpc>
                <a:spcPct val="100000"/>
              </a:lnSpc>
              <a:spcBef>
                <a:spcPts val="0"/>
              </a:spcBef>
              <a:spcAft>
                <a:spcPts val="0"/>
              </a:spcAft>
              <a:buNone/>
            </a:pPr>
            <a:r>
              <a:rPr lang="fr-FR"/>
              <a:t>Les fragments Combinés</a:t>
            </a:r>
            <a:endParaRPr/>
          </a:p>
        </p:txBody>
      </p:sp>
      <p:sp>
        <p:nvSpPr>
          <p:cNvPr id="150" name="Google Shape;150;p15"/>
          <p:cNvSpPr txBox="1"/>
          <p:nvPr/>
        </p:nvSpPr>
        <p:spPr>
          <a:xfrm>
            <a:off x="305510" y="838200"/>
            <a:ext cx="8838489" cy="3871701"/>
          </a:xfrm>
          <a:prstGeom prst="rect">
            <a:avLst/>
          </a:prstGeom>
          <a:noFill/>
          <a:ln>
            <a:noFill/>
          </a:ln>
        </p:spPr>
        <p:txBody>
          <a:bodyPr spcFirstLastPara="1" wrap="square" lIns="0" tIns="100950" rIns="0" bIns="0" anchor="t" anchorCtr="0">
            <a:noAutofit/>
          </a:bodyPr>
          <a:lstStyle/>
          <a:p>
            <a:pPr marL="0" marR="0" lvl="0" indent="0" algn="l" rtl="0">
              <a:spcBef>
                <a:spcPts val="0"/>
              </a:spcBef>
              <a:spcAft>
                <a:spcPts val="0"/>
              </a:spcAft>
              <a:buNone/>
            </a:pPr>
            <a:r>
              <a:rPr lang="fr-FR" sz="2400" b="1">
                <a:solidFill>
                  <a:schemeClr val="dk1"/>
                </a:solidFill>
                <a:latin typeface="Calibri"/>
                <a:ea typeface="Calibri"/>
                <a:cs typeface="Calibri"/>
                <a:sym typeface="Calibri"/>
              </a:rPr>
              <a:t>Fragments combinés :  representation graphique </a:t>
            </a:r>
            <a:endParaRPr sz="2400" b="1">
              <a:solidFill>
                <a:schemeClr val="dk1"/>
              </a:solidFill>
              <a:latin typeface="Calibri"/>
              <a:ea typeface="Calibri"/>
              <a:cs typeface="Calibri"/>
              <a:sym typeface="Calibri"/>
            </a:endParaRPr>
          </a:p>
          <a:p>
            <a:pPr marL="0" marR="0" lvl="0" indent="0" algn="l" rtl="0">
              <a:spcBef>
                <a:spcPts val="0"/>
              </a:spcBef>
              <a:spcAft>
                <a:spcPts val="0"/>
              </a:spcAft>
              <a:buNone/>
            </a:pPr>
            <a:endParaRPr sz="2400" b="1">
              <a:solidFill>
                <a:schemeClr val="dk1"/>
              </a:solidFill>
              <a:latin typeface="Calibri"/>
              <a:ea typeface="Calibri"/>
              <a:cs typeface="Calibri"/>
              <a:sym typeface="Calibri"/>
            </a:endParaRPr>
          </a:p>
          <a:p>
            <a:pPr marL="332740" marR="0" lvl="0" indent="-320040" algn="just" rtl="0">
              <a:lnSpc>
                <a:spcPct val="100000"/>
              </a:lnSpc>
              <a:spcBef>
                <a:spcPts val="695"/>
              </a:spcBef>
              <a:spcAft>
                <a:spcPts val="0"/>
              </a:spcAft>
              <a:buClr>
                <a:schemeClr val="dk1"/>
              </a:buClr>
              <a:buSzPts val="2000"/>
              <a:buFont typeface="Noto Sans Symbols"/>
              <a:buChar char="❖"/>
            </a:pPr>
            <a:r>
              <a:rPr lang="fr-FR" sz="2000">
                <a:solidFill>
                  <a:schemeClr val="dk1"/>
                </a:solidFill>
                <a:latin typeface="Calibri"/>
                <a:ea typeface="Calibri"/>
                <a:cs typeface="Calibri"/>
                <a:sym typeface="Calibri"/>
              </a:rPr>
              <a:t>Représentent un ensemble d’interactions.</a:t>
            </a:r>
            <a:endParaRPr sz="2000">
              <a:solidFill>
                <a:schemeClr val="dk1"/>
              </a:solidFill>
              <a:latin typeface="Calibri"/>
              <a:ea typeface="Calibri"/>
              <a:cs typeface="Calibri"/>
              <a:sym typeface="Calibri"/>
            </a:endParaRPr>
          </a:p>
          <a:p>
            <a:pPr marL="332740" marR="0" lvl="0" indent="-320040" algn="just" rtl="0">
              <a:lnSpc>
                <a:spcPct val="100000"/>
              </a:lnSpc>
              <a:spcBef>
                <a:spcPts val="710"/>
              </a:spcBef>
              <a:spcAft>
                <a:spcPts val="0"/>
              </a:spcAft>
              <a:buClr>
                <a:schemeClr val="dk1"/>
              </a:buClr>
              <a:buSzPts val="2000"/>
              <a:buFont typeface="Noto Sans Symbols"/>
              <a:buChar char="❖"/>
            </a:pPr>
            <a:r>
              <a:rPr lang="fr-FR" sz="2000">
                <a:solidFill>
                  <a:schemeClr val="dk1"/>
                </a:solidFill>
                <a:latin typeface="Calibri"/>
                <a:ea typeface="Calibri"/>
                <a:cs typeface="Calibri"/>
                <a:sym typeface="Calibri"/>
              </a:rPr>
              <a:t>Permettent de décrire des diagrammes de séquence de manière compacte.</a:t>
            </a:r>
            <a:endParaRPr sz="2000">
              <a:solidFill>
                <a:schemeClr val="dk1"/>
              </a:solidFill>
              <a:latin typeface="Calibri"/>
              <a:ea typeface="Calibri"/>
              <a:cs typeface="Calibri"/>
              <a:sym typeface="Calibri"/>
            </a:endParaRPr>
          </a:p>
          <a:p>
            <a:pPr marL="332740" marR="5080" lvl="0" indent="-320040" algn="just" rtl="0">
              <a:spcBef>
                <a:spcPts val="815"/>
              </a:spcBef>
              <a:spcAft>
                <a:spcPts val="0"/>
              </a:spcAft>
              <a:buClr>
                <a:schemeClr val="dk1"/>
              </a:buClr>
              <a:buSzPts val="2000"/>
              <a:buFont typeface="Noto Sans Symbols"/>
              <a:buChar char="❖"/>
            </a:pPr>
            <a:r>
              <a:rPr lang="fr-FR" sz="2000">
                <a:solidFill>
                  <a:schemeClr val="dk1"/>
                </a:solidFill>
                <a:latin typeface="Calibri"/>
                <a:ea typeface="Calibri"/>
                <a:cs typeface="Calibri"/>
                <a:sym typeface="Calibri"/>
              </a:rPr>
              <a:t>Peuvent faire intervenir l’ensemble des entités participant au scénario ou juste un sous-ensemble.</a:t>
            </a:r>
            <a:endParaRPr/>
          </a:p>
          <a:p>
            <a:pPr marL="332740" marR="5080" lvl="0" indent="-320040" algn="l" rtl="0">
              <a:spcBef>
                <a:spcPts val="815"/>
              </a:spcBef>
              <a:spcAft>
                <a:spcPts val="0"/>
              </a:spcAft>
              <a:buNone/>
            </a:pPr>
            <a:endParaRPr sz="2000">
              <a:solidFill>
                <a:schemeClr val="dk1"/>
              </a:solidFill>
              <a:latin typeface="Calibri"/>
              <a:ea typeface="Calibri"/>
              <a:cs typeface="Calibri"/>
              <a:sym typeface="Calibri"/>
            </a:endParaRPr>
          </a:p>
          <a:p>
            <a:pPr marL="332740" marR="5080" lvl="0" indent="-320040" algn="l" rtl="0">
              <a:lnSpc>
                <a:spcPct val="169700"/>
              </a:lnSpc>
              <a:spcBef>
                <a:spcPts val="815"/>
              </a:spcBef>
              <a:spcAft>
                <a:spcPts val="0"/>
              </a:spcAft>
              <a:buNone/>
            </a:pPr>
            <a:endParaRPr sz="2400">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2450">
              <a:solidFill>
                <a:schemeClr val="dk1"/>
              </a:solidFill>
              <a:latin typeface="Arial"/>
              <a:ea typeface="Arial"/>
              <a:cs typeface="Arial"/>
              <a:sym typeface="Arial"/>
            </a:endParaRPr>
          </a:p>
        </p:txBody>
      </p:sp>
      <p:sp>
        <p:nvSpPr>
          <p:cNvPr id="151" name="Google Shape;151;p15"/>
          <p:cNvSpPr/>
          <p:nvPr/>
        </p:nvSpPr>
        <p:spPr>
          <a:xfrm>
            <a:off x="228600" y="4572000"/>
            <a:ext cx="8686800" cy="21336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2" name="Google Shape;152;p15"/>
          <p:cNvSpPr txBox="1">
            <a:spLocks noGrp="1"/>
          </p:cNvSpPr>
          <p:nvPr>
            <p:ph type="sldNum" idx="12"/>
          </p:nvPr>
        </p:nvSpPr>
        <p:spPr>
          <a:xfrm>
            <a:off x="8401811" y="6465214"/>
            <a:ext cx="231775" cy="177800"/>
          </a:xfrm>
          <a:prstGeom prst="rect">
            <a:avLst/>
          </a:prstGeom>
          <a:noFill/>
          <a:ln>
            <a:noFill/>
          </a:ln>
        </p:spPr>
        <p:txBody>
          <a:bodyPr spcFirstLastPara="1" wrap="square" lIns="0" tIns="0" rIns="0" bIns="0" anchor="t" anchorCtr="0">
            <a:noAutofit/>
          </a:bodyPr>
          <a:lstStyle/>
          <a:p>
            <a:pPr marL="38100" lvl="0" indent="0" algn="l" rtl="0">
              <a:lnSpc>
                <a:spcPct val="103333"/>
              </a:lnSpc>
              <a:spcBef>
                <a:spcPts val="0"/>
              </a:spcBef>
              <a:spcAft>
                <a:spcPts val="0"/>
              </a:spcAft>
              <a:buNone/>
            </a:pPr>
            <a:fld id="{00000000-1234-1234-1234-123412341234}" type="slidenum">
              <a:rPr lang="fr-FR"/>
              <a:pPr marL="38100" lvl="0" indent="0" algn="l" rtl="0">
                <a:lnSpc>
                  <a:spcPct val="103333"/>
                </a:lnSpc>
                <a:spcBef>
                  <a:spcPts val="0"/>
                </a:spcBef>
                <a:spcAft>
                  <a:spcPts val="0"/>
                </a:spcAft>
                <a:buNone/>
              </a:pPr>
              <a:t>9</a:t>
            </a:fld>
            <a:endParaRPr/>
          </a:p>
        </p:txBody>
      </p:sp>
      <p:sp>
        <p:nvSpPr>
          <p:cNvPr id="153" name="Google Shape;153;p15"/>
          <p:cNvSpPr/>
          <p:nvPr/>
        </p:nvSpPr>
        <p:spPr>
          <a:xfrm>
            <a:off x="304800" y="3581400"/>
            <a:ext cx="685800" cy="609600"/>
          </a:xfrm>
          <a:prstGeom prst="curvedRightArrow">
            <a:avLst>
              <a:gd name="adj1" fmla="val 25000"/>
              <a:gd name="adj2" fmla="val 50000"/>
              <a:gd name="adj3" fmla="val 25000"/>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0000"/>
              </a:solidFill>
              <a:latin typeface="Calibri"/>
              <a:ea typeface="Calibri"/>
              <a:cs typeface="Calibri"/>
              <a:sym typeface="Calibri"/>
            </a:endParaRPr>
          </a:p>
        </p:txBody>
      </p:sp>
      <p:sp>
        <p:nvSpPr>
          <p:cNvPr id="154" name="Google Shape;154;p15"/>
          <p:cNvSpPr/>
          <p:nvPr/>
        </p:nvSpPr>
        <p:spPr>
          <a:xfrm>
            <a:off x="1143000" y="2971800"/>
            <a:ext cx="7620000" cy="218521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a:p>
            <a:pPr marL="0" marR="0" lvl="0" indent="0" algn="just" rtl="0">
              <a:spcBef>
                <a:spcPts val="0"/>
              </a:spcBef>
              <a:spcAft>
                <a:spcPts val="0"/>
              </a:spcAft>
              <a:buNone/>
            </a:pPr>
            <a:r>
              <a:rPr lang="fr-FR" sz="2000">
                <a:solidFill>
                  <a:schemeClr val="dk1"/>
                </a:solidFill>
                <a:latin typeface="Calibri"/>
                <a:ea typeface="Calibri"/>
                <a:cs typeface="Calibri"/>
                <a:sym typeface="Calibri"/>
              </a:rPr>
              <a:t>les fragments sont utilisés pour montrer des interactions complexes telles que </a:t>
            </a:r>
            <a:r>
              <a:rPr lang="fr-FR" sz="2000">
                <a:solidFill>
                  <a:srgbClr val="FF0000"/>
                </a:solidFill>
                <a:latin typeface="Calibri"/>
                <a:ea typeface="Calibri"/>
                <a:cs typeface="Calibri"/>
                <a:sym typeface="Calibri"/>
              </a:rPr>
              <a:t>des flux </a:t>
            </a:r>
            <a:r>
              <a:rPr lang="fr-FR" sz="2000">
                <a:solidFill>
                  <a:schemeClr val="dk1"/>
                </a:solidFill>
                <a:latin typeface="Calibri"/>
                <a:ea typeface="Calibri"/>
                <a:cs typeface="Calibri"/>
                <a:sym typeface="Calibri"/>
              </a:rPr>
              <a:t>et des </a:t>
            </a:r>
            <a:r>
              <a:rPr lang="fr-FR" sz="2000">
                <a:solidFill>
                  <a:srgbClr val="FF0000"/>
                </a:solidFill>
                <a:latin typeface="Calibri"/>
                <a:ea typeface="Calibri"/>
                <a:cs typeface="Calibri"/>
                <a:sym typeface="Calibri"/>
              </a:rPr>
              <a:t>boucles alternatifs </a:t>
            </a:r>
            <a:r>
              <a:rPr lang="fr-FR" sz="2000">
                <a:solidFill>
                  <a:schemeClr val="dk1"/>
                </a:solidFill>
                <a:latin typeface="Calibri"/>
                <a:ea typeface="Calibri"/>
                <a:cs typeface="Calibri"/>
                <a:sym typeface="Calibri"/>
              </a:rPr>
              <a:t>de manière plus structurée. Ils peuvent être </a:t>
            </a:r>
            <a:r>
              <a:rPr lang="fr-FR" sz="2000" b="1">
                <a:solidFill>
                  <a:schemeClr val="dk1"/>
                </a:solidFill>
                <a:latin typeface="Calibri"/>
                <a:ea typeface="Calibri"/>
                <a:cs typeface="Calibri"/>
                <a:sym typeface="Calibri"/>
              </a:rPr>
              <a:t>imbriqués</a:t>
            </a:r>
            <a:r>
              <a:rPr lang="fr-FR" sz="2000">
                <a:solidFill>
                  <a:schemeClr val="dk1"/>
                </a:solidFill>
                <a:latin typeface="Calibri"/>
                <a:ea typeface="Calibri"/>
                <a:cs typeface="Calibri"/>
                <a:sym typeface="Calibri"/>
              </a:rPr>
              <a:t> .</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51"/>
                                        </p:tgtEl>
                                        <p:attrNameLst>
                                          <p:attrName>style.visibility</p:attrName>
                                        </p:attrNameLst>
                                      </p:cBhvr>
                                      <p:to>
                                        <p:strVal val="visible"/>
                                      </p:to>
                                    </p:set>
                                    <p:anim calcmode="lin" valueType="num">
                                      <p:cBhvr additive="base">
                                        <p:cTn id="11" dur="500"/>
                                        <p:tgtEl>
                                          <p:spTgt spid="1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905</TotalTime>
  <Words>1786</Words>
  <Application>Microsoft Office PowerPoint</Application>
  <PresentationFormat>Affichage à l'écran (4:3)</PresentationFormat>
  <Paragraphs>362</Paragraphs>
  <Slides>30</Slides>
  <Notes>30</Notes>
  <HiddenSlides>0</HiddenSlides>
  <MMClips>0</MMClips>
  <ScaleCrop>false</ScaleCrop>
  <HeadingPairs>
    <vt:vector size="4" baseType="variant">
      <vt:variant>
        <vt:lpstr>Thème</vt:lpstr>
      </vt:variant>
      <vt:variant>
        <vt:i4>1</vt:i4>
      </vt:variant>
      <vt:variant>
        <vt:lpstr>Titres des diapositives</vt:lpstr>
      </vt:variant>
      <vt:variant>
        <vt:i4>30</vt:i4>
      </vt:variant>
    </vt:vector>
  </HeadingPairs>
  <TitlesOfParts>
    <vt:vector size="31" baseType="lpstr">
      <vt:lpstr>Office Theme</vt:lpstr>
      <vt:lpstr>Chapitre II: Analyse dynamique</vt:lpstr>
      <vt:lpstr>PLAN</vt:lpstr>
      <vt:lpstr>Objectifs de l’axe dynamique</vt:lpstr>
      <vt:lpstr>Diagramme  de séquences  système</vt:lpstr>
      <vt:lpstr>Définition d’un Diagramme de séquence système</vt:lpstr>
      <vt:lpstr>Représentation graphique</vt:lpstr>
      <vt:lpstr>Représentation graphique</vt:lpstr>
      <vt:lpstr>Diapositive 8</vt:lpstr>
      <vt:lpstr>Les fragments Combinés</vt:lpstr>
      <vt:lpstr>Les fragments Combinés</vt:lpstr>
      <vt:lpstr>Les fragments Combinés</vt:lpstr>
      <vt:lpstr>Les fragments Combinés: Ref</vt:lpstr>
      <vt:lpstr>Les fragments Combinés: LOOP</vt:lpstr>
      <vt:lpstr>Les fragments Combinés: OPT</vt:lpstr>
      <vt:lpstr>Les fragments Combinés: ALT</vt:lpstr>
      <vt:lpstr>Etude de cas: Vente en ligne des ouvrages </vt:lpstr>
      <vt:lpstr> Diagramme         d’activités</vt:lpstr>
      <vt:lpstr>                     Diagramme d’activités</vt:lpstr>
      <vt:lpstr>                     Diagramme d’activités</vt:lpstr>
      <vt:lpstr>                     Diagramme d’activités</vt:lpstr>
      <vt:lpstr>                     Diagramme d’activités</vt:lpstr>
      <vt:lpstr>                     Diagramme d’activités</vt:lpstr>
      <vt:lpstr>                     Diagramme d’activités</vt:lpstr>
      <vt:lpstr>                     Diagramme d’activités</vt:lpstr>
      <vt:lpstr>                     Diagramme d’activités</vt:lpstr>
      <vt:lpstr>                     Diagramme d’activités</vt:lpstr>
      <vt:lpstr>                     Diagramme d’activités</vt:lpstr>
      <vt:lpstr>                     Diagramme d’activités</vt:lpstr>
      <vt:lpstr>                     Diagramme d’activités</vt:lpstr>
      <vt:lpstr>Etude de cas: Système de Gestion des Demandes de Congé</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Chapitre II: Analyse dynamique</dc:title>
  <dc:creator>noura Abdaoui</dc:creator>
  <cp:lastModifiedBy>king</cp:lastModifiedBy>
  <cp:revision>11</cp:revision>
  <dcterms:modified xsi:type="dcterms:W3CDTF">2023-10-09T09:29:16Z</dcterms:modified>
</cp:coreProperties>
</file>