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626" r:id="rId3"/>
    <p:sldId id="633" r:id="rId4"/>
    <p:sldId id="625" r:id="rId5"/>
    <p:sldId id="624" r:id="rId6"/>
    <p:sldId id="623" r:id="rId7"/>
    <p:sldId id="627" r:id="rId8"/>
    <p:sldId id="605" r:id="rId9"/>
    <p:sldId id="639" r:id="rId10"/>
    <p:sldId id="628" r:id="rId11"/>
    <p:sldId id="631" r:id="rId12"/>
    <p:sldId id="632" r:id="rId13"/>
    <p:sldId id="596" r:id="rId14"/>
    <p:sldId id="629" r:id="rId15"/>
    <p:sldId id="640" r:id="rId16"/>
    <p:sldId id="641" r:id="rId17"/>
    <p:sldId id="642" r:id="rId18"/>
    <p:sldId id="643" r:id="rId19"/>
    <p:sldId id="644" r:id="rId20"/>
    <p:sldId id="645" r:id="rId21"/>
    <p:sldId id="646" r:id="rId22"/>
    <p:sldId id="647" r:id="rId23"/>
    <p:sldId id="648" r:id="rId24"/>
    <p:sldId id="649" r:id="rId25"/>
    <p:sldId id="634" r:id="rId26"/>
    <p:sldId id="650" r:id="rId27"/>
    <p:sldId id="651" r:id="rId28"/>
    <p:sldId id="652" r:id="rId29"/>
    <p:sldId id="653" r:id="rId30"/>
    <p:sldId id="654" r:id="rId31"/>
    <p:sldId id="655" r:id="rId32"/>
    <p:sldId id="656" r:id="rId33"/>
    <p:sldId id="657" r:id="rId34"/>
    <p:sldId id="259" r:id="rId35"/>
    <p:sldId id="25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3EDAB1-5E22-44C0-BD64-D1EBC96A1A14}">
          <p14:sldIdLst>
            <p14:sldId id="256"/>
          </p14:sldIdLst>
        </p14:section>
        <p14:section name="Default Section" id="{21EE07D4-F84E-4BBE-9AD3-719F4B2C30E8}">
          <p14:sldIdLst>
            <p14:sldId id="626"/>
            <p14:sldId id="633"/>
            <p14:sldId id="625"/>
            <p14:sldId id="624"/>
            <p14:sldId id="623"/>
            <p14:sldId id="627"/>
            <p14:sldId id="605"/>
            <p14:sldId id="639"/>
            <p14:sldId id="628"/>
            <p14:sldId id="631"/>
            <p14:sldId id="632"/>
            <p14:sldId id="596"/>
            <p14:sldId id="629"/>
            <p14:sldId id="640"/>
            <p14:sldId id="641"/>
            <p14:sldId id="642"/>
            <p14:sldId id="643"/>
            <p14:sldId id="644"/>
            <p14:sldId id="645"/>
            <p14:sldId id="646"/>
            <p14:sldId id="647"/>
            <p14:sldId id="648"/>
            <p14:sldId id="649"/>
            <p14:sldId id="634"/>
            <p14:sldId id="650"/>
            <p14:sldId id="651"/>
            <p14:sldId id="652"/>
            <p14:sldId id="653"/>
            <p14:sldId id="654"/>
            <p14:sldId id="655"/>
            <p14:sldId id="656"/>
            <p14:sldId id="657"/>
            <p14:sldId id="259"/>
            <p14:sldId id="25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3C4E"/>
    <a:srgbClr val="CA1814"/>
    <a:srgbClr val="FF3300"/>
    <a:srgbClr val="2E2B2B"/>
    <a:srgbClr val="363233"/>
    <a:srgbClr val="CC00CC"/>
    <a:srgbClr val="990099"/>
    <a:srgbClr val="E9E7E8"/>
    <a:srgbClr val="D0CDCF"/>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Style léger 2 - Accentuation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9" autoAdjust="0"/>
    <p:restoredTop sz="79926" autoAdjust="0"/>
  </p:normalViewPr>
  <p:slideViewPr>
    <p:cSldViewPr snapToGrid="0">
      <p:cViewPr varScale="1">
        <p:scale>
          <a:sx n="58" d="100"/>
          <a:sy n="58" d="100"/>
        </p:scale>
        <p:origin x="1212"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3DF0B8-1B48-4225-9701-63468AF0DF5E}" type="datetimeFigureOut">
              <a:rPr lang="en-US" smtClean="0"/>
              <a:pPr/>
              <a:t>9/2/2022</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CA5863-5F8F-4656-8519-B0608FA8CD3E}" type="slidenum">
              <a:rPr lang="en-US" smtClean="0"/>
              <a:pPr/>
              <a:t>‹#›</a:t>
            </a:fld>
            <a:endParaRPr lang="en-US"/>
          </a:p>
        </p:txBody>
      </p:sp>
    </p:spTree>
    <p:extLst>
      <p:ext uri="{BB962C8B-B14F-4D97-AF65-F5344CB8AC3E}">
        <p14:creationId xmlns:p14="http://schemas.microsoft.com/office/powerpoint/2010/main" val="2147421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fr-FR" dirty="0"/>
              <a:t>Le fait de sous-diviser un réseau permet d'ajouter un niveau hiérarchique pour obtenir trois niveaux qui sont un réseau, un sous-réseau et un hôte. </a:t>
            </a:r>
          </a:p>
          <a:p>
            <a:pPr algn="just"/>
            <a:endParaRPr lang="fr-FR" dirty="0"/>
          </a:p>
          <a:p>
            <a:pPr algn="just"/>
            <a:r>
              <a:rPr lang="fr-FR" dirty="0"/>
              <a:t>Le fait d'ajouter un niveau hiérarchique permet de créer des sous-groupes supplémentaires dans un réseau IP, qui facilitent l'acheminement rapide des paquets et le filtrage efficace en réduisant le trafic « local ».</a:t>
            </a:r>
          </a:p>
          <a:p>
            <a:pPr algn="just"/>
            <a:endParaRPr lang="fr-FR" dirty="0"/>
          </a:p>
          <a:p>
            <a:pPr algn="just"/>
            <a:r>
              <a:rPr lang="fr-FR" dirty="0"/>
              <a:t>Ce chapitre étudie en détail la création et l'attribution des adresses de réseaux et de sous-réseaux IP à l'aide du masque de sous-réseau.</a:t>
            </a:r>
          </a:p>
          <a:p>
            <a:endParaRPr lang="en-US" dirty="0"/>
          </a:p>
          <a:p>
            <a:endParaRPr lang="fr-TN" dirty="0"/>
          </a:p>
        </p:txBody>
      </p:sp>
      <p:sp>
        <p:nvSpPr>
          <p:cNvPr id="4" name="Slide Number Placeholder 3"/>
          <p:cNvSpPr>
            <a:spLocks noGrp="1"/>
          </p:cNvSpPr>
          <p:nvPr>
            <p:ph type="sldNum" sz="quarter" idx="5"/>
          </p:nvPr>
        </p:nvSpPr>
        <p:spPr/>
        <p:txBody>
          <a:bodyPr/>
          <a:lstStyle/>
          <a:p>
            <a:fld id="{C1CA5863-5F8F-4656-8519-B0608FA8CD3E}" type="slidenum">
              <a:rPr lang="en-US" smtClean="0"/>
              <a:pPr/>
              <a:t>1</a:t>
            </a:fld>
            <a:endParaRPr lang="en-US"/>
          </a:p>
        </p:txBody>
      </p:sp>
    </p:spTree>
    <p:extLst>
      <p:ext uri="{BB962C8B-B14F-4D97-AF65-F5344CB8AC3E}">
        <p14:creationId xmlns:p14="http://schemas.microsoft.com/office/powerpoint/2010/main" val="3842244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latin typeface="Calibri" panose="020F0502020204030204" pitchFamily="34" charset="0"/>
                <a:cs typeface="Calibri" panose="020F0502020204030204" pitchFamily="34" charset="0"/>
              </a:rPr>
              <a:t>Pour comprendre comment appliquer un sous-réseau </a:t>
            </a:r>
            <a:r>
              <a:rPr lang="fr-FR" sz="1200" dirty="0">
                <a:solidFill>
                  <a:srgbClr val="FF0000"/>
                </a:solidFill>
                <a:latin typeface="Calibri" panose="020F0502020204030204" pitchFamily="34" charset="0"/>
                <a:cs typeface="Calibri" panose="020F0502020204030204" pitchFamily="34" charset="0"/>
              </a:rPr>
              <a:t>/25 </a:t>
            </a:r>
            <a:r>
              <a:rPr lang="fr-FR" sz="1200" dirty="0">
                <a:latin typeface="Calibri" panose="020F0502020204030204" pitchFamily="34" charset="0"/>
                <a:cs typeface="Calibri" panose="020F0502020204030204" pitchFamily="34" charset="0"/>
              </a:rPr>
              <a:t>dans un réseau, observez la topologie de la Figure 1.</a:t>
            </a:r>
          </a:p>
          <a:p>
            <a:pPr marR="0" lvl="0" algn="just" defTabSz="914400" rtl="0" eaLnBrk="1" fontAlgn="auto" latinLnBrk="0" hangingPunct="1">
              <a:lnSpc>
                <a:spcPct val="100000"/>
              </a:lnSpc>
              <a:spcBef>
                <a:spcPts val="0"/>
              </a:spcBef>
              <a:spcAft>
                <a:spcPts val="0"/>
              </a:spcAft>
              <a:buClrTx/>
              <a:buSzTx/>
              <a:tabLst/>
              <a:defRPr/>
            </a:pPr>
            <a:endParaRPr lang="fr-FR" sz="1200" dirty="0">
              <a:latin typeface="Calibri" panose="020F0502020204030204" pitchFamily="34" charset="0"/>
              <a:cs typeface="Calibri" panose="020F050202020403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dirty="0">
                <a:latin typeface="Calibri" panose="020F0502020204030204" pitchFamily="34" charset="0"/>
                <a:cs typeface="Calibri" panose="020F0502020204030204" pitchFamily="34" charset="0"/>
              </a:rPr>
              <a:t>Deux segments de réseau local sont reliés aux interfaces </a:t>
            </a:r>
            <a:r>
              <a:rPr lang="fr-FR" sz="1200" dirty="0" err="1">
                <a:latin typeface="Calibri" panose="020F0502020204030204" pitchFamily="34" charset="0"/>
                <a:cs typeface="Calibri" panose="020F0502020204030204" pitchFamily="34" charset="0"/>
              </a:rPr>
              <a:t>GigabitEthernet</a:t>
            </a:r>
            <a:r>
              <a:rPr lang="fr-FR" sz="1200" dirty="0">
                <a:latin typeface="Calibri" panose="020F0502020204030204" pitchFamily="34" charset="0"/>
                <a:cs typeface="Calibri" panose="020F0502020204030204" pitchFamily="34" charset="0"/>
              </a:rPr>
              <a:t> du routeur R1.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1200" dirty="0">
              <a:latin typeface="Calibri" panose="020F0502020204030204" pitchFamily="34" charset="0"/>
              <a:cs typeface="Calibri" panose="020F050202020403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dirty="0">
                <a:latin typeface="Calibri" panose="020F0502020204030204" pitchFamily="34" charset="0"/>
                <a:cs typeface="Calibri" panose="020F0502020204030204" pitchFamily="34" charset="0"/>
              </a:rPr>
              <a:t>L'un des sous-réseaux est attribué à chacun des LAN.</a:t>
            </a:r>
          </a:p>
          <a:p>
            <a:pPr algn="just"/>
            <a:endParaRPr lang="fr-TN" sz="12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Pour calculer le nombre de sous-réseaux qui peuvent être créés à partir des bits empruntés, utilisez la formule: </a:t>
            </a:r>
          </a:p>
          <a:p>
            <a:endParaRPr lang="fr-FR" dirty="0"/>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figure 2 fournit le nombre de sous-réseaux qui peuvent être créés si l'on emprunte 1, 2, 3, 4, 5 ou 6 bits.</a:t>
            </a:r>
          </a:p>
          <a:p>
            <a:endParaRPr lang="fr-T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latin typeface="Calibri" panose="020F0502020204030204" pitchFamily="34" charset="0"/>
              <a:cs typeface="Calibri" panose="020F0502020204030204" pitchFamily="34" charset="0"/>
            </a:endParaRPr>
          </a:p>
          <a:p>
            <a:endParaRPr lang="fr-TN" dirty="0"/>
          </a:p>
        </p:txBody>
      </p:sp>
      <p:sp>
        <p:nvSpPr>
          <p:cNvPr id="4" name="Slide Number Placeholder 3"/>
          <p:cNvSpPr>
            <a:spLocks noGrp="1"/>
          </p:cNvSpPr>
          <p:nvPr>
            <p:ph type="sldNum" sz="quarter" idx="5"/>
          </p:nvPr>
        </p:nvSpPr>
        <p:spPr/>
        <p:txBody>
          <a:bodyPr/>
          <a:lstStyle/>
          <a:p>
            <a:fld id="{C1CA5863-5F8F-4656-8519-B0608FA8CD3E}" type="slidenum">
              <a:rPr lang="en-US" smtClean="0"/>
              <a:pPr/>
              <a:t>14</a:t>
            </a:fld>
            <a:endParaRPr lang="en-US"/>
          </a:p>
        </p:txBody>
      </p:sp>
    </p:spTree>
    <p:extLst>
      <p:ext uri="{BB962C8B-B14F-4D97-AF65-F5344CB8AC3E}">
        <p14:creationId xmlns:p14="http://schemas.microsoft.com/office/powerpoint/2010/main" val="2111342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buFont typeface="Arial" panose="020B0604020202020204" pitchFamily="34" charset="0"/>
              <a:buChar char="•"/>
            </a:pPr>
            <a:r>
              <a:rPr lang="fr-FR" b="1" dirty="0"/>
              <a:t>L'adresse réseau IPv4</a:t>
            </a:r>
            <a:r>
              <a:rPr lang="fr-FR" dirty="0"/>
              <a:t> est 192.168.1.0 et contient tous les bits 0 de la partie hôte de l'adresse.</a:t>
            </a:r>
          </a:p>
          <a:p>
            <a:pPr marL="285750" indent="-285750" algn="just">
              <a:buFont typeface="Arial" panose="020B0604020202020204" pitchFamily="34" charset="0"/>
              <a:buChar char="•"/>
            </a:pPr>
            <a:r>
              <a:rPr lang="fr-FR" b="1" dirty="0"/>
              <a:t>La première adresse IPv4 d'hôte</a:t>
            </a:r>
            <a:r>
              <a:rPr lang="fr-FR" dirty="0"/>
              <a:t> est 192.168.1.1 et contient tous les bits 0 plus un bit 1 tout à droite de la partie hôte de l'adresse.</a:t>
            </a:r>
          </a:p>
          <a:p>
            <a:pPr marL="285750" indent="-285750" algn="just">
              <a:buFont typeface="Arial" panose="020B0604020202020204" pitchFamily="34" charset="0"/>
              <a:buChar char="•"/>
            </a:pPr>
            <a:r>
              <a:rPr lang="fr-FR" b="1" dirty="0"/>
              <a:t>La dernière adresse IPv4 d'hôte</a:t>
            </a:r>
            <a:r>
              <a:rPr lang="fr-FR" dirty="0"/>
              <a:t> est 192.168.1.126 et contient tous les bits 1 plus un bit 0 tout à droite de la partie hôte de l'adresse.</a:t>
            </a:r>
          </a:p>
          <a:p>
            <a:pPr marL="285750" indent="-285750" algn="just">
              <a:buFont typeface="Arial" panose="020B0604020202020204" pitchFamily="34" charset="0"/>
              <a:buChar char="•"/>
            </a:pPr>
            <a:r>
              <a:rPr lang="fr-FR" b="1" dirty="0"/>
              <a:t>L'adresse de diffusion IPv4</a:t>
            </a:r>
            <a:r>
              <a:rPr lang="fr-FR" dirty="0"/>
              <a:t> est 192.168.1.127 et contient tous les bits 1 de la partie hôte de l'adresse.</a:t>
            </a:r>
          </a:p>
          <a:p>
            <a:endParaRPr lang="fr-TN" dirty="0"/>
          </a:p>
          <a:p>
            <a:endParaRPr lang="fr-TN" dirty="0"/>
          </a:p>
        </p:txBody>
      </p:sp>
      <p:sp>
        <p:nvSpPr>
          <p:cNvPr id="4" name="Slide Number Placeholder 3"/>
          <p:cNvSpPr>
            <a:spLocks noGrp="1"/>
          </p:cNvSpPr>
          <p:nvPr>
            <p:ph type="sldNum" sz="quarter" idx="5"/>
          </p:nvPr>
        </p:nvSpPr>
        <p:spPr/>
        <p:txBody>
          <a:bodyPr/>
          <a:lstStyle/>
          <a:p>
            <a:fld id="{C1CA5863-5F8F-4656-8519-B0608FA8CD3E}" type="slidenum">
              <a:rPr lang="en-US" smtClean="0"/>
              <a:pPr/>
              <a:t>16</a:t>
            </a:fld>
            <a:endParaRPr lang="en-US"/>
          </a:p>
        </p:txBody>
      </p:sp>
    </p:spTree>
    <p:extLst>
      <p:ext uri="{BB962C8B-B14F-4D97-AF65-F5344CB8AC3E}">
        <p14:creationId xmlns:p14="http://schemas.microsoft.com/office/powerpoint/2010/main" val="3873614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Pour calculer le nombre d'hôtes, observez le dernier octet.</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Après l'emprunt de 2 bits pour ce sous-réseau, il reste 6 bits d'hôte. Appliquez la formule de calcul des hôtes </a:t>
            </a:r>
            <a:r>
              <a:rPr lang="fr-FR" b="1" dirty="0"/>
              <a:t>2</a:t>
            </a:r>
            <a:r>
              <a:rPr lang="fr-FR" b="1" baseline="30000" dirty="0"/>
              <a:t>^n</a:t>
            </a:r>
            <a:r>
              <a:rPr lang="fr-FR" b="1" dirty="0"/>
              <a:t> - 2</a:t>
            </a:r>
            <a:r>
              <a:rPr lang="fr-FR" dirty="0"/>
              <a:t> comme indiqué, pour confirmer que chaque sous-réseau peut prendre en charge 62 adresses d'hôte.</a:t>
            </a:r>
          </a:p>
          <a:p>
            <a:endParaRPr lang="fr-FR" dirty="0"/>
          </a:p>
          <a:p>
            <a:endParaRPr lang="fr-TN" dirty="0"/>
          </a:p>
          <a:p>
            <a:endParaRPr lang="fr-TN" dirty="0"/>
          </a:p>
        </p:txBody>
      </p:sp>
      <p:sp>
        <p:nvSpPr>
          <p:cNvPr id="4" name="Slide Number Placeholder 3"/>
          <p:cNvSpPr>
            <a:spLocks noGrp="1"/>
          </p:cNvSpPr>
          <p:nvPr>
            <p:ph type="sldNum" sz="quarter" idx="5"/>
          </p:nvPr>
        </p:nvSpPr>
        <p:spPr/>
        <p:txBody>
          <a:bodyPr/>
          <a:lstStyle/>
          <a:p>
            <a:fld id="{C1CA5863-5F8F-4656-8519-B0608FA8CD3E}" type="slidenum">
              <a:rPr lang="en-US" smtClean="0"/>
              <a:pPr/>
              <a:t>18</a:t>
            </a:fld>
            <a:endParaRPr lang="en-US"/>
          </a:p>
        </p:txBody>
      </p:sp>
    </p:spTree>
    <p:extLst>
      <p:ext uri="{BB962C8B-B14F-4D97-AF65-F5344CB8AC3E}">
        <p14:creationId xmlns:p14="http://schemas.microsoft.com/office/powerpoint/2010/main" val="1843383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Seuls les trois premiers sous-réseaux sont nécessaires, puisqu'il n'existe que trois interfaces. La figure 2 présente les détails des trois premiers sous-réseaux qui seront utilisés pour reproduire la topologie de la figure 1.</a:t>
            </a:r>
          </a:p>
          <a:p>
            <a:endParaRPr lang="fr-TN" dirty="0"/>
          </a:p>
        </p:txBody>
      </p:sp>
      <p:sp>
        <p:nvSpPr>
          <p:cNvPr id="4" name="Slide Number Placeholder 3"/>
          <p:cNvSpPr>
            <a:spLocks noGrp="1"/>
          </p:cNvSpPr>
          <p:nvPr>
            <p:ph type="sldNum" sz="quarter" idx="5"/>
          </p:nvPr>
        </p:nvSpPr>
        <p:spPr/>
        <p:txBody>
          <a:bodyPr/>
          <a:lstStyle/>
          <a:p>
            <a:fld id="{C1CA5863-5F8F-4656-8519-B0608FA8CD3E}" type="slidenum">
              <a:rPr lang="en-US" smtClean="0"/>
              <a:pPr/>
              <a:t>20</a:t>
            </a:fld>
            <a:endParaRPr lang="en-US"/>
          </a:p>
        </p:txBody>
      </p:sp>
    </p:spTree>
    <p:extLst>
      <p:ext uri="{BB962C8B-B14F-4D97-AF65-F5344CB8AC3E}">
        <p14:creationId xmlns:p14="http://schemas.microsoft.com/office/powerpoint/2010/main" val="1444576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 tableau de la figure ci-contre indique les différents scénarios permettant de segmenter un préfixe /16 en sous-réseaux.</a:t>
            </a:r>
          </a:p>
          <a:p>
            <a:endParaRPr lang="fr-TN" dirty="0"/>
          </a:p>
        </p:txBody>
      </p:sp>
      <p:sp>
        <p:nvSpPr>
          <p:cNvPr id="4" name="Slide Number Placeholder 3"/>
          <p:cNvSpPr>
            <a:spLocks noGrp="1"/>
          </p:cNvSpPr>
          <p:nvPr>
            <p:ph type="sldNum" sz="quarter" idx="5"/>
          </p:nvPr>
        </p:nvSpPr>
        <p:spPr/>
        <p:txBody>
          <a:bodyPr/>
          <a:lstStyle/>
          <a:p>
            <a:fld id="{C1CA5863-5F8F-4656-8519-B0608FA8CD3E}" type="slidenum">
              <a:rPr lang="en-US" smtClean="0"/>
              <a:pPr/>
              <a:t>21</a:t>
            </a:fld>
            <a:endParaRPr lang="en-US"/>
          </a:p>
        </p:txBody>
      </p:sp>
    </p:spTree>
    <p:extLst>
      <p:ext uri="{BB962C8B-B14F-4D97-AF65-F5344CB8AC3E}">
        <p14:creationId xmlns:p14="http://schemas.microsoft.com/office/powerpoint/2010/main" val="2471911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figure indique le nombre de sous-réseaux qui peuvent être créés si l'on emprunte des bits au troisième et au quatrième octets. Notez qu'à présent l'emprunt peut atteindre 14 bits d'hôte.</a:t>
            </a:r>
          </a:p>
          <a:p>
            <a:endParaRPr lang="fr-TN" dirty="0"/>
          </a:p>
        </p:txBody>
      </p:sp>
      <p:sp>
        <p:nvSpPr>
          <p:cNvPr id="4" name="Slide Number Placeholder 3"/>
          <p:cNvSpPr>
            <a:spLocks noGrp="1"/>
          </p:cNvSpPr>
          <p:nvPr>
            <p:ph type="sldNum" sz="quarter" idx="5"/>
          </p:nvPr>
        </p:nvSpPr>
        <p:spPr/>
        <p:txBody>
          <a:bodyPr/>
          <a:lstStyle/>
          <a:p>
            <a:fld id="{C1CA5863-5F8F-4656-8519-B0608FA8CD3E}" type="slidenum">
              <a:rPr lang="en-US" smtClean="0"/>
              <a:pPr/>
              <a:t>22</a:t>
            </a:fld>
            <a:endParaRPr lang="en-US"/>
          </a:p>
        </p:txBody>
      </p:sp>
    </p:spTree>
    <p:extLst>
      <p:ext uri="{BB962C8B-B14F-4D97-AF65-F5344CB8AC3E}">
        <p14:creationId xmlns:p14="http://schemas.microsoft.com/office/powerpoint/2010/main" val="4246205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fr-FR" dirty="0"/>
              <a:t>Pour calculer le nombre d'hôtes que chaque sous-réseau peut prendre en charge, observez le troisième et le quatrième octets. Après avoir emprunté 7 bits pour le sous-réseau, il reste un bit d'hôte dans le troisième octet et 8 bits d'hôte dans le quatrième octet pour un total de 9 bits non empruntés.</a:t>
            </a:r>
          </a:p>
          <a:p>
            <a:pPr algn="just"/>
            <a:endParaRPr lang="fr-FR" dirty="0"/>
          </a:p>
          <a:p>
            <a:pPr algn="just"/>
            <a:r>
              <a:rPr lang="fr-FR" dirty="0"/>
              <a:t>Appliquez la formule de calcul du nombre d'hôtes. Il n'y a que 510 adresses d'hôte disponibles pour chaque sous-réseau /23.</a:t>
            </a:r>
          </a:p>
          <a:p>
            <a:endParaRPr lang="fr-FR" dirty="0"/>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première adresse d'hôte du premier sous-réseau est 172.16.0.1 et la dernière adresse d'hôte est 172.16.1.254.</a:t>
            </a:r>
          </a:p>
          <a:p>
            <a:endParaRPr lang="fr-TN" dirty="0"/>
          </a:p>
          <a:p>
            <a:endParaRPr lang="fr-TN" dirty="0"/>
          </a:p>
        </p:txBody>
      </p:sp>
      <p:sp>
        <p:nvSpPr>
          <p:cNvPr id="4" name="Slide Number Placeholder 3"/>
          <p:cNvSpPr>
            <a:spLocks noGrp="1"/>
          </p:cNvSpPr>
          <p:nvPr>
            <p:ph type="sldNum" sz="quarter" idx="5"/>
          </p:nvPr>
        </p:nvSpPr>
        <p:spPr/>
        <p:txBody>
          <a:bodyPr/>
          <a:lstStyle/>
          <a:p>
            <a:fld id="{C1CA5863-5F8F-4656-8519-B0608FA8CD3E}" type="slidenum">
              <a:rPr lang="en-US" smtClean="0"/>
              <a:pPr/>
              <a:t>24</a:t>
            </a:fld>
            <a:endParaRPr lang="en-US"/>
          </a:p>
        </p:txBody>
      </p:sp>
    </p:spTree>
    <p:extLst>
      <p:ext uri="{BB962C8B-B14F-4D97-AF65-F5344CB8AC3E}">
        <p14:creationId xmlns:p14="http://schemas.microsoft.com/office/powerpoint/2010/main" val="2298582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Parfois, c'est le nombre de sous-réseaux qui importe plus que le nombre d'adresses d'hôte par sous-réseau. Cela peut être le cas lorsqu'une entreprise décide de séparer le trafic réseau en fonction d'une structure interne ou de ses différents services, comme l'illustre la figure. </a:t>
            </a:r>
          </a:p>
          <a:p>
            <a:endParaRPr lang="fr-TN" dirty="0"/>
          </a:p>
        </p:txBody>
      </p:sp>
      <p:sp>
        <p:nvSpPr>
          <p:cNvPr id="4" name="Slide Number Placeholder 3"/>
          <p:cNvSpPr>
            <a:spLocks noGrp="1"/>
          </p:cNvSpPr>
          <p:nvPr>
            <p:ph type="sldNum" sz="quarter" idx="5"/>
          </p:nvPr>
        </p:nvSpPr>
        <p:spPr/>
        <p:txBody>
          <a:bodyPr/>
          <a:lstStyle/>
          <a:p>
            <a:fld id="{C1CA5863-5F8F-4656-8519-B0608FA8CD3E}" type="slidenum">
              <a:rPr lang="en-US" smtClean="0"/>
              <a:pPr/>
              <a:t>26</a:t>
            </a:fld>
            <a:endParaRPr lang="en-US"/>
          </a:p>
        </p:txBody>
      </p:sp>
    </p:spTree>
    <p:extLst>
      <p:ext uri="{BB962C8B-B14F-4D97-AF65-F5344CB8AC3E}">
        <p14:creationId xmlns:p14="http://schemas.microsoft.com/office/powerpoint/2010/main" val="30218018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Les administrateurs réseau doivent développer un schéma d'adressage réseau de façon à pouvoir accueillir le nombre maximal d'hôtes pour chaque réseau et le nombre maximal de sous-réseaux. Le schéma d'adressage doit permettre des évolutions du nombre d'adresses d'hôte par sous-réseau et du nombre total de sous-réseaux.</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La topologie des filiales présentée dans la figure , se compose de 5 segments LAN et de 4 connexions inter-réseau entre les routeurs. De ce fait, 9 sous-réseaux sont nécessaires. Le plus grand sous-réseau requiert 40 hôtes.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endParaRPr lang="fr-FR" dirty="0"/>
          </a:p>
          <a:p>
            <a:endParaRPr lang="fr-TN" dirty="0"/>
          </a:p>
        </p:txBody>
      </p:sp>
      <p:sp>
        <p:nvSpPr>
          <p:cNvPr id="4" name="Slide Number Placeholder 3"/>
          <p:cNvSpPr>
            <a:spLocks noGrp="1"/>
          </p:cNvSpPr>
          <p:nvPr>
            <p:ph type="sldNum" sz="quarter" idx="5"/>
          </p:nvPr>
        </p:nvSpPr>
        <p:spPr/>
        <p:txBody>
          <a:bodyPr/>
          <a:lstStyle/>
          <a:p>
            <a:fld id="{C1CA5863-5F8F-4656-8519-B0608FA8CD3E}" type="slidenum">
              <a:rPr lang="en-US" smtClean="0"/>
              <a:pPr/>
              <a:t>27</a:t>
            </a:fld>
            <a:endParaRPr lang="en-US"/>
          </a:p>
        </p:txBody>
      </p:sp>
    </p:spTree>
    <p:extLst>
      <p:ext uri="{BB962C8B-B14F-4D97-AF65-F5344CB8AC3E}">
        <p14:creationId xmlns:p14="http://schemas.microsoft.com/office/powerpoint/2010/main" val="862057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fr-FR" dirty="0"/>
              <a:t>Les 4 premiers bits d'hôte peuvent être utilisés pour attribuer les sous-réseaux, comme le montre la figure.</a:t>
            </a:r>
          </a:p>
          <a:p>
            <a:pPr algn="just"/>
            <a:r>
              <a:rPr lang="fr-FR" dirty="0"/>
              <a:t>Lorsque 4 bits sont empruntés, la nouvelle longueur de préfixe est /26 avec le masque de sous-réseau 255.255.255.192.</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Les sous-réseaux peuvent être attribués aux segments de réseau local et aux connexions de routeur à routeur.</a:t>
            </a:r>
          </a:p>
          <a:p>
            <a:endParaRPr lang="fr-TN" dirty="0"/>
          </a:p>
        </p:txBody>
      </p:sp>
      <p:sp>
        <p:nvSpPr>
          <p:cNvPr id="4" name="Slide Number Placeholder 3"/>
          <p:cNvSpPr>
            <a:spLocks noGrp="1"/>
          </p:cNvSpPr>
          <p:nvPr>
            <p:ph type="sldNum" sz="quarter" idx="5"/>
          </p:nvPr>
        </p:nvSpPr>
        <p:spPr/>
        <p:txBody>
          <a:bodyPr/>
          <a:lstStyle/>
          <a:p>
            <a:fld id="{C1CA5863-5F8F-4656-8519-B0608FA8CD3E}" type="slidenum">
              <a:rPr lang="en-US" smtClean="0"/>
              <a:pPr/>
              <a:t>28</a:t>
            </a:fld>
            <a:endParaRPr lang="en-US"/>
          </a:p>
        </p:txBody>
      </p:sp>
    </p:spTree>
    <p:extLst>
      <p:ext uri="{BB962C8B-B14F-4D97-AF65-F5344CB8AC3E}">
        <p14:creationId xmlns:p14="http://schemas.microsoft.com/office/powerpoint/2010/main" val="418576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r>
              <a:rPr lang="fr-FR" sz="2200" kern="0" dirty="0">
                <a:latin typeface="Calibri" panose="020F0502020204030204" pitchFamily="34" charset="0"/>
                <a:cs typeface="Calibri" panose="020F0502020204030204" pitchFamily="34" charset="0"/>
              </a:rPr>
              <a:t>Les appareils utilisent des diffusions dans un réseau local Ethernet pour localiser :</a:t>
            </a:r>
            <a:endParaRPr lang="en-US" sz="2200" kern="0" dirty="0">
              <a:latin typeface="Calibri" panose="020F0502020204030204" pitchFamily="34" charset="0"/>
              <a:cs typeface="Calibri" panose="020F0502020204030204" pitchFamily="34" charset="0"/>
            </a:endParaRPr>
          </a:p>
          <a:p>
            <a:pPr marL="0" lvl="1" algn="just"/>
            <a:r>
              <a:rPr lang="fr-FR" sz="2200" b="1" kern="0" dirty="0">
                <a:latin typeface="Calibri" panose="020F0502020204030204" pitchFamily="34" charset="0"/>
                <a:cs typeface="Calibri" panose="020F0502020204030204" pitchFamily="34" charset="0"/>
              </a:rPr>
              <a:t>Autres appareils - </a:t>
            </a:r>
            <a:r>
              <a:rPr lang="fr-FR" sz="2200" kern="0" dirty="0" err="1">
                <a:latin typeface="Calibri" panose="020F0502020204030204" pitchFamily="34" charset="0"/>
                <a:cs typeface="Calibri" panose="020F0502020204030204" pitchFamily="34" charset="0"/>
              </a:rPr>
              <a:t>Address</a:t>
            </a:r>
            <a:r>
              <a:rPr lang="fr-FR" sz="2200" kern="0" dirty="0">
                <a:latin typeface="Calibri" panose="020F0502020204030204" pitchFamily="34" charset="0"/>
                <a:cs typeface="Calibri" panose="020F0502020204030204" pitchFamily="34" charset="0"/>
              </a:rPr>
              <a:t> </a:t>
            </a:r>
            <a:r>
              <a:rPr lang="fr-FR" sz="2200" kern="0" dirty="0" err="1">
                <a:latin typeface="Calibri" panose="020F0502020204030204" pitchFamily="34" charset="0"/>
                <a:cs typeface="Calibri" panose="020F0502020204030204" pitchFamily="34" charset="0"/>
              </a:rPr>
              <a:t>Resolution</a:t>
            </a:r>
            <a:r>
              <a:rPr lang="fr-FR" sz="2200" kern="0" dirty="0">
                <a:latin typeface="Calibri" panose="020F0502020204030204" pitchFamily="34" charset="0"/>
                <a:cs typeface="Calibri" panose="020F0502020204030204" pitchFamily="34" charset="0"/>
              </a:rPr>
              <a:t> Protocol (ARP) qui envoie des diffusions de couche 2 à une adresse IPv4 connue sur le réseau local pour découvrir l'adresse MAC associée.</a:t>
            </a:r>
            <a:endParaRPr lang="en-US" sz="2200" kern="0" dirty="0">
              <a:latin typeface="Calibri" panose="020F0502020204030204" pitchFamily="34" charset="0"/>
              <a:cs typeface="Calibri" panose="020F0502020204030204" pitchFamily="34" charset="0"/>
            </a:endParaRPr>
          </a:p>
          <a:p>
            <a:pPr marL="0" lvl="1" algn="just"/>
            <a:r>
              <a:rPr lang="fr-FR" sz="2200" b="1" kern="0" dirty="0">
                <a:latin typeface="Calibri" panose="020F0502020204030204" pitchFamily="34" charset="0"/>
                <a:cs typeface="Calibri" panose="020F0502020204030204" pitchFamily="34" charset="0"/>
              </a:rPr>
              <a:t>Services – </a:t>
            </a:r>
            <a:r>
              <a:rPr lang="fr-FR" sz="2200" kern="0" dirty="0">
                <a:latin typeface="Calibri" panose="020F0502020204030204" pitchFamily="34" charset="0"/>
                <a:cs typeface="Calibri" panose="020F0502020204030204" pitchFamily="34" charset="0"/>
              </a:rPr>
              <a:t>Dynamic Host Configuration Protocol (DHCP) qui envoie des diffusions sur le réseau local pour localiser un serveur DHCP.</a:t>
            </a:r>
          </a:p>
          <a:p>
            <a:pPr algn="just"/>
            <a:r>
              <a:rPr lang="fr-FR" sz="2200" kern="0" dirty="0">
                <a:latin typeface="Calibri" panose="020F0502020204030204" pitchFamily="34" charset="0"/>
                <a:cs typeface="Calibri" panose="020F0502020204030204" pitchFamily="34" charset="0"/>
              </a:rPr>
              <a:t>Les commutateurs propagent les diffusions sur toutes les interfaces, à l'exception de l'interface sur laquelle il a été reçu.</a:t>
            </a:r>
            <a:endParaRPr lang="en-US" altLang="ja-JP" sz="2200" kern="0" dirty="0">
              <a:latin typeface="Calibri" panose="020F0502020204030204" pitchFamily="34" charset="0"/>
              <a:cs typeface="Calibri" panose="020F0502020204030204" pitchFamily="34" charset="0"/>
            </a:endParaRPr>
          </a:p>
          <a:p>
            <a:endParaRPr lang="fr-FR" dirty="0"/>
          </a:p>
        </p:txBody>
      </p:sp>
      <p:sp>
        <p:nvSpPr>
          <p:cNvPr id="4" name="Espace réservé du numéro de diapositive 3"/>
          <p:cNvSpPr>
            <a:spLocks noGrp="1"/>
          </p:cNvSpPr>
          <p:nvPr>
            <p:ph type="sldNum" sz="quarter" idx="5"/>
          </p:nvPr>
        </p:nvSpPr>
        <p:spPr/>
        <p:txBody>
          <a:bodyPr/>
          <a:lstStyle/>
          <a:p>
            <a:fld id="{9F276991-BA79-4C5E-87AE-97975451B90F}" type="slidenum">
              <a:rPr lang="fr-FR" smtClean="0"/>
              <a:pPr/>
              <a:t>4</a:t>
            </a:fld>
            <a:endParaRPr lang="fr-FR"/>
          </a:p>
        </p:txBody>
      </p:sp>
    </p:spTree>
    <p:extLst>
      <p:ext uri="{BB962C8B-B14F-4D97-AF65-F5344CB8AC3E}">
        <p14:creationId xmlns:p14="http://schemas.microsoft.com/office/powerpoint/2010/main" val="40382810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fr-FR" b="0" i="0" dirty="0">
                <a:solidFill>
                  <a:srgbClr val="58585B"/>
                </a:solidFill>
                <a:effectLst/>
                <a:latin typeface="CiscoSans"/>
              </a:rPr>
              <a:t>Avec la méthode classique de segmentation en sous-réseaux, le même nombre d'adresses est attribué à chaque sous-réseau. Si tous les sous-réseaux ont les mêmes exigences quant au nombre d'hôtes, ou si la conservation de l'espace d'adressage IPv4 n'est pas un problème, ces blocs d'adresses de taille fixe seraient efficaces. En générale, avec des adresses IPv4 publiques, ce n'est pas le cas.</a:t>
            </a:r>
          </a:p>
          <a:p>
            <a:pPr algn="l"/>
            <a:r>
              <a:rPr lang="fr-FR" b="0" i="0" dirty="0">
                <a:solidFill>
                  <a:srgbClr val="58585B"/>
                </a:solidFill>
                <a:effectLst/>
                <a:latin typeface="CiscoSans"/>
              </a:rPr>
              <a:t>Par exemple, la topologie illustrée dans la figure nécessite sept sous-réseaux, un pour chacun des quatre réseaux locaux, et un pour chacune des trois connexions entre les routeurs.</a:t>
            </a:r>
          </a:p>
          <a:p>
            <a:endParaRPr lang="fr-FR" dirty="0"/>
          </a:p>
          <a:p>
            <a:pPr algn="l"/>
            <a:r>
              <a:rPr lang="fr-FR" b="0" i="0" dirty="0">
                <a:solidFill>
                  <a:srgbClr val="58585B"/>
                </a:solidFill>
                <a:effectLst/>
                <a:latin typeface="CiscoSans"/>
              </a:rPr>
              <a:t>En utilisant le sous-réseautage traditionnel avec l'adresse donnée de 192.168.20.0/24, trois bits peuvent être empruntés à la partie hôte dans le dernier octet pour répondre à l'exigence de sous-réseau de sept sous-réseaux. Comme le montre la figure, l'emprunt de 3 bits crée 8 sous-réseaux et laisse 5 bits d'hôte avec 30 hôtes utilisables par sous-réseau. Ce système permet de créer les sous-réseaux nécessaires et de répondre aux besoins en hôtes du plus grand réseau local.</a:t>
            </a:r>
          </a:p>
          <a:p>
            <a:br>
              <a:rPr lang="fr-FR" b="0" i="0" dirty="0">
                <a:solidFill>
                  <a:srgbClr val="58585B"/>
                </a:solidFill>
                <a:effectLst/>
                <a:latin typeface="CiscoSans"/>
              </a:rPr>
            </a:br>
            <a:endParaRPr lang="fr-TN" dirty="0"/>
          </a:p>
          <a:p>
            <a:endParaRPr lang="fr-TN" dirty="0"/>
          </a:p>
        </p:txBody>
      </p:sp>
      <p:sp>
        <p:nvSpPr>
          <p:cNvPr id="4" name="Slide Number Placeholder 3"/>
          <p:cNvSpPr>
            <a:spLocks noGrp="1"/>
          </p:cNvSpPr>
          <p:nvPr>
            <p:ph type="sldNum" sz="quarter" idx="5"/>
          </p:nvPr>
        </p:nvSpPr>
        <p:spPr/>
        <p:txBody>
          <a:bodyPr/>
          <a:lstStyle/>
          <a:p>
            <a:fld id="{C1CA5863-5F8F-4656-8519-B0608FA8CD3E}" type="slidenum">
              <a:rPr lang="en-US" smtClean="0"/>
              <a:pPr/>
              <a:t>29</a:t>
            </a:fld>
            <a:endParaRPr lang="en-US"/>
          </a:p>
        </p:txBody>
      </p:sp>
    </p:spTree>
    <p:extLst>
      <p:ext uri="{BB962C8B-B14F-4D97-AF65-F5344CB8AC3E}">
        <p14:creationId xmlns:p14="http://schemas.microsoft.com/office/powerpoint/2010/main" val="2331908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Avec la méthode classique de segmentation en sous-réseaux, le même nombre d'adresses est attribué à chaque sous-réseau. Si tous les sous-réseaux ont besoin d'un même nombre d'hôtes, l'utilisation de blocs d'adresses de taille fixe est intéressante. Mais, bien souvent, ce n’est pas le cas.</a:t>
            </a:r>
          </a:p>
          <a:p>
            <a:r>
              <a:rPr lang="fr-FR" dirty="0"/>
              <a:t> </a:t>
            </a:r>
            <a:endParaRPr lang="fr-TN" dirty="0"/>
          </a:p>
        </p:txBody>
      </p:sp>
      <p:sp>
        <p:nvSpPr>
          <p:cNvPr id="4" name="Slide Number Placeholder 3"/>
          <p:cNvSpPr>
            <a:spLocks noGrp="1"/>
          </p:cNvSpPr>
          <p:nvPr>
            <p:ph type="sldNum" sz="quarter" idx="5"/>
          </p:nvPr>
        </p:nvSpPr>
        <p:spPr/>
        <p:txBody>
          <a:bodyPr/>
          <a:lstStyle/>
          <a:p>
            <a:fld id="{C1CA5863-5F8F-4656-8519-B0608FA8CD3E}" type="slidenum">
              <a:rPr lang="en-US" smtClean="0"/>
              <a:pPr/>
              <a:t>30</a:t>
            </a:fld>
            <a:endParaRPr lang="en-US"/>
          </a:p>
        </p:txBody>
      </p:sp>
    </p:spTree>
    <p:extLst>
      <p:ext uri="{BB962C8B-B14F-4D97-AF65-F5344CB8AC3E}">
        <p14:creationId xmlns:p14="http://schemas.microsoft.com/office/powerpoint/2010/main" val="3575250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méthode classique de segmentation crée des sous-réseaux de même taille. Chaque sous-réseau d'un schéma classique utilise le même masque de sous-réseau.</a:t>
            </a:r>
          </a:p>
          <a:p>
            <a:endParaRPr lang="fr-FR" dirty="0"/>
          </a:p>
          <a:p>
            <a:pPr algn="just"/>
            <a:r>
              <a:rPr lang="fr-FR" dirty="0"/>
              <a:t>La méthode VLSM permet de diviser un espace réseau en parties inégales. Avec la méthode VLSM, le masque de sous-réseau varie selon le nombre de bits empruntés pour le sous-réseau, d'où la partie « variable » de cette méthode.</a:t>
            </a:r>
          </a:p>
          <a:p>
            <a:pPr algn="just"/>
            <a:endParaRPr lang="fr-FR" dirty="0"/>
          </a:p>
          <a:p>
            <a:pPr algn="just"/>
            <a:r>
              <a:rPr lang="fr-FR" dirty="0"/>
              <a:t>La création de sous-réseaux VLSM est similaire à la création de sous-réseaux classique, car des bits sont empruntés pour créer des sous-réseaux. Les formules de calcul du nombre d'hôtes par sous-réseau et du nombre de sous-réseaux créés s'appliquent également.</a:t>
            </a:r>
          </a:p>
          <a:p>
            <a:pPr algn="just"/>
            <a:endParaRPr lang="fr-FR" dirty="0"/>
          </a:p>
          <a:p>
            <a:pPr algn="just"/>
            <a:r>
              <a:rPr lang="fr-FR" dirty="0"/>
              <a:t>La différence réside dans le fait que la segmentation nécessite plus d'une opération. Avec le VLSM, le réseau est divisé en sous-réseaux qui sont eux-mêmes divisés en sous-réseaux. Ce processus peut être répété plusieurs fois de manière à créer des sous-réseaux de différentes tailles.</a:t>
            </a:r>
          </a:p>
          <a:p>
            <a:endParaRPr lang="fr-TN" dirty="0"/>
          </a:p>
          <a:p>
            <a:endParaRPr lang="fr-TN" dirty="0"/>
          </a:p>
        </p:txBody>
      </p:sp>
      <p:sp>
        <p:nvSpPr>
          <p:cNvPr id="4" name="Slide Number Placeholder 3"/>
          <p:cNvSpPr>
            <a:spLocks noGrp="1"/>
          </p:cNvSpPr>
          <p:nvPr>
            <p:ph type="sldNum" sz="quarter" idx="5"/>
          </p:nvPr>
        </p:nvSpPr>
        <p:spPr/>
        <p:txBody>
          <a:bodyPr/>
          <a:lstStyle/>
          <a:p>
            <a:fld id="{C1CA5863-5F8F-4656-8519-B0608FA8CD3E}" type="slidenum">
              <a:rPr lang="en-US" smtClean="0"/>
              <a:pPr/>
              <a:t>32</a:t>
            </a:fld>
            <a:endParaRPr lang="en-US"/>
          </a:p>
        </p:txBody>
      </p:sp>
    </p:spTree>
    <p:extLst>
      <p:ext uri="{BB962C8B-B14F-4D97-AF65-F5344CB8AC3E}">
        <p14:creationId xmlns:p14="http://schemas.microsoft.com/office/powerpoint/2010/main" val="1650706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TN" dirty="0"/>
          </a:p>
        </p:txBody>
      </p:sp>
      <p:sp>
        <p:nvSpPr>
          <p:cNvPr id="4" name="Slide Number Placeholder 3"/>
          <p:cNvSpPr>
            <a:spLocks noGrp="1"/>
          </p:cNvSpPr>
          <p:nvPr>
            <p:ph type="sldNum" sz="quarter" idx="5"/>
          </p:nvPr>
        </p:nvSpPr>
        <p:spPr/>
        <p:txBody>
          <a:bodyPr/>
          <a:lstStyle/>
          <a:p>
            <a:fld id="{9F276991-BA79-4C5E-87AE-97975451B90F}" type="slidenum">
              <a:rPr lang="fr-FR" smtClean="0"/>
              <a:pPr/>
              <a:t>6</a:t>
            </a:fld>
            <a:endParaRPr lang="fr-FR"/>
          </a:p>
        </p:txBody>
      </p:sp>
    </p:spTree>
    <p:extLst>
      <p:ext uri="{BB962C8B-B14F-4D97-AF65-F5344CB8AC3E}">
        <p14:creationId xmlns:p14="http://schemas.microsoft.com/office/powerpoint/2010/main" val="767764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fr-FR" dirty="0"/>
              <a:t>La segmentation en sous-réseaux réduit le trafic global et améliore les performances réseau. Elle permet également aux administrateurs de mettre en œuvre des politiques de sécurité, notamment pour définir si les différents sous-réseaux sont autorisés ou non à communiquer entre eux.</a:t>
            </a:r>
          </a:p>
          <a:p>
            <a:endParaRPr lang="fr-FR" dirty="0"/>
          </a:p>
          <a:p>
            <a:pPr algn="just"/>
            <a:r>
              <a:rPr lang="fr-FR" dirty="0"/>
              <a:t>Il existe plusieurs manières d'utiliser les sous-réseaux pour gérer les périphériques réseau. Les administrateurs réseau peuvent regrouper les périphériques et les services en sous-réseaux en fonction de critères tels que :</a:t>
            </a:r>
          </a:p>
          <a:p>
            <a:endParaRPr lang="fr-FR" dirty="0"/>
          </a:p>
          <a:p>
            <a:pPr>
              <a:buFont typeface="Arial" pitchFamily="34" charset="0"/>
              <a:buChar char="•"/>
            </a:pPr>
            <a:r>
              <a:rPr lang="fr-FR" dirty="0"/>
              <a:t>   l'emplacement, par exemple l'étage d'un bâtiment (figure 1).</a:t>
            </a:r>
          </a:p>
          <a:p>
            <a:pPr>
              <a:buFont typeface="Arial" pitchFamily="34" charset="0"/>
              <a:buChar char="•"/>
            </a:pPr>
            <a:r>
              <a:rPr lang="fr-FR" dirty="0"/>
              <a:t>   l'entité de l'entreprise (figure 2).</a:t>
            </a:r>
          </a:p>
          <a:p>
            <a:pPr>
              <a:buFont typeface="Arial" pitchFamily="34" charset="0"/>
              <a:buChar char="•"/>
            </a:pPr>
            <a:r>
              <a:rPr lang="fr-FR" dirty="0"/>
              <a:t>   le type de périphérique (figure 3).</a:t>
            </a:r>
          </a:p>
          <a:p>
            <a:pPr>
              <a:buFont typeface="Arial" pitchFamily="34" charset="0"/>
              <a:buChar char="•"/>
            </a:pPr>
            <a:r>
              <a:rPr lang="fr-FR" dirty="0"/>
              <a:t>   toute autre segmentation logique pour le réseau.</a:t>
            </a:r>
          </a:p>
          <a:p>
            <a:br>
              <a:rPr lang="fr-FR" dirty="0"/>
            </a:br>
            <a:endParaRPr lang="fr-FR" dirty="0"/>
          </a:p>
          <a:p>
            <a:endParaRPr lang="fr-TN" dirty="0"/>
          </a:p>
          <a:p>
            <a:endParaRPr lang="fr-TN" dirty="0"/>
          </a:p>
        </p:txBody>
      </p:sp>
      <p:sp>
        <p:nvSpPr>
          <p:cNvPr id="4" name="Slide Number Placeholder 3"/>
          <p:cNvSpPr>
            <a:spLocks noGrp="1"/>
          </p:cNvSpPr>
          <p:nvPr>
            <p:ph type="sldNum" sz="quarter" idx="5"/>
          </p:nvPr>
        </p:nvSpPr>
        <p:spPr/>
        <p:txBody>
          <a:bodyPr/>
          <a:lstStyle/>
          <a:p>
            <a:fld id="{9F276991-BA79-4C5E-87AE-97975451B90F}" type="slidenum">
              <a:rPr lang="fr-FR" smtClean="0"/>
              <a:pPr/>
              <a:t>7</a:t>
            </a:fld>
            <a:endParaRPr lang="fr-FR"/>
          </a:p>
        </p:txBody>
      </p:sp>
    </p:spTree>
    <p:extLst>
      <p:ext uri="{BB962C8B-B14F-4D97-AF65-F5344CB8AC3E}">
        <p14:creationId xmlns:p14="http://schemas.microsoft.com/office/powerpoint/2010/main" val="3313116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TN" dirty="0"/>
          </a:p>
        </p:txBody>
      </p:sp>
      <p:sp>
        <p:nvSpPr>
          <p:cNvPr id="4" name="Slide Number Placeholder 3"/>
          <p:cNvSpPr>
            <a:spLocks noGrp="1"/>
          </p:cNvSpPr>
          <p:nvPr>
            <p:ph type="sldNum" sz="quarter" idx="5"/>
          </p:nvPr>
        </p:nvSpPr>
        <p:spPr/>
        <p:txBody>
          <a:bodyPr/>
          <a:lstStyle/>
          <a:p>
            <a:fld id="{9F276991-BA79-4C5E-87AE-97975451B90F}" type="slidenum">
              <a:rPr lang="fr-FR" smtClean="0"/>
              <a:pPr/>
              <a:t>8</a:t>
            </a:fld>
            <a:endParaRPr lang="fr-FR"/>
          </a:p>
        </p:txBody>
      </p:sp>
    </p:spTree>
    <p:extLst>
      <p:ext uri="{BB962C8B-B14F-4D97-AF65-F5344CB8AC3E}">
        <p14:creationId xmlns:p14="http://schemas.microsoft.com/office/powerpoint/2010/main" val="4187454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fr-FR" b="0" i="0" dirty="0">
                <a:solidFill>
                  <a:srgbClr val="58585B"/>
                </a:solidFill>
                <a:effectLst/>
                <a:latin typeface="CiscoSans"/>
              </a:rPr>
              <a:t>Pour créer des sous-réseaux IPv4, on utilise un ou plusieurs bits d'hôte en tant que bits réseau. Pour cela, il faut étendre le masque de sous-réseau pour emprunter quelques bits de la portion hôte de l'adresse et créer d'autres bits réseau. Plus les bits d'hôte empruntés sont nombreux, plus le nombre de sous-réseaux qui peuvent être définis est important. Plus le nombre de bits empruntés pour augmenter le nombre de sous-réseaux réduit le nombre d'hôtes par sous-réseau.</a:t>
            </a:r>
          </a:p>
          <a:p>
            <a:pPr algn="l"/>
            <a:r>
              <a:rPr lang="fr-FR" b="0" i="0" dirty="0">
                <a:solidFill>
                  <a:srgbClr val="58585B"/>
                </a:solidFill>
                <a:effectLst/>
                <a:latin typeface="CiscoSans"/>
              </a:rPr>
              <a:t>Le plus simple est de segmenter les réseaux à la limite d'octet de /8, /16 et /24. Le tableau identifie ces longueurs de préfixe. Notez que l'utilisation de préfixes plus longs réduit le nombre d'hôtes par sous-réseau.</a:t>
            </a:r>
          </a:p>
          <a:p>
            <a:endParaRPr lang="fr-TN" dirty="0"/>
          </a:p>
          <a:p>
            <a:endParaRPr lang="fr-TN" dirty="0"/>
          </a:p>
        </p:txBody>
      </p:sp>
      <p:sp>
        <p:nvSpPr>
          <p:cNvPr id="4" name="Slide Number Placeholder 3"/>
          <p:cNvSpPr>
            <a:spLocks noGrp="1"/>
          </p:cNvSpPr>
          <p:nvPr>
            <p:ph type="sldNum" sz="quarter" idx="5"/>
          </p:nvPr>
        </p:nvSpPr>
        <p:spPr/>
        <p:txBody>
          <a:bodyPr/>
          <a:lstStyle/>
          <a:p>
            <a:fld id="{C1CA5863-5F8F-4656-8519-B0608FA8CD3E}" type="slidenum">
              <a:rPr lang="en-US" smtClean="0"/>
              <a:pPr/>
              <a:t>10</a:t>
            </a:fld>
            <a:endParaRPr lang="en-US"/>
          </a:p>
        </p:txBody>
      </p:sp>
    </p:spTree>
    <p:extLst>
      <p:ext uri="{BB962C8B-B14F-4D97-AF65-F5344CB8AC3E}">
        <p14:creationId xmlns:p14="http://schemas.microsoft.com/office/powerpoint/2010/main" val="3595147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58585B"/>
                </a:solidFill>
                <a:effectLst/>
                <a:latin typeface="CiscoSans"/>
              </a:rPr>
              <a:t>L'entreprise pourrait en outre sous-réseauter l'adresse 10.0.0.0/8 à la limite de l'octet /16 comme indiqué dans le tableau. Elle aurait ainsi la possibilité de définir jusqu'à 256 sous-réseaux (10.0.0.0/16 à 10.255.0.0/16), chacun d'eux pouvant connecter 65 534 hôtes. Notez que les deux premiers octets identifient la Partie réseau de l'adresse tandis que les deux derniers correspondent aux adresses IP des hôtes.</a:t>
            </a:r>
            <a:endParaRPr lang="fr-TN" dirty="0"/>
          </a:p>
          <a:p>
            <a:endParaRPr lang="fr-TN" dirty="0"/>
          </a:p>
        </p:txBody>
      </p:sp>
      <p:sp>
        <p:nvSpPr>
          <p:cNvPr id="4" name="Slide Number Placeholder 3"/>
          <p:cNvSpPr>
            <a:spLocks noGrp="1"/>
          </p:cNvSpPr>
          <p:nvPr>
            <p:ph type="sldNum" sz="quarter" idx="5"/>
          </p:nvPr>
        </p:nvSpPr>
        <p:spPr/>
        <p:txBody>
          <a:bodyPr/>
          <a:lstStyle/>
          <a:p>
            <a:fld id="{C1CA5863-5F8F-4656-8519-B0608FA8CD3E}" type="slidenum">
              <a:rPr lang="en-US" smtClean="0"/>
              <a:pPr/>
              <a:t>11</a:t>
            </a:fld>
            <a:endParaRPr lang="en-US"/>
          </a:p>
        </p:txBody>
      </p:sp>
    </p:spTree>
    <p:extLst>
      <p:ext uri="{BB962C8B-B14F-4D97-AF65-F5344CB8AC3E}">
        <p14:creationId xmlns:p14="http://schemas.microsoft.com/office/powerpoint/2010/main" val="2804383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58585B"/>
                </a:solidFill>
                <a:effectLst/>
                <a:latin typeface="CiscoSans"/>
              </a:rPr>
              <a:t>L'entreprise peut également choisir de sous-réseauter le réseau 10.0.0.0/8 à la limite de /24 octets, comme indiqué dans le tableau. Cela lui permettrait de définir 65 536 sous-réseaux capables chacun de connecter 254 hôtes. La limite /24 est la plus utilisée pour la segmentation en sous-réseaux, car elle est pratique et permet de définir un nombre raisonnable d'hôtes.</a:t>
            </a:r>
            <a:endParaRPr lang="fr-TN" dirty="0"/>
          </a:p>
          <a:p>
            <a:endParaRPr lang="fr-TN" dirty="0"/>
          </a:p>
        </p:txBody>
      </p:sp>
      <p:sp>
        <p:nvSpPr>
          <p:cNvPr id="4" name="Slide Number Placeholder 3"/>
          <p:cNvSpPr>
            <a:spLocks noGrp="1"/>
          </p:cNvSpPr>
          <p:nvPr>
            <p:ph type="sldNum" sz="quarter" idx="5"/>
          </p:nvPr>
        </p:nvSpPr>
        <p:spPr/>
        <p:txBody>
          <a:bodyPr/>
          <a:lstStyle/>
          <a:p>
            <a:fld id="{C1CA5863-5F8F-4656-8519-B0608FA8CD3E}" type="slidenum">
              <a:rPr lang="en-US" smtClean="0"/>
              <a:pPr/>
              <a:t>12</a:t>
            </a:fld>
            <a:endParaRPr lang="en-US"/>
          </a:p>
        </p:txBody>
      </p:sp>
    </p:spTree>
    <p:extLst>
      <p:ext uri="{BB962C8B-B14F-4D97-AF65-F5344CB8AC3E}">
        <p14:creationId xmlns:p14="http://schemas.microsoft.com/office/powerpoint/2010/main" val="2033419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fr-FR" b="0" i="0" dirty="0">
                <a:solidFill>
                  <a:srgbClr val="58585B"/>
                </a:solidFill>
                <a:effectLst/>
                <a:latin typeface="CiscoSans"/>
              </a:rPr>
              <a:t>Pour chaque bit emprunté dans le quatrième octet, le nombre de sous-réseaux disponibles est doublé, tout en réduisant le nombre d'adresses hôtes par sous-réseau :</a:t>
            </a:r>
          </a:p>
          <a:p>
            <a:pPr algn="l">
              <a:buFont typeface="Arial" panose="020B0604020202020204" pitchFamily="34" charset="0"/>
              <a:buChar char="•"/>
            </a:pPr>
            <a:r>
              <a:rPr lang="fr-FR" b="1" i="0" dirty="0">
                <a:solidFill>
                  <a:srgbClr val="58585B"/>
                </a:solidFill>
                <a:effectLst/>
                <a:latin typeface="CiscoSans"/>
              </a:rPr>
              <a:t>/25 rangée</a:t>
            </a:r>
            <a:r>
              <a:rPr lang="fr-FR" b="0" i="0" dirty="0">
                <a:solidFill>
                  <a:srgbClr val="58585B"/>
                </a:solidFill>
                <a:effectLst/>
                <a:latin typeface="CiscoSans"/>
              </a:rPr>
              <a:t> - L'emprunt de 1 bit du quatrième octet crée 2 sous-réseaux supportant chacun 126 hôtes.</a:t>
            </a:r>
          </a:p>
          <a:p>
            <a:pPr algn="l">
              <a:buFont typeface="Arial" panose="020B0604020202020204" pitchFamily="34" charset="0"/>
              <a:buChar char="•"/>
            </a:pPr>
            <a:r>
              <a:rPr lang="fr-FR" b="1" i="0" dirty="0">
                <a:solidFill>
                  <a:srgbClr val="58585B"/>
                </a:solidFill>
                <a:effectLst/>
                <a:latin typeface="CiscoSans"/>
              </a:rPr>
              <a:t>/26 rangée</a:t>
            </a:r>
            <a:r>
              <a:rPr lang="fr-FR" b="0" i="0" dirty="0">
                <a:solidFill>
                  <a:srgbClr val="58585B"/>
                </a:solidFill>
                <a:effectLst/>
                <a:latin typeface="CiscoSans"/>
              </a:rPr>
              <a:t> - L'emprunt de 2 bits crée 4 sous-réseaux supportant chacun 62 hôtes.</a:t>
            </a:r>
          </a:p>
          <a:p>
            <a:pPr algn="l">
              <a:buFont typeface="Arial" panose="020B0604020202020204" pitchFamily="34" charset="0"/>
              <a:buChar char="•"/>
            </a:pPr>
            <a:r>
              <a:rPr lang="fr-FR" b="1" i="0" dirty="0">
                <a:solidFill>
                  <a:srgbClr val="58585B"/>
                </a:solidFill>
                <a:effectLst/>
                <a:latin typeface="CiscoSans"/>
              </a:rPr>
              <a:t>/27 rangée</a:t>
            </a:r>
            <a:r>
              <a:rPr lang="fr-FR" b="0" i="0" dirty="0">
                <a:solidFill>
                  <a:srgbClr val="58585B"/>
                </a:solidFill>
                <a:effectLst/>
                <a:latin typeface="CiscoSans"/>
              </a:rPr>
              <a:t> - L'emprunt de 3 bits crée 8 sous-réseaux supportant 30 hôtes chacun.</a:t>
            </a:r>
          </a:p>
          <a:p>
            <a:pPr algn="l">
              <a:buFont typeface="Arial" panose="020B0604020202020204" pitchFamily="34" charset="0"/>
              <a:buChar char="•"/>
            </a:pPr>
            <a:r>
              <a:rPr lang="fr-FR" b="1" i="0" dirty="0">
                <a:solidFill>
                  <a:srgbClr val="58585B"/>
                </a:solidFill>
                <a:effectLst/>
                <a:latin typeface="CiscoSans"/>
              </a:rPr>
              <a:t>/28 rangée</a:t>
            </a:r>
            <a:r>
              <a:rPr lang="fr-FR" b="0" i="0" dirty="0">
                <a:solidFill>
                  <a:srgbClr val="58585B"/>
                </a:solidFill>
                <a:effectLst/>
                <a:latin typeface="CiscoSans"/>
              </a:rPr>
              <a:t> - L'emprunt de 4 bits crée 16 sous-réseaux supportant 14 hôtes chacun.</a:t>
            </a:r>
          </a:p>
          <a:p>
            <a:pPr algn="l">
              <a:buFont typeface="Arial" panose="020B0604020202020204" pitchFamily="34" charset="0"/>
              <a:buChar char="•"/>
            </a:pPr>
            <a:r>
              <a:rPr lang="fr-FR" b="1" i="0" dirty="0">
                <a:solidFill>
                  <a:srgbClr val="58585B"/>
                </a:solidFill>
                <a:effectLst/>
                <a:latin typeface="CiscoSans"/>
              </a:rPr>
              <a:t>/29 rangée</a:t>
            </a:r>
            <a:r>
              <a:rPr lang="fr-FR" b="0" i="0" dirty="0">
                <a:solidFill>
                  <a:srgbClr val="58585B"/>
                </a:solidFill>
                <a:effectLst/>
                <a:latin typeface="CiscoSans"/>
              </a:rPr>
              <a:t> - L'emprunt de 5 bits crée 32 sous-réseaux supportant 6 hôtes chacun.</a:t>
            </a:r>
          </a:p>
          <a:p>
            <a:pPr algn="l">
              <a:buFont typeface="Arial" panose="020B0604020202020204" pitchFamily="34" charset="0"/>
              <a:buChar char="•"/>
            </a:pPr>
            <a:r>
              <a:rPr lang="fr-FR" b="1" i="0" dirty="0">
                <a:solidFill>
                  <a:srgbClr val="58585B"/>
                </a:solidFill>
                <a:effectLst/>
                <a:latin typeface="CiscoSans"/>
              </a:rPr>
              <a:t>/30 rangée</a:t>
            </a:r>
            <a:r>
              <a:rPr lang="fr-FR" b="0" i="0" dirty="0">
                <a:solidFill>
                  <a:srgbClr val="58585B"/>
                </a:solidFill>
                <a:effectLst/>
                <a:latin typeface="CiscoSans"/>
              </a:rPr>
              <a:t> - L'emprunt de 6 bits crée 64 sous-réseaux supportant chacun 2 hôtes.</a:t>
            </a:r>
          </a:p>
          <a:p>
            <a:endParaRPr lang="fr-TN" dirty="0"/>
          </a:p>
          <a:p>
            <a:endParaRPr lang="fr-FR" dirty="0"/>
          </a:p>
        </p:txBody>
      </p:sp>
      <p:sp>
        <p:nvSpPr>
          <p:cNvPr id="4" name="Slide Number Placeholder 3"/>
          <p:cNvSpPr>
            <a:spLocks noGrp="1"/>
          </p:cNvSpPr>
          <p:nvPr>
            <p:ph type="sldNum" sz="quarter" idx="10"/>
          </p:nvPr>
        </p:nvSpPr>
        <p:spPr/>
        <p:txBody>
          <a:bodyPr/>
          <a:lstStyle/>
          <a:p>
            <a:fld id="{9F276991-BA79-4C5E-87AE-97975451B90F}" type="slidenum">
              <a:rPr lang="fr-FR" smtClean="0"/>
              <a:pPr/>
              <a:t>13</a:t>
            </a:fld>
            <a:endParaRPr lang="fr-FR"/>
          </a:p>
        </p:txBody>
      </p:sp>
    </p:spTree>
    <p:extLst>
      <p:ext uri="{BB962C8B-B14F-4D97-AF65-F5344CB8AC3E}">
        <p14:creationId xmlns:p14="http://schemas.microsoft.com/office/powerpoint/2010/main" val="115705987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9"/>
        <p:cNvGrpSpPr/>
        <p:nvPr/>
      </p:nvGrpSpPr>
      <p:grpSpPr>
        <a:xfrm>
          <a:off x="0" y="0"/>
          <a:ext cx="0" cy="0"/>
          <a:chOff x="0" y="0"/>
          <a:chExt cx="0" cy="0"/>
        </a:xfrm>
      </p:grpSpPr>
      <p:grpSp>
        <p:nvGrpSpPr>
          <p:cNvPr id="14" name="Google Shape;149;p1"/>
          <p:cNvGrpSpPr/>
          <p:nvPr userDrawn="1"/>
        </p:nvGrpSpPr>
        <p:grpSpPr>
          <a:xfrm>
            <a:off x="0" y="0"/>
            <a:ext cx="12192000" cy="6858000"/>
            <a:chOff x="0" y="0"/>
            <a:chExt cx="12192000" cy="6858000"/>
          </a:xfrm>
        </p:grpSpPr>
        <p:sp>
          <p:nvSpPr>
            <p:cNvPr id="15" name="Google Shape;150;p1"/>
            <p:cNvSpPr/>
            <p:nvPr/>
          </p:nvSpPr>
          <p:spPr>
            <a:xfrm>
              <a:off x="0" y="0"/>
              <a:ext cx="12192000" cy="6858000"/>
            </a:xfrm>
            <a:prstGeom prst="rect">
              <a:avLst/>
            </a:prstGeom>
            <a:blipFill rotWithShape="1">
              <a:blip r:embed="rId2" cstate="print">
                <a:alphaModFix/>
              </a:blip>
              <a:tile tx="0" ty="0" sx="100000" sy="100000" flip="none" algn="tl"/>
            </a:blip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6" name="Google Shape;151;p1" descr="image2.png"/>
            <p:cNvPicPr preferRelativeResize="0"/>
            <p:nvPr/>
          </p:nvPicPr>
          <p:blipFill rotWithShape="1">
            <a:blip r:embed="rId3" cstate="print">
              <a:alphaModFix/>
            </a:blip>
            <a:srcRect/>
            <a:stretch/>
          </p:blipFill>
          <p:spPr>
            <a:xfrm>
              <a:off x="0" y="0"/>
              <a:ext cx="12192000" cy="6858000"/>
            </a:xfrm>
            <a:prstGeom prst="rect">
              <a:avLst/>
            </a:prstGeom>
            <a:noFill/>
            <a:ln>
              <a:noFill/>
            </a:ln>
          </p:spPr>
        </p:pic>
      </p:grpSp>
      <p:sp>
        <p:nvSpPr>
          <p:cNvPr id="10" name="Google Shape;10;p10"/>
          <p:cNvSpPr txBox="1">
            <a:spLocks noGrp="1"/>
          </p:cNvSpPr>
          <p:nvPr>
            <p:ph type="title"/>
          </p:nvPr>
        </p:nvSpPr>
        <p:spPr>
          <a:xfrm>
            <a:off x="1524000" y="1122362"/>
            <a:ext cx="9144000" cy="2387700"/>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1" name="Google Shape;11;p10"/>
          <p:cNvSpPr txBox="1">
            <a:spLocks noGrp="1"/>
          </p:cNvSpPr>
          <p:nvPr>
            <p:ph type="body" idx="1"/>
          </p:nvPr>
        </p:nvSpPr>
        <p:spPr>
          <a:xfrm>
            <a:off x="1524000" y="3602037"/>
            <a:ext cx="9144000" cy="1655700"/>
          </a:xfrm>
          <a:prstGeom prst="rect">
            <a:avLst/>
          </a:prstGeom>
          <a:noFill/>
          <a:ln>
            <a:noFill/>
          </a:ln>
        </p:spPr>
        <p:txBody>
          <a:bodyPr spcFirstLastPara="1" wrap="square" lIns="45700" tIns="45700" rIns="45700" bIns="45700" anchor="t" anchorCtr="0">
            <a:normAutofit/>
          </a:bodyPr>
          <a:lstStyle>
            <a:lvl1pPr marL="457200" lvl="0" indent="-228600" algn="ctr">
              <a:lnSpc>
                <a:spcPct val="90000"/>
              </a:lnSpc>
              <a:spcBef>
                <a:spcPts val="1000"/>
              </a:spcBef>
              <a:spcAft>
                <a:spcPts val="0"/>
              </a:spcAft>
              <a:buClr>
                <a:srgbClr val="000000"/>
              </a:buClr>
              <a:buSzPts val="2400"/>
              <a:buFont typeface="Arial"/>
              <a:buNone/>
              <a:defRPr sz="2400"/>
            </a:lvl1pPr>
            <a:lvl2pPr marL="914400" lvl="1" indent="-228600" algn="ctr">
              <a:lnSpc>
                <a:spcPct val="90000"/>
              </a:lnSpc>
              <a:spcBef>
                <a:spcPts val="1000"/>
              </a:spcBef>
              <a:spcAft>
                <a:spcPts val="0"/>
              </a:spcAft>
              <a:buClr>
                <a:srgbClr val="000000"/>
              </a:buClr>
              <a:buSzPts val="2400"/>
              <a:buFont typeface="Arial"/>
              <a:buNone/>
              <a:defRPr sz="2400"/>
            </a:lvl2pPr>
            <a:lvl3pPr marL="1371600" lvl="2" indent="-228600" algn="ctr">
              <a:lnSpc>
                <a:spcPct val="90000"/>
              </a:lnSpc>
              <a:spcBef>
                <a:spcPts val="1000"/>
              </a:spcBef>
              <a:spcAft>
                <a:spcPts val="0"/>
              </a:spcAft>
              <a:buClr>
                <a:srgbClr val="000000"/>
              </a:buClr>
              <a:buSzPts val="2400"/>
              <a:buFont typeface="Arial"/>
              <a:buNone/>
              <a:defRPr sz="2400"/>
            </a:lvl3pPr>
            <a:lvl4pPr marL="1828800" lvl="3" indent="-228600" algn="ctr">
              <a:lnSpc>
                <a:spcPct val="90000"/>
              </a:lnSpc>
              <a:spcBef>
                <a:spcPts val="1000"/>
              </a:spcBef>
              <a:spcAft>
                <a:spcPts val="0"/>
              </a:spcAft>
              <a:buClr>
                <a:srgbClr val="000000"/>
              </a:buClr>
              <a:buSzPts val="2400"/>
              <a:buFont typeface="Arial"/>
              <a:buNone/>
              <a:defRPr sz="2400"/>
            </a:lvl4pPr>
            <a:lvl5pPr marL="2286000" lvl="4" indent="-228600" algn="ctr">
              <a:lnSpc>
                <a:spcPct val="90000"/>
              </a:lnSpc>
              <a:spcBef>
                <a:spcPts val="1000"/>
              </a:spcBef>
              <a:spcAft>
                <a:spcPts val="0"/>
              </a:spcAft>
              <a:buClr>
                <a:srgbClr val="000000"/>
              </a:buClr>
              <a:buSzPts val="2400"/>
              <a:buFont typeface="Arial"/>
              <a:buNone/>
              <a:defRPr sz="24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2" name="Google Shape;12;p10"/>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a:t>
            </a:fld>
            <a:endParaRPr/>
          </a:p>
        </p:txBody>
      </p:sp>
      <p:pic>
        <p:nvPicPr>
          <p:cNvPr id="5" name="Google Shape;152;p1" descr="Picture 3"/>
          <p:cNvPicPr preferRelativeResize="0"/>
          <p:nvPr userDrawn="1"/>
        </p:nvPicPr>
        <p:blipFill rotWithShape="1">
          <a:blip r:embed="rId4" cstate="print">
            <a:alphaModFix/>
          </a:blip>
          <a:srcRect/>
          <a:stretch/>
        </p:blipFill>
        <p:spPr>
          <a:xfrm>
            <a:off x="9017623" y="5816950"/>
            <a:ext cx="1162077" cy="821175"/>
          </a:xfrm>
          <a:prstGeom prst="rect">
            <a:avLst/>
          </a:prstGeom>
          <a:noFill/>
          <a:ln>
            <a:noFill/>
          </a:ln>
        </p:spPr>
      </p:pic>
      <p:pic>
        <p:nvPicPr>
          <p:cNvPr id="6" name="Google Shape;153;p1" descr="Picture 3"/>
          <p:cNvPicPr preferRelativeResize="0"/>
          <p:nvPr userDrawn="1"/>
        </p:nvPicPr>
        <p:blipFill rotWithShape="1">
          <a:blip r:embed="rId5" cstate="print">
            <a:alphaModFix/>
          </a:blip>
          <a:srcRect/>
          <a:stretch/>
        </p:blipFill>
        <p:spPr>
          <a:xfrm flipH="1">
            <a:off x="8190279" y="0"/>
            <a:ext cx="3978841" cy="2344124"/>
          </a:xfrm>
          <a:prstGeom prst="rect">
            <a:avLst/>
          </a:prstGeom>
          <a:noFill/>
          <a:ln>
            <a:noFill/>
          </a:ln>
        </p:spPr>
      </p:pic>
      <p:pic>
        <p:nvPicPr>
          <p:cNvPr id="7" name="Google Shape;154;p1" descr="Image 11"/>
          <p:cNvPicPr preferRelativeResize="0"/>
          <p:nvPr userDrawn="1"/>
        </p:nvPicPr>
        <p:blipFill rotWithShape="1">
          <a:blip r:embed="rId6" cstate="print">
            <a:alphaModFix/>
          </a:blip>
          <a:srcRect/>
          <a:stretch/>
        </p:blipFill>
        <p:spPr>
          <a:xfrm>
            <a:off x="2368975" y="5820381"/>
            <a:ext cx="1706906" cy="769774"/>
          </a:xfrm>
          <a:prstGeom prst="rect">
            <a:avLst/>
          </a:prstGeom>
          <a:noFill/>
          <a:ln>
            <a:noFill/>
          </a:ln>
        </p:spPr>
      </p:pic>
      <p:pic>
        <p:nvPicPr>
          <p:cNvPr id="8" name="Google Shape;156;p1" descr="C:\Users\faten\Desktop\CA-19\EURACE.png"/>
          <p:cNvPicPr preferRelativeResize="0"/>
          <p:nvPr userDrawn="1"/>
        </p:nvPicPr>
        <p:blipFill rotWithShape="1">
          <a:blip r:embed="rId7" cstate="print">
            <a:alphaModFix/>
          </a:blip>
          <a:srcRect/>
          <a:stretch/>
        </p:blipFill>
        <p:spPr>
          <a:xfrm>
            <a:off x="4481743" y="6055277"/>
            <a:ext cx="2399199" cy="478396"/>
          </a:xfrm>
          <a:prstGeom prst="rect">
            <a:avLst/>
          </a:prstGeom>
          <a:noFill/>
          <a:ln>
            <a:noFill/>
          </a:ln>
        </p:spPr>
      </p:pic>
      <p:pic>
        <p:nvPicPr>
          <p:cNvPr id="9" name="Google Shape;157;p1" descr="C:\Users\faten\Desktop\CA-19\CGE.png"/>
          <p:cNvPicPr preferRelativeResize="0"/>
          <p:nvPr userDrawn="1"/>
        </p:nvPicPr>
        <p:blipFill rotWithShape="1">
          <a:blip r:embed="rId8" cstate="print">
            <a:alphaModFix/>
          </a:blip>
          <a:srcRect/>
          <a:stretch/>
        </p:blipFill>
        <p:spPr>
          <a:xfrm>
            <a:off x="7138452" y="5952471"/>
            <a:ext cx="1518118" cy="512782"/>
          </a:xfrm>
          <a:prstGeom prst="rect">
            <a:avLst/>
          </a:prstGeom>
          <a:noFill/>
          <a:ln>
            <a:noFill/>
          </a:ln>
        </p:spPr>
      </p:pic>
      <p:pic>
        <p:nvPicPr>
          <p:cNvPr id="13" name="Google Shape;159;p1"/>
          <p:cNvPicPr preferRelativeResize="0"/>
          <p:nvPr userDrawn="1"/>
        </p:nvPicPr>
        <p:blipFill>
          <a:blip r:embed="rId9" cstate="print">
            <a:alphaModFix/>
          </a:blip>
          <a:stretch>
            <a:fillRect/>
          </a:stretch>
        </p:blipFill>
        <p:spPr>
          <a:xfrm>
            <a:off x="171625" y="220762"/>
            <a:ext cx="4204723" cy="1902600"/>
          </a:xfrm>
          <a:prstGeom prst="rect">
            <a:avLst/>
          </a:prstGeom>
          <a:noFill/>
          <a:ln>
            <a:noFill/>
          </a:ln>
        </p:spPr>
      </p:pic>
    </p:spTree>
    <p:extLst>
      <p:ext uri="{BB962C8B-B14F-4D97-AF65-F5344CB8AC3E}">
        <p14:creationId xmlns:p14="http://schemas.microsoft.com/office/powerpoint/2010/main" val="3178704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preserve="1">
  <p:cSld name="Comparison">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839787" y="365125"/>
            <a:ext cx="10515600" cy="13257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82" name="Google Shape;82;p14"/>
          <p:cNvSpPr txBox="1">
            <a:spLocks noGrp="1"/>
          </p:cNvSpPr>
          <p:nvPr>
            <p:ph type="body" idx="1"/>
          </p:nvPr>
        </p:nvSpPr>
        <p:spPr>
          <a:xfrm>
            <a:off x="839787" y="1681163"/>
            <a:ext cx="5157900" cy="823800"/>
          </a:xfrm>
          <a:prstGeom prst="rect">
            <a:avLst/>
          </a:prstGeom>
          <a:noFill/>
          <a:ln>
            <a:noFill/>
          </a:ln>
        </p:spPr>
        <p:txBody>
          <a:bodyPr spcFirstLastPara="1" wrap="square" lIns="45700" tIns="45700" rIns="45700" bIns="45700" anchor="b" anchorCtr="0">
            <a:normAutofit/>
          </a:bodyPr>
          <a:lstStyle>
            <a:lvl1pPr marL="457200" lvl="0" indent="-228600" algn="l">
              <a:lnSpc>
                <a:spcPct val="90000"/>
              </a:lnSpc>
              <a:spcBef>
                <a:spcPts val="1000"/>
              </a:spcBef>
              <a:spcAft>
                <a:spcPts val="0"/>
              </a:spcAft>
              <a:buClr>
                <a:srgbClr val="000000"/>
              </a:buClr>
              <a:buSzPts val="2400"/>
              <a:buFont typeface="Arial"/>
              <a:buNone/>
              <a:defRPr sz="2400" b="1"/>
            </a:lvl1pPr>
            <a:lvl2pPr marL="914400" lvl="1" indent="-228600" algn="l">
              <a:lnSpc>
                <a:spcPct val="90000"/>
              </a:lnSpc>
              <a:spcBef>
                <a:spcPts val="1000"/>
              </a:spcBef>
              <a:spcAft>
                <a:spcPts val="0"/>
              </a:spcAft>
              <a:buClr>
                <a:srgbClr val="000000"/>
              </a:buClr>
              <a:buSzPts val="2400"/>
              <a:buFont typeface="Arial"/>
              <a:buNone/>
              <a:defRPr sz="2400" b="1"/>
            </a:lvl2pPr>
            <a:lvl3pPr marL="1371600" lvl="2" indent="-228600" algn="l">
              <a:lnSpc>
                <a:spcPct val="90000"/>
              </a:lnSpc>
              <a:spcBef>
                <a:spcPts val="1000"/>
              </a:spcBef>
              <a:spcAft>
                <a:spcPts val="0"/>
              </a:spcAft>
              <a:buClr>
                <a:srgbClr val="000000"/>
              </a:buClr>
              <a:buSzPts val="2400"/>
              <a:buFont typeface="Arial"/>
              <a:buNone/>
              <a:defRPr sz="2400" b="1"/>
            </a:lvl3pPr>
            <a:lvl4pPr marL="1828800" lvl="3" indent="-228600" algn="l">
              <a:lnSpc>
                <a:spcPct val="90000"/>
              </a:lnSpc>
              <a:spcBef>
                <a:spcPts val="1000"/>
              </a:spcBef>
              <a:spcAft>
                <a:spcPts val="0"/>
              </a:spcAft>
              <a:buClr>
                <a:srgbClr val="000000"/>
              </a:buClr>
              <a:buSzPts val="2400"/>
              <a:buFont typeface="Arial"/>
              <a:buNone/>
              <a:defRPr sz="2400" b="1"/>
            </a:lvl4pPr>
            <a:lvl5pPr marL="2286000" lvl="4" indent="-228600" algn="l">
              <a:lnSpc>
                <a:spcPct val="90000"/>
              </a:lnSpc>
              <a:spcBef>
                <a:spcPts val="1000"/>
              </a:spcBef>
              <a:spcAft>
                <a:spcPts val="0"/>
              </a:spcAft>
              <a:buClr>
                <a:srgbClr val="000000"/>
              </a:buClr>
              <a:buSzPts val="2400"/>
              <a:buFont typeface="Arial"/>
              <a:buNone/>
              <a:defRPr sz="24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83" name="Google Shape;83;p14"/>
          <p:cNvSpPr txBox="1">
            <a:spLocks noGrp="1"/>
          </p:cNvSpPr>
          <p:nvPr>
            <p:ph type="body" idx="2"/>
          </p:nvPr>
        </p:nvSpPr>
        <p:spPr>
          <a:xfrm>
            <a:off x="6172200" y="1681163"/>
            <a:ext cx="5183100" cy="823800"/>
          </a:xfrm>
          <a:prstGeom prst="rect">
            <a:avLst/>
          </a:prstGeom>
          <a:noFill/>
          <a:ln>
            <a:noFill/>
          </a:ln>
        </p:spPr>
        <p:txBody>
          <a:bodyPr spcFirstLastPara="1" wrap="square" lIns="45700" tIns="45700" rIns="45700" bIns="45700" anchor="b"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84" name="Google Shape;84;p14"/>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a:t>
            </a:fld>
            <a:endParaRPr/>
          </a:p>
        </p:txBody>
      </p:sp>
    </p:spTree>
    <p:extLst>
      <p:ext uri="{BB962C8B-B14F-4D97-AF65-F5344CB8AC3E}">
        <p14:creationId xmlns:p14="http://schemas.microsoft.com/office/powerpoint/2010/main" val="140476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838200" y="365125"/>
            <a:ext cx="10515600" cy="13257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87" name="Google Shape;87;p15"/>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a:t>
            </a:fld>
            <a:endParaRPr/>
          </a:p>
        </p:txBody>
      </p:sp>
    </p:spTree>
    <p:extLst>
      <p:ext uri="{BB962C8B-B14F-4D97-AF65-F5344CB8AC3E}">
        <p14:creationId xmlns:p14="http://schemas.microsoft.com/office/powerpoint/2010/main" val="2758656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reserve="1">
  <p:cSld name="Blank">
    <p:spTree>
      <p:nvGrpSpPr>
        <p:cNvPr id="1" name="Shape 88"/>
        <p:cNvGrpSpPr/>
        <p:nvPr/>
      </p:nvGrpSpPr>
      <p:grpSpPr>
        <a:xfrm>
          <a:off x="0" y="0"/>
          <a:ext cx="0" cy="0"/>
          <a:chOff x="0" y="0"/>
          <a:chExt cx="0" cy="0"/>
        </a:xfrm>
      </p:grpSpPr>
      <p:sp>
        <p:nvSpPr>
          <p:cNvPr id="89" name="Google Shape;89;p16"/>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a:t>
            </a:fld>
            <a:endParaRPr/>
          </a:p>
        </p:txBody>
      </p:sp>
    </p:spTree>
    <p:extLst>
      <p:ext uri="{BB962C8B-B14F-4D97-AF65-F5344CB8AC3E}">
        <p14:creationId xmlns:p14="http://schemas.microsoft.com/office/powerpoint/2010/main" val="3865833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preserve="1">
  <p:cSld name="Content with Caption">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839787" y="457200"/>
            <a:ext cx="3932100"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Arial"/>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92" name="Google Shape;92;p17"/>
          <p:cNvSpPr txBox="1">
            <a:spLocks noGrp="1"/>
          </p:cNvSpPr>
          <p:nvPr>
            <p:ph type="body" idx="1"/>
          </p:nvPr>
        </p:nvSpPr>
        <p:spPr>
          <a:xfrm>
            <a:off x="5183187" y="987425"/>
            <a:ext cx="6172200" cy="4873500"/>
          </a:xfrm>
          <a:prstGeom prst="rect">
            <a:avLst/>
          </a:prstGeom>
          <a:noFill/>
          <a:ln>
            <a:noFill/>
          </a:ln>
        </p:spPr>
        <p:txBody>
          <a:bodyPr spcFirstLastPara="1" wrap="square" lIns="45700" tIns="45700" rIns="45700" bIns="45700" anchor="t" anchorCtr="0">
            <a:normAutofit/>
          </a:bodyPr>
          <a:lstStyle>
            <a:lvl1pPr marL="457200" lvl="0" indent="-431800" algn="l">
              <a:lnSpc>
                <a:spcPct val="90000"/>
              </a:lnSpc>
              <a:spcBef>
                <a:spcPts val="1000"/>
              </a:spcBef>
              <a:spcAft>
                <a:spcPts val="0"/>
              </a:spcAft>
              <a:buClr>
                <a:srgbClr val="000000"/>
              </a:buClr>
              <a:buSzPts val="3200"/>
              <a:buChar char="•"/>
              <a:defRPr sz="3200"/>
            </a:lvl1pPr>
            <a:lvl2pPr marL="914400" lvl="1" indent="-431800" algn="l">
              <a:lnSpc>
                <a:spcPct val="90000"/>
              </a:lnSpc>
              <a:spcBef>
                <a:spcPts val="1000"/>
              </a:spcBef>
              <a:spcAft>
                <a:spcPts val="0"/>
              </a:spcAft>
              <a:buClr>
                <a:srgbClr val="000000"/>
              </a:buClr>
              <a:buSzPts val="3200"/>
              <a:buChar char="•"/>
              <a:defRPr sz="3200"/>
            </a:lvl2pPr>
            <a:lvl3pPr marL="1371600" lvl="2" indent="-431800" algn="l">
              <a:lnSpc>
                <a:spcPct val="90000"/>
              </a:lnSpc>
              <a:spcBef>
                <a:spcPts val="1000"/>
              </a:spcBef>
              <a:spcAft>
                <a:spcPts val="0"/>
              </a:spcAft>
              <a:buClr>
                <a:srgbClr val="000000"/>
              </a:buClr>
              <a:buSzPts val="3200"/>
              <a:buChar char="•"/>
              <a:defRPr sz="3200"/>
            </a:lvl3pPr>
            <a:lvl4pPr marL="1828800" lvl="3" indent="-431800" algn="l">
              <a:lnSpc>
                <a:spcPct val="90000"/>
              </a:lnSpc>
              <a:spcBef>
                <a:spcPts val="1000"/>
              </a:spcBef>
              <a:spcAft>
                <a:spcPts val="0"/>
              </a:spcAft>
              <a:buClr>
                <a:srgbClr val="000000"/>
              </a:buClr>
              <a:buSzPts val="3200"/>
              <a:buChar char="•"/>
              <a:defRPr sz="3200"/>
            </a:lvl4pPr>
            <a:lvl5pPr marL="2286000" lvl="4" indent="-431800" algn="l">
              <a:lnSpc>
                <a:spcPct val="90000"/>
              </a:lnSpc>
              <a:spcBef>
                <a:spcPts val="1000"/>
              </a:spcBef>
              <a:spcAft>
                <a:spcPts val="0"/>
              </a:spcAft>
              <a:buClr>
                <a:srgbClr val="000000"/>
              </a:buClr>
              <a:buSzPts val="3200"/>
              <a:buChar char="•"/>
              <a:defRPr sz="32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93" name="Google Shape;93;p17"/>
          <p:cNvSpPr txBox="1">
            <a:spLocks noGrp="1"/>
          </p:cNvSpPr>
          <p:nvPr>
            <p:ph type="body" idx="2"/>
          </p:nvPr>
        </p:nvSpPr>
        <p:spPr>
          <a:xfrm>
            <a:off x="839787" y="2057400"/>
            <a:ext cx="3932100" cy="38115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94" name="Google Shape;94;p17"/>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a:t>
            </a:fld>
            <a:endParaRPr/>
          </a:p>
        </p:txBody>
      </p:sp>
    </p:spTree>
    <p:extLst>
      <p:ext uri="{BB962C8B-B14F-4D97-AF65-F5344CB8AC3E}">
        <p14:creationId xmlns:p14="http://schemas.microsoft.com/office/powerpoint/2010/main" val="1365745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preserve="1">
  <p:cSld name="Picture with Caption">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839787" y="457200"/>
            <a:ext cx="3932100"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Arial"/>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97" name="Google Shape;97;p18"/>
          <p:cNvSpPr>
            <a:spLocks noGrp="1"/>
          </p:cNvSpPr>
          <p:nvPr>
            <p:ph type="pic" idx="2"/>
          </p:nvPr>
        </p:nvSpPr>
        <p:spPr>
          <a:xfrm>
            <a:off x="5183187" y="987425"/>
            <a:ext cx="61722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1pPr>
            <a:lvl2pPr marR="0" lvl="1"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2pPr>
            <a:lvl3pPr marR="0" lvl="2"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3pPr>
            <a:lvl4pPr marR="0" lvl="3"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4pPr>
            <a:lvl5pPr marR="0" lvl="4"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5pPr>
            <a:lvl6pPr marR="0" lvl="5"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R="0" lvl="6"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R="0" lvl="7"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R="0" lvl="8"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endParaRPr/>
          </a:p>
        </p:txBody>
      </p:sp>
      <p:sp>
        <p:nvSpPr>
          <p:cNvPr id="98" name="Google Shape;98;p18"/>
          <p:cNvSpPr txBox="1">
            <a:spLocks noGrp="1"/>
          </p:cNvSpPr>
          <p:nvPr>
            <p:ph type="body" idx="1"/>
          </p:nvPr>
        </p:nvSpPr>
        <p:spPr>
          <a:xfrm>
            <a:off x="839787" y="2057400"/>
            <a:ext cx="3932100" cy="38115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600"/>
              <a:buFont typeface="Arial"/>
              <a:buNone/>
              <a:defRPr sz="1600"/>
            </a:lvl2pPr>
            <a:lvl3pPr marL="1371600" lvl="2" indent="-228600" algn="l">
              <a:lnSpc>
                <a:spcPct val="90000"/>
              </a:lnSpc>
              <a:spcBef>
                <a:spcPts val="1000"/>
              </a:spcBef>
              <a:spcAft>
                <a:spcPts val="0"/>
              </a:spcAft>
              <a:buClr>
                <a:srgbClr val="000000"/>
              </a:buClr>
              <a:buSzPts val="1600"/>
              <a:buFont typeface="Arial"/>
              <a:buNone/>
              <a:defRPr sz="1600"/>
            </a:lvl3pPr>
            <a:lvl4pPr marL="1828800" lvl="3" indent="-228600" algn="l">
              <a:lnSpc>
                <a:spcPct val="90000"/>
              </a:lnSpc>
              <a:spcBef>
                <a:spcPts val="1000"/>
              </a:spcBef>
              <a:spcAft>
                <a:spcPts val="0"/>
              </a:spcAft>
              <a:buClr>
                <a:srgbClr val="000000"/>
              </a:buClr>
              <a:buSzPts val="1600"/>
              <a:buFont typeface="Arial"/>
              <a:buNone/>
              <a:defRPr sz="1600"/>
            </a:lvl4pPr>
            <a:lvl5pPr marL="2286000" lvl="4" indent="-228600" algn="l">
              <a:lnSpc>
                <a:spcPct val="90000"/>
              </a:lnSpc>
              <a:spcBef>
                <a:spcPts val="1000"/>
              </a:spcBef>
              <a:spcAft>
                <a:spcPts val="0"/>
              </a:spcAft>
              <a:buClr>
                <a:srgbClr val="000000"/>
              </a:buClr>
              <a:buSzPts val="1600"/>
              <a:buFont typeface="Arial"/>
              <a:buNone/>
              <a:defRPr sz="16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99" name="Google Shape;99;p18"/>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a:t>
            </a:fld>
            <a:endParaRPr/>
          </a:p>
        </p:txBody>
      </p:sp>
    </p:spTree>
    <p:extLst>
      <p:ext uri="{BB962C8B-B14F-4D97-AF65-F5344CB8AC3E}">
        <p14:creationId xmlns:p14="http://schemas.microsoft.com/office/powerpoint/2010/main" val="2244955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preserve="1">
  <p:cSld name="Title and Vertical Text">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838200" y="365125"/>
            <a:ext cx="10515600" cy="13257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02" name="Google Shape;102;p19"/>
          <p:cNvSpPr txBox="1">
            <a:spLocks noGrp="1"/>
          </p:cNvSpPr>
          <p:nvPr>
            <p:ph type="body" idx="1"/>
          </p:nvPr>
        </p:nvSpPr>
        <p:spPr>
          <a:xfrm>
            <a:off x="838200" y="1825625"/>
            <a:ext cx="10515600" cy="43512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03" name="Google Shape;103;p19"/>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a:t>
            </a:fld>
            <a:endParaRPr/>
          </a:p>
        </p:txBody>
      </p:sp>
    </p:spTree>
    <p:extLst>
      <p:ext uri="{BB962C8B-B14F-4D97-AF65-F5344CB8AC3E}">
        <p14:creationId xmlns:p14="http://schemas.microsoft.com/office/powerpoint/2010/main" val="798796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preserve="1">
  <p:cSld name="Vertical Title and Text">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8724900" y="365125"/>
            <a:ext cx="2628900" cy="58119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06" name="Google Shape;106;p20"/>
          <p:cNvSpPr txBox="1">
            <a:spLocks noGrp="1"/>
          </p:cNvSpPr>
          <p:nvPr>
            <p:ph type="body" idx="1"/>
          </p:nvPr>
        </p:nvSpPr>
        <p:spPr>
          <a:xfrm>
            <a:off x="838200" y="365125"/>
            <a:ext cx="7734300" cy="58119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07" name="Google Shape;107;p20"/>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a:t>
            </a:fld>
            <a:endParaRPr/>
          </a:p>
        </p:txBody>
      </p:sp>
    </p:spTree>
    <p:extLst>
      <p:ext uri="{BB962C8B-B14F-4D97-AF65-F5344CB8AC3E}">
        <p14:creationId xmlns:p14="http://schemas.microsoft.com/office/powerpoint/2010/main" val="338235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preserve="1">
  <p:cSld name="Title 2">
    <p:spTree>
      <p:nvGrpSpPr>
        <p:cNvPr id="1" name="Shape 108"/>
        <p:cNvGrpSpPr/>
        <p:nvPr/>
      </p:nvGrpSpPr>
      <p:grpSpPr>
        <a:xfrm>
          <a:off x="0" y="0"/>
          <a:ext cx="0" cy="0"/>
          <a:chOff x="0" y="0"/>
          <a:chExt cx="0" cy="0"/>
        </a:xfrm>
      </p:grpSpPr>
      <p:sp>
        <p:nvSpPr>
          <p:cNvPr id="109" name="Google Shape;109;ge35c07f9d5_0_198"/>
          <p:cNvSpPr/>
          <p:nvPr/>
        </p:nvSpPr>
        <p:spPr>
          <a:xfrm>
            <a:off x="0" y="2400300"/>
            <a:ext cx="12192000" cy="2057400"/>
          </a:xfrm>
          <a:prstGeom prst="rect">
            <a:avLst/>
          </a:prstGeom>
          <a:gradFill>
            <a:gsLst>
              <a:gs pos="0">
                <a:srgbClr val="FFFFFF">
                  <a:alpha val="89411"/>
                </a:srgbClr>
              </a:gs>
              <a:gs pos="25000">
                <a:srgbClr val="FFFFFF">
                  <a:alpha val="40392"/>
                </a:srgbClr>
              </a:gs>
              <a:gs pos="51000">
                <a:srgbClr val="FFFFFF">
                  <a:alpha val="0"/>
                </a:srgbClr>
              </a:gs>
              <a:gs pos="80000">
                <a:srgbClr val="FFFFFF">
                  <a:alpha val="392"/>
                </a:srgbClr>
              </a:gs>
              <a:gs pos="100000">
                <a:srgbClr val="FFFFFF">
                  <a:alpha val="49411"/>
                </a:srgbClr>
              </a:gs>
            </a:gsLst>
            <a:lin ang="5400012" scaled="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10" name="Google Shape;110;ge35c07f9d5_0_198"/>
          <p:cNvSpPr txBox="1">
            <a:spLocks noGrp="1"/>
          </p:cNvSpPr>
          <p:nvPr>
            <p:ph type="title"/>
          </p:nvPr>
        </p:nvSpPr>
        <p:spPr>
          <a:xfrm>
            <a:off x="609600" y="2648638"/>
            <a:ext cx="10972800" cy="1145100"/>
          </a:xfrm>
          <a:prstGeom prst="rect">
            <a:avLst/>
          </a:prstGeom>
          <a:noFill/>
          <a:ln>
            <a:noFill/>
          </a:ln>
        </p:spPr>
        <p:txBody>
          <a:bodyPr spcFirstLastPara="1" wrap="square" lIns="45700" tIns="45700" rIns="45700" bIns="45700" anchor="b" anchorCtr="0">
            <a:normAutofit/>
          </a:bodyPr>
          <a:lstStyle>
            <a:lvl1pPr marR="0" lvl="0" algn="ctr">
              <a:lnSpc>
                <a:spcPct val="100000"/>
              </a:lnSpc>
              <a:spcBef>
                <a:spcPts val="0"/>
              </a:spcBef>
              <a:spcAft>
                <a:spcPts val="0"/>
              </a:spcAft>
              <a:buClr>
                <a:schemeClr val="lt1"/>
              </a:buClr>
              <a:buSzPts val="4400"/>
              <a:buFont typeface="Arial"/>
              <a:buNone/>
              <a:defRPr sz="6400" b="0" i="0" u="none" strike="noStrike" cap="non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a:endParaRPr/>
          </a:p>
        </p:txBody>
      </p:sp>
      <p:sp>
        <p:nvSpPr>
          <p:cNvPr id="111" name="Google Shape;111;ge35c07f9d5_0_198"/>
          <p:cNvSpPr txBox="1">
            <a:spLocks noGrp="1"/>
          </p:cNvSpPr>
          <p:nvPr>
            <p:ph type="body" idx="1"/>
          </p:nvPr>
        </p:nvSpPr>
        <p:spPr>
          <a:xfrm>
            <a:off x="605780" y="3639702"/>
            <a:ext cx="10980300" cy="508800"/>
          </a:xfrm>
          <a:prstGeom prst="rect">
            <a:avLst/>
          </a:prstGeom>
          <a:noFill/>
          <a:ln>
            <a:noFill/>
          </a:ln>
        </p:spPr>
        <p:txBody>
          <a:bodyPr spcFirstLastPara="1" wrap="square" lIns="45700" tIns="45700" rIns="45700" bIns="45700" anchor="t" anchorCtr="0">
            <a:normAutofit/>
          </a:bodyPr>
          <a:lstStyle>
            <a:lvl1pPr marL="457200" marR="0" lvl="0" indent="-228600" algn="ctr">
              <a:lnSpc>
                <a:spcPct val="100000"/>
              </a:lnSpc>
              <a:spcBef>
                <a:spcPts val="0"/>
              </a:spcBef>
              <a:spcAft>
                <a:spcPts val="0"/>
              </a:spcAft>
              <a:buClr>
                <a:schemeClr val="lt1"/>
              </a:buClr>
              <a:buSzPts val="2800"/>
              <a:buFont typeface="Arial"/>
              <a:buNone/>
              <a:defRPr sz="2400" b="0" i="1"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12" name="Google Shape;112;ge35c07f9d5_0_198"/>
          <p:cNvSpPr txBox="1">
            <a:spLocks noGrp="1"/>
          </p:cNvSpPr>
          <p:nvPr>
            <p:ph type="body" idx="2"/>
          </p:nvPr>
        </p:nvSpPr>
        <p:spPr>
          <a:xfrm>
            <a:off x="605780" y="4526407"/>
            <a:ext cx="10980300" cy="432900"/>
          </a:xfrm>
          <a:prstGeom prst="rect">
            <a:avLst/>
          </a:prstGeom>
          <a:noFill/>
          <a:ln>
            <a:noFill/>
          </a:ln>
        </p:spPr>
        <p:txBody>
          <a:bodyPr spcFirstLastPara="1" wrap="square" lIns="45700" tIns="45700" rIns="45700" bIns="45700" anchor="t" anchorCtr="0">
            <a:normAutofit/>
          </a:bodyPr>
          <a:lstStyle>
            <a:lvl1pPr marL="457200" marR="0" lvl="0" indent="-228600" algn="ctr">
              <a:lnSpc>
                <a:spcPct val="100000"/>
              </a:lnSpc>
              <a:spcBef>
                <a:spcPts val="0"/>
              </a:spcBef>
              <a:spcAft>
                <a:spcPts val="0"/>
              </a:spcAft>
              <a:buClr>
                <a:schemeClr val="accent2"/>
              </a:buClr>
              <a:buSzPts val="2800"/>
              <a:buFont typeface="Arial"/>
              <a:buNone/>
              <a:defRPr sz="19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78114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1000"/>
                                        <p:tgtEl>
                                          <p:spTgt spid="110"/>
                                        </p:tgtEl>
                                      </p:cBhvr>
                                    </p:animEffect>
                                  </p:childTnLst>
                                </p:cTn>
                              </p:par>
                              <p:par>
                                <p:cTn id="8" presetID="10" presetClass="entr" presetSubtype="0" fill="hold" nodeType="withEffect">
                                  <p:stCondLst>
                                    <p:cond delay="0"/>
                                  </p:stCondLst>
                                  <p:childTnLst>
                                    <p:set>
                                      <p:cBhvr>
                                        <p:cTn id="9" dur="1" fill="hold">
                                          <p:stCondLst>
                                            <p:cond delay="0"/>
                                          </p:stCondLst>
                                        </p:cTn>
                                        <p:tgtEl>
                                          <p:spTgt spid="111">
                                            <p:txEl>
                                              <p:pRg st="0" end="0"/>
                                            </p:txEl>
                                          </p:spTgt>
                                        </p:tgtEl>
                                        <p:attrNameLst>
                                          <p:attrName>style.visibility</p:attrName>
                                        </p:attrNameLst>
                                      </p:cBhvr>
                                      <p:to>
                                        <p:strVal val="visible"/>
                                      </p:to>
                                    </p:set>
                                    <p:animEffect transition="in" filter="fade">
                                      <p:cBhvr>
                                        <p:cTn id="10" dur="1000"/>
                                        <p:tgtEl>
                                          <p:spTgt spid="111">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1">
                                            <p:txEl>
                                              <p:charRg st="1" end="1"/>
                                            </p:txEl>
                                          </p:spTgt>
                                        </p:tgtEl>
                                        <p:attrNameLst>
                                          <p:attrName>style.visibility</p:attrName>
                                        </p:attrNameLst>
                                      </p:cBhvr>
                                      <p:to>
                                        <p:strVal val="visible"/>
                                      </p:to>
                                    </p:set>
                                    <p:animEffect transition="in" filter="fade">
                                      <p:cBhvr>
                                        <p:cTn id="13" dur="1000"/>
                                        <p:tgtEl>
                                          <p:spTgt spid="111">
                                            <p:txEl>
                                              <p:char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1">
                                            <p:txEl>
                                              <p:charRg st="1" end="1"/>
                                            </p:txEl>
                                          </p:spTgt>
                                        </p:tgtEl>
                                        <p:attrNameLst>
                                          <p:attrName>style.visibility</p:attrName>
                                        </p:attrNameLst>
                                      </p:cBhvr>
                                      <p:to>
                                        <p:strVal val="visible"/>
                                      </p:to>
                                    </p:set>
                                    <p:animEffect transition="in" filter="fade">
                                      <p:cBhvr>
                                        <p:cTn id="16" dur="1000"/>
                                        <p:tgtEl>
                                          <p:spTgt spid="111">
                                            <p:txEl>
                                              <p:char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11">
                                            <p:txEl>
                                              <p:charRg st="1" end="1"/>
                                            </p:txEl>
                                          </p:spTgt>
                                        </p:tgtEl>
                                        <p:attrNameLst>
                                          <p:attrName>style.visibility</p:attrName>
                                        </p:attrNameLst>
                                      </p:cBhvr>
                                      <p:to>
                                        <p:strVal val="visible"/>
                                      </p:to>
                                    </p:set>
                                    <p:animEffect transition="in" filter="fade">
                                      <p:cBhvr>
                                        <p:cTn id="19" dur="1000"/>
                                        <p:tgtEl>
                                          <p:spTgt spid="111">
                                            <p:txEl>
                                              <p:char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11">
                                            <p:txEl>
                                              <p:charRg st="1" end="1"/>
                                            </p:txEl>
                                          </p:spTgt>
                                        </p:tgtEl>
                                        <p:attrNameLst>
                                          <p:attrName>style.visibility</p:attrName>
                                        </p:attrNameLst>
                                      </p:cBhvr>
                                      <p:to>
                                        <p:strVal val="visible"/>
                                      </p:to>
                                    </p:set>
                                    <p:animEffect transition="in" filter="fade">
                                      <p:cBhvr>
                                        <p:cTn id="22" dur="1000"/>
                                        <p:tgtEl>
                                          <p:spTgt spid="111">
                                            <p:txEl>
                                              <p:char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11">
                                            <p:txEl>
                                              <p:charRg st="1" end="1"/>
                                            </p:txEl>
                                          </p:spTgt>
                                        </p:tgtEl>
                                        <p:attrNameLst>
                                          <p:attrName>style.visibility</p:attrName>
                                        </p:attrNameLst>
                                      </p:cBhvr>
                                      <p:to>
                                        <p:strVal val="visible"/>
                                      </p:to>
                                    </p:set>
                                    <p:animEffect transition="in" filter="fade">
                                      <p:cBhvr>
                                        <p:cTn id="25" dur="1000"/>
                                        <p:tgtEl>
                                          <p:spTgt spid="111">
                                            <p:txEl>
                                              <p:char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11">
                                            <p:txEl>
                                              <p:charRg st="1" end="1"/>
                                            </p:txEl>
                                          </p:spTgt>
                                        </p:tgtEl>
                                        <p:attrNameLst>
                                          <p:attrName>style.visibility</p:attrName>
                                        </p:attrNameLst>
                                      </p:cBhvr>
                                      <p:to>
                                        <p:strVal val="visible"/>
                                      </p:to>
                                    </p:set>
                                    <p:animEffect transition="in" filter="fade">
                                      <p:cBhvr>
                                        <p:cTn id="28" dur="1000"/>
                                        <p:tgtEl>
                                          <p:spTgt spid="111">
                                            <p:txEl>
                                              <p:charRg st="1" end="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11">
                                            <p:txEl>
                                              <p:charRg st="1" end="1"/>
                                            </p:txEl>
                                          </p:spTgt>
                                        </p:tgtEl>
                                        <p:attrNameLst>
                                          <p:attrName>style.visibility</p:attrName>
                                        </p:attrNameLst>
                                      </p:cBhvr>
                                      <p:to>
                                        <p:strVal val="visible"/>
                                      </p:to>
                                    </p:set>
                                    <p:animEffect transition="in" filter="fade">
                                      <p:cBhvr>
                                        <p:cTn id="31" dur="1000"/>
                                        <p:tgtEl>
                                          <p:spTgt spid="111">
                                            <p:txEl>
                                              <p:charRg st="1" end="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11">
                                            <p:txEl>
                                              <p:charRg st="1" end="1"/>
                                            </p:txEl>
                                          </p:spTgt>
                                        </p:tgtEl>
                                        <p:attrNameLst>
                                          <p:attrName>style.visibility</p:attrName>
                                        </p:attrNameLst>
                                      </p:cBhvr>
                                      <p:to>
                                        <p:strVal val="visible"/>
                                      </p:to>
                                    </p:set>
                                    <p:animEffect transition="in" filter="fade">
                                      <p:cBhvr>
                                        <p:cTn id="34" dur="1000"/>
                                        <p:tgtEl>
                                          <p:spTgt spid="111">
                                            <p:txEl>
                                              <p:char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09"/>
                                        </p:tgtEl>
                                        <p:attrNameLst>
                                          <p:attrName>style.visibility</p:attrName>
                                        </p:attrNameLst>
                                      </p:cBhvr>
                                      <p:to>
                                        <p:strVal val="visible"/>
                                      </p:to>
                                    </p:set>
                                    <p:animEffect transition="in" filter="fade">
                                      <p:cBhvr>
                                        <p:cTn id="37" dur="1000"/>
                                        <p:tgtEl>
                                          <p:spTgt spid="109"/>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112"/>
                                        </p:tgtEl>
                                        <p:attrNameLst>
                                          <p:attrName>style.visibility</p:attrName>
                                        </p:attrNameLst>
                                      </p:cBhvr>
                                      <p:to>
                                        <p:strVal val="visible"/>
                                      </p:to>
                                    </p:set>
                                    <p:animEffect transition="in" filter="fade">
                                      <p:cBhvr>
                                        <p:cTn id="41"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Keywords" preserve="1">
  <p:cSld name="Keywords">
    <p:spTree>
      <p:nvGrpSpPr>
        <p:cNvPr id="1" name="Shape 113"/>
        <p:cNvGrpSpPr/>
        <p:nvPr/>
      </p:nvGrpSpPr>
      <p:grpSpPr>
        <a:xfrm>
          <a:off x="0" y="0"/>
          <a:ext cx="0" cy="0"/>
          <a:chOff x="0" y="0"/>
          <a:chExt cx="0" cy="0"/>
        </a:xfrm>
      </p:grpSpPr>
      <p:sp>
        <p:nvSpPr>
          <p:cNvPr id="114" name="Google Shape;114;ge35c07f9d5_0_942"/>
          <p:cNvSpPr txBox="1">
            <a:spLocks noGrp="1"/>
          </p:cNvSpPr>
          <p:nvPr>
            <p:ph type="title"/>
          </p:nvPr>
        </p:nvSpPr>
        <p:spPr>
          <a:xfrm>
            <a:off x="807504" y="278650"/>
            <a:ext cx="10576800" cy="1022100"/>
          </a:xfrm>
          <a:prstGeom prst="rect">
            <a:avLst/>
          </a:prstGeom>
          <a:noFill/>
          <a:ln>
            <a:noFill/>
          </a:ln>
        </p:spPr>
        <p:txBody>
          <a:bodyPr spcFirstLastPara="1" wrap="square" lIns="45700" tIns="45700" rIns="45700" bIns="45700" anchor="b" anchorCtr="0">
            <a:normAutofit/>
          </a:bodyPr>
          <a:lstStyle>
            <a:lvl1pPr marR="0" lvl="0" algn="ctr">
              <a:lnSpc>
                <a:spcPct val="100000"/>
              </a:lnSpc>
              <a:spcBef>
                <a:spcPts val="0"/>
              </a:spcBef>
              <a:spcAft>
                <a:spcPts val="0"/>
              </a:spcAft>
              <a:buClr>
                <a:schemeClr val="lt1"/>
              </a:buClr>
              <a:buSzPts val="4400"/>
              <a:buFont typeface="Arial"/>
              <a:buNone/>
              <a:defRPr sz="5300" b="0" i="0" u="none" strike="noStrike" cap="non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a:endParaRPr/>
          </a:p>
        </p:txBody>
      </p:sp>
      <p:sp>
        <p:nvSpPr>
          <p:cNvPr id="115" name="Google Shape;115;ge35c07f9d5_0_942"/>
          <p:cNvSpPr txBox="1">
            <a:spLocks noGrp="1"/>
          </p:cNvSpPr>
          <p:nvPr>
            <p:ph type="ftr" idx="11"/>
          </p:nvPr>
        </p:nvSpPr>
        <p:spPr>
          <a:xfrm>
            <a:off x="3335456" y="6495947"/>
            <a:ext cx="5521200" cy="365100"/>
          </a:xfrm>
          <a:prstGeom prst="rect">
            <a:avLst/>
          </a:prstGeom>
          <a:noFill/>
          <a:ln>
            <a:noFill/>
          </a:ln>
        </p:spPr>
        <p:txBody>
          <a:bodyPr spcFirstLastPara="1" wrap="square" lIns="60950" tIns="60950" rIns="60950" bIns="60950" anchor="ctr" anchorCtr="0">
            <a:noAutofit/>
          </a:bodyPr>
          <a:lstStyle>
            <a:lvl1pPr marR="0" lvl="0" algn="ctr" rtl="0">
              <a:lnSpc>
                <a:spcPct val="100000"/>
              </a:lnSpc>
              <a:spcBef>
                <a:spcPts val="0"/>
              </a:spcBef>
              <a:spcAft>
                <a:spcPts val="0"/>
              </a:spcAft>
              <a:buClr>
                <a:schemeClr val="lt1"/>
              </a:buClr>
              <a:buSzPts val="900"/>
              <a:buFont typeface="Arial"/>
              <a:buNone/>
              <a:defRPr sz="1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9pPr>
          </a:lstStyle>
          <a:p>
            <a:endParaRPr/>
          </a:p>
        </p:txBody>
      </p:sp>
      <p:sp>
        <p:nvSpPr>
          <p:cNvPr id="116" name="Google Shape;116;ge35c07f9d5_0_942"/>
          <p:cNvSpPr txBox="1">
            <a:spLocks noGrp="1"/>
          </p:cNvSpPr>
          <p:nvPr>
            <p:ph type="sldNum" idx="12"/>
          </p:nvPr>
        </p:nvSpPr>
        <p:spPr>
          <a:xfrm>
            <a:off x="9271574" y="6446521"/>
            <a:ext cx="2844900" cy="431100"/>
          </a:xfrm>
          <a:prstGeom prst="rect">
            <a:avLst/>
          </a:prstGeom>
          <a:noFill/>
          <a:ln>
            <a:noFill/>
          </a:ln>
        </p:spPr>
        <p:txBody>
          <a:bodyPr spcFirstLastPara="1" wrap="square" lIns="60950" tIns="30475" rIns="60950" bIns="30475" anchor="ctr" anchorCtr="0">
            <a:spAutoFit/>
          </a:bodyPr>
          <a:lstStyle>
            <a:lvl1pPr marL="0" marR="0" lvl="0"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a:t>
            </a:fld>
            <a:endParaRPr/>
          </a:p>
        </p:txBody>
      </p:sp>
      <p:sp>
        <p:nvSpPr>
          <p:cNvPr id="117" name="Google Shape;117;ge35c07f9d5_0_942"/>
          <p:cNvSpPr txBox="1">
            <a:spLocks noGrp="1"/>
          </p:cNvSpPr>
          <p:nvPr>
            <p:ph type="body" idx="1"/>
          </p:nvPr>
        </p:nvSpPr>
        <p:spPr>
          <a:xfrm>
            <a:off x="825042" y="1202267"/>
            <a:ext cx="10542000" cy="411900"/>
          </a:xfrm>
          <a:prstGeom prst="rect">
            <a:avLst/>
          </a:prstGeom>
          <a:noFill/>
          <a:ln>
            <a:noFill/>
          </a:ln>
        </p:spPr>
        <p:txBody>
          <a:bodyPr spcFirstLastPara="1" wrap="square" lIns="45700" tIns="45700" rIns="45700" bIns="45700" anchor="ctr" anchorCtr="0">
            <a:normAutofit/>
          </a:bodyPr>
          <a:lstStyle>
            <a:lvl1pPr marL="457200" marR="0" lvl="0" indent="-228600" algn="ctr">
              <a:lnSpc>
                <a:spcPct val="100000"/>
              </a:lnSpc>
              <a:spcBef>
                <a:spcPts val="0"/>
              </a:spcBef>
              <a:spcAft>
                <a:spcPts val="0"/>
              </a:spcAft>
              <a:buClr>
                <a:schemeClr val="lt1"/>
              </a:buClr>
              <a:buSzPts val="2800"/>
              <a:buFont typeface="Arial"/>
              <a:buNone/>
              <a:defRPr sz="2100" b="0" i="1"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18" name="Google Shape;118;ge35c07f9d5_0_942"/>
          <p:cNvSpPr/>
          <p:nvPr/>
        </p:nvSpPr>
        <p:spPr>
          <a:xfrm>
            <a:off x="0" y="2526979"/>
            <a:ext cx="12192000" cy="1298700"/>
          </a:xfrm>
          <a:prstGeom prst="rect">
            <a:avLst/>
          </a:prstGeom>
          <a:gradFill>
            <a:gsLst>
              <a:gs pos="0">
                <a:srgbClr val="FFFFFF">
                  <a:alpha val="83137"/>
                </a:srgbClr>
              </a:gs>
              <a:gs pos="24000">
                <a:srgbClr val="FFFFFF">
                  <a:alpha val="30196"/>
                </a:srgbClr>
              </a:gs>
              <a:gs pos="67000">
                <a:srgbClr val="FFFFFF">
                  <a:alpha val="4313"/>
                </a:srgbClr>
              </a:gs>
              <a:gs pos="100000">
                <a:srgbClr val="FFFFFF">
                  <a:alpha val="64313"/>
                </a:srgbClr>
              </a:gs>
            </a:gsLst>
            <a:lin ang="2700006" scaled="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19" name="Google Shape;119;ge35c07f9d5_0_942"/>
          <p:cNvSpPr/>
          <p:nvPr/>
        </p:nvSpPr>
        <p:spPr>
          <a:xfrm rot="-2699792">
            <a:off x="2373610" y="2786242"/>
            <a:ext cx="3499118" cy="780222"/>
          </a:xfrm>
          <a:custGeom>
            <a:avLst/>
            <a:gdLst/>
            <a:ahLst/>
            <a:cxnLst/>
            <a:rect l="l" t="t" r="r" b="b"/>
            <a:pathLst>
              <a:path w="120000" h="120000" extrusionOk="0">
                <a:moveTo>
                  <a:pt x="93245" y="0"/>
                </a:moveTo>
                <a:lnTo>
                  <a:pt x="120000" y="120000"/>
                </a:lnTo>
                <a:lnTo>
                  <a:pt x="26754" y="120000"/>
                </a:lnTo>
                <a:lnTo>
                  <a:pt x="0" y="0"/>
                </a:lnTo>
                <a:close/>
              </a:path>
            </a:pathLst>
          </a:custGeom>
          <a:solidFill>
            <a:schemeClr val="dk1">
              <a:alpha val="68627"/>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0" name="Google Shape;120;ge35c07f9d5_0_942"/>
          <p:cNvSpPr/>
          <p:nvPr/>
        </p:nvSpPr>
        <p:spPr>
          <a:xfrm>
            <a:off x="5324189" y="2215597"/>
            <a:ext cx="630000" cy="311400"/>
          </a:xfrm>
          <a:custGeom>
            <a:avLst/>
            <a:gdLst/>
            <a:ahLst/>
            <a:cxnLst/>
            <a:rect l="l" t="t" r="r" b="b"/>
            <a:pathLst>
              <a:path w="120000" h="120000" extrusionOk="0">
                <a:moveTo>
                  <a:pt x="59304" y="0"/>
                </a:moveTo>
                <a:lnTo>
                  <a:pt x="120000" y="120000"/>
                </a:lnTo>
                <a:lnTo>
                  <a:pt x="0" y="12000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1" name="Google Shape;121;ge35c07f9d5_0_942"/>
          <p:cNvSpPr/>
          <p:nvPr/>
        </p:nvSpPr>
        <p:spPr>
          <a:xfrm rot="10800000">
            <a:off x="2287646" y="3825555"/>
            <a:ext cx="634500" cy="312000"/>
          </a:xfrm>
          <a:custGeom>
            <a:avLst/>
            <a:gdLst/>
            <a:ahLst/>
            <a:cxnLst/>
            <a:rect l="l" t="t" r="r" b="b"/>
            <a:pathLst>
              <a:path w="120000" h="120000" extrusionOk="0">
                <a:moveTo>
                  <a:pt x="120000" y="119999"/>
                </a:moveTo>
                <a:lnTo>
                  <a:pt x="0" y="119999"/>
                </a:lnTo>
                <a:lnTo>
                  <a:pt x="33993" y="50878"/>
                </a:lnTo>
                <a:lnTo>
                  <a:pt x="59601" y="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2" name="Google Shape;122;ge35c07f9d5_0_942"/>
          <p:cNvSpPr/>
          <p:nvPr/>
        </p:nvSpPr>
        <p:spPr>
          <a:xfrm rot="-2699792">
            <a:off x="4247049" y="2785931"/>
            <a:ext cx="3499118" cy="780222"/>
          </a:xfrm>
          <a:custGeom>
            <a:avLst/>
            <a:gdLst/>
            <a:ahLst/>
            <a:cxnLst/>
            <a:rect l="l" t="t" r="r" b="b"/>
            <a:pathLst>
              <a:path w="120000" h="120000" extrusionOk="0">
                <a:moveTo>
                  <a:pt x="93245" y="0"/>
                </a:moveTo>
                <a:lnTo>
                  <a:pt x="120000" y="120000"/>
                </a:lnTo>
                <a:lnTo>
                  <a:pt x="26754" y="120000"/>
                </a:lnTo>
                <a:lnTo>
                  <a:pt x="0" y="0"/>
                </a:lnTo>
                <a:close/>
              </a:path>
            </a:pathLst>
          </a:custGeom>
          <a:solidFill>
            <a:schemeClr val="dk1">
              <a:alpha val="68627"/>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3" name="Google Shape;123;ge35c07f9d5_0_942"/>
          <p:cNvSpPr/>
          <p:nvPr/>
        </p:nvSpPr>
        <p:spPr>
          <a:xfrm>
            <a:off x="7197627" y="2215287"/>
            <a:ext cx="630000" cy="311400"/>
          </a:xfrm>
          <a:custGeom>
            <a:avLst/>
            <a:gdLst/>
            <a:ahLst/>
            <a:cxnLst/>
            <a:rect l="l" t="t" r="r" b="b"/>
            <a:pathLst>
              <a:path w="120000" h="120000" extrusionOk="0">
                <a:moveTo>
                  <a:pt x="59304" y="0"/>
                </a:moveTo>
                <a:lnTo>
                  <a:pt x="120000" y="120000"/>
                </a:lnTo>
                <a:lnTo>
                  <a:pt x="0" y="12000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4" name="Google Shape;124;ge35c07f9d5_0_942"/>
          <p:cNvSpPr/>
          <p:nvPr/>
        </p:nvSpPr>
        <p:spPr>
          <a:xfrm rot="10800000">
            <a:off x="4161086" y="3825244"/>
            <a:ext cx="634500" cy="312000"/>
          </a:xfrm>
          <a:custGeom>
            <a:avLst/>
            <a:gdLst/>
            <a:ahLst/>
            <a:cxnLst/>
            <a:rect l="l" t="t" r="r" b="b"/>
            <a:pathLst>
              <a:path w="120000" h="120000" extrusionOk="0">
                <a:moveTo>
                  <a:pt x="120000" y="119999"/>
                </a:moveTo>
                <a:lnTo>
                  <a:pt x="0" y="119999"/>
                </a:lnTo>
                <a:lnTo>
                  <a:pt x="33993" y="50878"/>
                </a:lnTo>
                <a:lnTo>
                  <a:pt x="59601" y="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5" name="Google Shape;125;ge35c07f9d5_0_942"/>
          <p:cNvSpPr/>
          <p:nvPr/>
        </p:nvSpPr>
        <p:spPr>
          <a:xfrm rot="-2699792">
            <a:off x="6120487" y="2799769"/>
            <a:ext cx="3499118" cy="780222"/>
          </a:xfrm>
          <a:custGeom>
            <a:avLst/>
            <a:gdLst/>
            <a:ahLst/>
            <a:cxnLst/>
            <a:rect l="l" t="t" r="r" b="b"/>
            <a:pathLst>
              <a:path w="120000" h="120000" extrusionOk="0">
                <a:moveTo>
                  <a:pt x="93245" y="0"/>
                </a:moveTo>
                <a:lnTo>
                  <a:pt x="120000" y="120000"/>
                </a:lnTo>
                <a:lnTo>
                  <a:pt x="26754" y="120000"/>
                </a:lnTo>
                <a:lnTo>
                  <a:pt x="0" y="0"/>
                </a:lnTo>
                <a:close/>
              </a:path>
            </a:pathLst>
          </a:custGeom>
          <a:solidFill>
            <a:schemeClr val="dk1">
              <a:alpha val="68627"/>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6" name="Google Shape;126;ge35c07f9d5_0_942"/>
          <p:cNvSpPr/>
          <p:nvPr/>
        </p:nvSpPr>
        <p:spPr>
          <a:xfrm>
            <a:off x="9071064" y="2229125"/>
            <a:ext cx="630000" cy="311400"/>
          </a:xfrm>
          <a:custGeom>
            <a:avLst/>
            <a:gdLst/>
            <a:ahLst/>
            <a:cxnLst/>
            <a:rect l="l" t="t" r="r" b="b"/>
            <a:pathLst>
              <a:path w="120000" h="120000" extrusionOk="0">
                <a:moveTo>
                  <a:pt x="59304" y="0"/>
                </a:moveTo>
                <a:lnTo>
                  <a:pt x="120000" y="120000"/>
                </a:lnTo>
                <a:lnTo>
                  <a:pt x="0" y="12000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7" name="Google Shape;127;ge35c07f9d5_0_942"/>
          <p:cNvSpPr/>
          <p:nvPr/>
        </p:nvSpPr>
        <p:spPr>
          <a:xfrm rot="10800000">
            <a:off x="6034524" y="3839082"/>
            <a:ext cx="634500" cy="312000"/>
          </a:xfrm>
          <a:custGeom>
            <a:avLst/>
            <a:gdLst/>
            <a:ahLst/>
            <a:cxnLst/>
            <a:rect l="l" t="t" r="r" b="b"/>
            <a:pathLst>
              <a:path w="120000" h="120000" extrusionOk="0">
                <a:moveTo>
                  <a:pt x="120000" y="119999"/>
                </a:moveTo>
                <a:lnTo>
                  <a:pt x="0" y="119999"/>
                </a:lnTo>
                <a:lnTo>
                  <a:pt x="33993" y="50878"/>
                </a:lnTo>
                <a:lnTo>
                  <a:pt x="59601" y="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8" name="Google Shape;128;ge35c07f9d5_0_942"/>
          <p:cNvSpPr/>
          <p:nvPr/>
        </p:nvSpPr>
        <p:spPr>
          <a:xfrm rot="-2699792">
            <a:off x="7993927" y="2799770"/>
            <a:ext cx="3499118" cy="780222"/>
          </a:xfrm>
          <a:custGeom>
            <a:avLst/>
            <a:gdLst/>
            <a:ahLst/>
            <a:cxnLst/>
            <a:rect l="l" t="t" r="r" b="b"/>
            <a:pathLst>
              <a:path w="120000" h="120000" extrusionOk="0">
                <a:moveTo>
                  <a:pt x="93245" y="0"/>
                </a:moveTo>
                <a:lnTo>
                  <a:pt x="120000" y="120000"/>
                </a:lnTo>
                <a:lnTo>
                  <a:pt x="26754" y="120000"/>
                </a:lnTo>
                <a:lnTo>
                  <a:pt x="0" y="0"/>
                </a:lnTo>
                <a:close/>
              </a:path>
            </a:pathLst>
          </a:custGeom>
          <a:solidFill>
            <a:schemeClr val="dk1">
              <a:alpha val="68627"/>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9" name="Google Shape;129;ge35c07f9d5_0_942"/>
          <p:cNvSpPr/>
          <p:nvPr/>
        </p:nvSpPr>
        <p:spPr>
          <a:xfrm>
            <a:off x="10944504" y="2229126"/>
            <a:ext cx="630000" cy="311400"/>
          </a:xfrm>
          <a:custGeom>
            <a:avLst/>
            <a:gdLst/>
            <a:ahLst/>
            <a:cxnLst/>
            <a:rect l="l" t="t" r="r" b="b"/>
            <a:pathLst>
              <a:path w="120000" h="120000" extrusionOk="0">
                <a:moveTo>
                  <a:pt x="59304" y="0"/>
                </a:moveTo>
                <a:lnTo>
                  <a:pt x="120000" y="120000"/>
                </a:lnTo>
                <a:lnTo>
                  <a:pt x="0" y="12000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30" name="Google Shape;130;ge35c07f9d5_0_942"/>
          <p:cNvSpPr/>
          <p:nvPr/>
        </p:nvSpPr>
        <p:spPr>
          <a:xfrm rot="10800000">
            <a:off x="7907962" y="3839082"/>
            <a:ext cx="634500" cy="312000"/>
          </a:xfrm>
          <a:custGeom>
            <a:avLst/>
            <a:gdLst/>
            <a:ahLst/>
            <a:cxnLst/>
            <a:rect l="l" t="t" r="r" b="b"/>
            <a:pathLst>
              <a:path w="120000" h="120000" extrusionOk="0">
                <a:moveTo>
                  <a:pt x="120000" y="119999"/>
                </a:moveTo>
                <a:lnTo>
                  <a:pt x="0" y="119999"/>
                </a:lnTo>
                <a:lnTo>
                  <a:pt x="33993" y="50878"/>
                </a:lnTo>
                <a:lnTo>
                  <a:pt x="59601" y="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31" name="Google Shape;131;ge35c07f9d5_0_942"/>
          <p:cNvSpPr/>
          <p:nvPr/>
        </p:nvSpPr>
        <p:spPr>
          <a:xfrm rot="-2699792">
            <a:off x="500172" y="2785620"/>
            <a:ext cx="3499118" cy="780222"/>
          </a:xfrm>
          <a:custGeom>
            <a:avLst/>
            <a:gdLst/>
            <a:ahLst/>
            <a:cxnLst/>
            <a:rect l="l" t="t" r="r" b="b"/>
            <a:pathLst>
              <a:path w="120000" h="120000" extrusionOk="0">
                <a:moveTo>
                  <a:pt x="93245" y="0"/>
                </a:moveTo>
                <a:lnTo>
                  <a:pt x="120000" y="120000"/>
                </a:lnTo>
                <a:lnTo>
                  <a:pt x="26754" y="120000"/>
                </a:lnTo>
                <a:lnTo>
                  <a:pt x="0" y="0"/>
                </a:lnTo>
                <a:close/>
              </a:path>
            </a:pathLst>
          </a:custGeom>
          <a:solidFill>
            <a:schemeClr val="dk1">
              <a:alpha val="68627"/>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32" name="Google Shape;132;ge35c07f9d5_0_942"/>
          <p:cNvSpPr/>
          <p:nvPr/>
        </p:nvSpPr>
        <p:spPr>
          <a:xfrm>
            <a:off x="3450749" y="2214976"/>
            <a:ext cx="630000" cy="311400"/>
          </a:xfrm>
          <a:custGeom>
            <a:avLst/>
            <a:gdLst/>
            <a:ahLst/>
            <a:cxnLst/>
            <a:rect l="l" t="t" r="r" b="b"/>
            <a:pathLst>
              <a:path w="120000" h="120000" extrusionOk="0">
                <a:moveTo>
                  <a:pt x="59304" y="0"/>
                </a:moveTo>
                <a:lnTo>
                  <a:pt x="120000" y="120000"/>
                </a:lnTo>
                <a:lnTo>
                  <a:pt x="0" y="12000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33" name="Google Shape;133;ge35c07f9d5_0_942"/>
          <p:cNvSpPr/>
          <p:nvPr/>
        </p:nvSpPr>
        <p:spPr>
          <a:xfrm rot="10800000">
            <a:off x="414208" y="3824932"/>
            <a:ext cx="634500" cy="312000"/>
          </a:xfrm>
          <a:custGeom>
            <a:avLst/>
            <a:gdLst/>
            <a:ahLst/>
            <a:cxnLst/>
            <a:rect l="l" t="t" r="r" b="b"/>
            <a:pathLst>
              <a:path w="120000" h="120000" extrusionOk="0">
                <a:moveTo>
                  <a:pt x="120000" y="119999"/>
                </a:moveTo>
                <a:lnTo>
                  <a:pt x="0" y="119999"/>
                </a:lnTo>
                <a:lnTo>
                  <a:pt x="33993" y="50878"/>
                </a:lnTo>
                <a:lnTo>
                  <a:pt x="59601" y="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34" name="Google Shape;134;ge35c07f9d5_0_942"/>
          <p:cNvSpPr txBox="1">
            <a:spLocks noGrp="1"/>
          </p:cNvSpPr>
          <p:nvPr>
            <p:ph type="body" idx="2"/>
          </p:nvPr>
        </p:nvSpPr>
        <p:spPr>
          <a:xfrm rot="-2700000">
            <a:off x="1077631" y="2861802"/>
            <a:ext cx="2382243" cy="580393"/>
          </a:xfrm>
          <a:prstGeom prst="rect">
            <a:avLst/>
          </a:prstGeom>
          <a:noFill/>
          <a:ln>
            <a:noFill/>
          </a:ln>
        </p:spPr>
        <p:txBody>
          <a:bodyPr spcFirstLastPara="1" wrap="square" lIns="45700" tIns="45700" rIns="45700" bIns="45700" anchor="b" anchorCtr="0">
            <a:normAutofit/>
          </a:bodyPr>
          <a:lstStyle>
            <a:lvl1pPr marL="457200" marR="0" lvl="0" indent="-228600" algn="ctr">
              <a:lnSpc>
                <a:spcPct val="100000"/>
              </a:lnSpc>
              <a:spcBef>
                <a:spcPts val="0"/>
              </a:spcBef>
              <a:spcAft>
                <a:spcPts val="0"/>
              </a:spcAft>
              <a:buClr>
                <a:schemeClr val="accent2"/>
              </a:buClr>
              <a:buSzPts val="2800"/>
              <a:buFont typeface="Arial"/>
              <a:buNone/>
              <a:defRPr sz="29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35" name="Google Shape;135;ge35c07f9d5_0_942"/>
          <p:cNvSpPr txBox="1">
            <a:spLocks noGrp="1"/>
          </p:cNvSpPr>
          <p:nvPr>
            <p:ph type="body" idx="3"/>
          </p:nvPr>
        </p:nvSpPr>
        <p:spPr>
          <a:xfrm rot="-2700000">
            <a:off x="2954977" y="2861802"/>
            <a:ext cx="2382243" cy="580393"/>
          </a:xfrm>
          <a:prstGeom prst="rect">
            <a:avLst/>
          </a:prstGeom>
          <a:noFill/>
          <a:ln>
            <a:noFill/>
          </a:ln>
        </p:spPr>
        <p:txBody>
          <a:bodyPr spcFirstLastPara="1" wrap="square" lIns="45700" tIns="45700" rIns="45700" bIns="45700" anchor="b" anchorCtr="0">
            <a:normAutofit/>
          </a:bodyPr>
          <a:lstStyle>
            <a:lvl1pPr marL="457200" marR="0" lvl="0" indent="-228600" algn="ctr">
              <a:lnSpc>
                <a:spcPct val="100000"/>
              </a:lnSpc>
              <a:spcBef>
                <a:spcPts val="0"/>
              </a:spcBef>
              <a:spcAft>
                <a:spcPts val="0"/>
              </a:spcAft>
              <a:buClr>
                <a:schemeClr val="accent2"/>
              </a:buClr>
              <a:buSzPts val="2800"/>
              <a:buFont typeface="Arial"/>
              <a:buNone/>
              <a:defRPr sz="29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36" name="Google Shape;136;ge35c07f9d5_0_942"/>
          <p:cNvSpPr txBox="1">
            <a:spLocks noGrp="1"/>
          </p:cNvSpPr>
          <p:nvPr>
            <p:ph type="body" idx="4"/>
          </p:nvPr>
        </p:nvSpPr>
        <p:spPr>
          <a:xfrm rot="-2700000">
            <a:off x="4832324" y="2861802"/>
            <a:ext cx="2382243" cy="580393"/>
          </a:xfrm>
          <a:prstGeom prst="rect">
            <a:avLst/>
          </a:prstGeom>
          <a:noFill/>
          <a:ln>
            <a:noFill/>
          </a:ln>
        </p:spPr>
        <p:txBody>
          <a:bodyPr spcFirstLastPara="1" wrap="square" lIns="45700" tIns="45700" rIns="45700" bIns="45700" anchor="b" anchorCtr="0">
            <a:normAutofit/>
          </a:bodyPr>
          <a:lstStyle>
            <a:lvl1pPr marL="457200" marR="0" lvl="0" indent="-228600" algn="ctr">
              <a:lnSpc>
                <a:spcPct val="100000"/>
              </a:lnSpc>
              <a:spcBef>
                <a:spcPts val="0"/>
              </a:spcBef>
              <a:spcAft>
                <a:spcPts val="0"/>
              </a:spcAft>
              <a:buClr>
                <a:schemeClr val="accent2"/>
              </a:buClr>
              <a:buSzPts val="2800"/>
              <a:buFont typeface="Arial"/>
              <a:buNone/>
              <a:defRPr sz="29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37" name="Google Shape;137;ge35c07f9d5_0_942"/>
          <p:cNvSpPr txBox="1">
            <a:spLocks noGrp="1"/>
          </p:cNvSpPr>
          <p:nvPr>
            <p:ph type="body" idx="5"/>
          </p:nvPr>
        </p:nvSpPr>
        <p:spPr>
          <a:xfrm rot="-2700000">
            <a:off x="6709670" y="2861802"/>
            <a:ext cx="2382243" cy="580393"/>
          </a:xfrm>
          <a:prstGeom prst="rect">
            <a:avLst/>
          </a:prstGeom>
          <a:noFill/>
          <a:ln>
            <a:noFill/>
          </a:ln>
        </p:spPr>
        <p:txBody>
          <a:bodyPr spcFirstLastPara="1" wrap="square" lIns="45700" tIns="45700" rIns="45700" bIns="45700" anchor="b" anchorCtr="0">
            <a:normAutofit/>
          </a:bodyPr>
          <a:lstStyle>
            <a:lvl1pPr marL="457200" marR="0" lvl="0" indent="-228600" algn="ctr">
              <a:lnSpc>
                <a:spcPct val="100000"/>
              </a:lnSpc>
              <a:spcBef>
                <a:spcPts val="0"/>
              </a:spcBef>
              <a:spcAft>
                <a:spcPts val="0"/>
              </a:spcAft>
              <a:buClr>
                <a:schemeClr val="accent2"/>
              </a:buClr>
              <a:buSzPts val="2800"/>
              <a:buFont typeface="Arial"/>
              <a:buNone/>
              <a:defRPr sz="29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38" name="Google Shape;138;ge35c07f9d5_0_942"/>
          <p:cNvSpPr txBox="1">
            <a:spLocks noGrp="1"/>
          </p:cNvSpPr>
          <p:nvPr>
            <p:ph type="body" idx="6"/>
          </p:nvPr>
        </p:nvSpPr>
        <p:spPr>
          <a:xfrm rot="-2700000">
            <a:off x="8587014" y="2861802"/>
            <a:ext cx="2382243" cy="580393"/>
          </a:xfrm>
          <a:prstGeom prst="rect">
            <a:avLst/>
          </a:prstGeom>
          <a:noFill/>
          <a:ln>
            <a:noFill/>
          </a:ln>
        </p:spPr>
        <p:txBody>
          <a:bodyPr spcFirstLastPara="1" wrap="square" lIns="45700" tIns="45700" rIns="45700" bIns="45700" anchor="b" anchorCtr="0">
            <a:normAutofit/>
          </a:bodyPr>
          <a:lstStyle>
            <a:lvl1pPr marL="457200" marR="0" lvl="0" indent="-228600" algn="ctr">
              <a:lnSpc>
                <a:spcPct val="100000"/>
              </a:lnSpc>
              <a:spcBef>
                <a:spcPts val="0"/>
              </a:spcBef>
              <a:spcAft>
                <a:spcPts val="0"/>
              </a:spcAft>
              <a:buClr>
                <a:schemeClr val="accent2"/>
              </a:buClr>
              <a:buSzPts val="2800"/>
              <a:buFont typeface="Arial"/>
              <a:buNone/>
              <a:defRPr sz="29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39" name="Google Shape;139;ge35c07f9d5_0_942"/>
          <p:cNvSpPr txBox="1">
            <a:spLocks noGrp="1"/>
          </p:cNvSpPr>
          <p:nvPr>
            <p:ph type="body" idx="7"/>
          </p:nvPr>
        </p:nvSpPr>
        <p:spPr>
          <a:xfrm>
            <a:off x="795544" y="4621157"/>
            <a:ext cx="5004600" cy="564300"/>
          </a:xfrm>
          <a:prstGeom prst="rect">
            <a:avLst/>
          </a:prstGeom>
          <a:noFill/>
          <a:ln>
            <a:noFill/>
          </a:ln>
        </p:spPr>
        <p:txBody>
          <a:bodyPr spcFirstLastPara="1" wrap="square" lIns="45700" tIns="45700" rIns="45700" bIns="45700" anchor="b" anchorCtr="0">
            <a:normAutofit/>
          </a:bodyPr>
          <a:lstStyle>
            <a:lvl1pPr marL="457200" marR="0" lvl="0" indent="-228600" algn="l">
              <a:lnSpc>
                <a:spcPct val="100000"/>
              </a:lnSpc>
              <a:spcBef>
                <a:spcPts val="0"/>
              </a:spcBef>
              <a:spcAft>
                <a:spcPts val="0"/>
              </a:spcAft>
              <a:buClr>
                <a:schemeClr val="accent2"/>
              </a:buClr>
              <a:buSzPts val="2800"/>
              <a:buFont typeface="Arial"/>
              <a:buNone/>
              <a:defRPr sz="32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40" name="Google Shape;140;ge35c07f9d5_0_942"/>
          <p:cNvSpPr txBox="1">
            <a:spLocks noGrp="1"/>
          </p:cNvSpPr>
          <p:nvPr>
            <p:ph type="body" idx="8"/>
          </p:nvPr>
        </p:nvSpPr>
        <p:spPr>
          <a:xfrm>
            <a:off x="791839" y="5094200"/>
            <a:ext cx="5004600" cy="12378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lt1"/>
              </a:buClr>
              <a:buSzPts val="2800"/>
              <a:buFont typeface="Arial"/>
              <a:buNone/>
              <a:defRPr sz="1600" b="0" i="0"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pic>
        <p:nvPicPr>
          <p:cNvPr id="141" name="Google Shape;141;ge35c07f9d5_0_942"/>
          <p:cNvPicPr preferRelativeResize="0"/>
          <p:nvPr/>
        </p:nvPicPr>
        <p:blipFill rotWithShape="1">
          <a:blip r:embed="rId2" cstate="print">
            <a:alphaModFix/>
          </a:blip>
          <a:srcRect/>
          <a:stretch/>
        </p:blipFill>
        <p:spPr>
          <a:xfrm>
            <a:off x="1907626" y="4940635"/>
            <a:ext cx="5417400" cy="396000"/>
          </a:xfrm>
          <a:prstGeom prst="rect">
            <a:avLst/>
          </a:prstGeom>
          <a:noFill/>
          <a:ln>
            <a:noFill/>
          </a:ln>
        </p:spPr>
      </p:pic>
      <p:sp>
        <p:nvSpPr>
          <p:cNvPr id="142" name="Google Shape;142;ge35c07f9d5_0_942"/>
          <p:cNvSpPr txBox="1">
            <a:spLocks noGrp="1"/>
          </p:cNvSpPr>
          <p:nvPr>
            <p:ph type="body" idx="9"/>
          </p:nvPr>
        </p:nvSpPr>
        <p:spPr>
          <a:xfrm>
            <a:off x="6293565" y="4621157"/>
            <a:ext cx="5004600" cy="564300"/>
          </a:xfrm>
          <a:prstGeom prst="rect">
            <a:avLst/>
          </a:prstGeom>
          <a:noFill/>
          <a:ln>
            <a:noFill/>
          </a:ln>
        </p:spPr>
        <p:txBody>
          <a:bodyPr spcFirstLastPara="1" wrap="square" lIns="45700" tIns="45700" rIns="45700" bIns="45700" anchor="b" anchorCtr="0">
            <a:normAutofit/>
          </a:bodyPr>
          <a:lstStyle>
            <a:lvl1pPr marL="457200" marR="0" lvl="0" indent="-228600" algn="l">
              <a:lnSpc>
                <a:spcPct val="100000"/>
              </a:lnSpc>
              <a:spcBef>
                <a:spcPts val="0"/>
              </a:spcBef>
              <a:spcAft>
                <a:spcPts val="0"/>
              </a:spcAft>
              <a:buClr>
                <a:schemeClr val="accent2"/>
              </a:buClr>
              <a:buSzPts val="2800"/>
              <a:buFont typeface="Arial"/>
              <a:buNone/>
              <a:defRPr sz="32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43" name="Google Shape;143;ge35c07f9d5_0_942"/>
          <p:cNvSpPr txBox="1">
            <a:spLocks noGrp="1"/>
          </p:cNvSpPr>
          <p:nvPr>
            <p:ph type="body" idx="13"/>
          </p:nvPr>
        </p:nvSpPr>
        <p:spPr>
          <a:xfrm>
            <a:off x="6289860" y="5094200"/>
            <a:ext cx="5004600" cy="12378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lt1"/>
              </a:buClr>
              <a:buSzPts val="2800"/>
              <a:buFont typeface="Arial"/>
              <a:buNone/>
              <a:defRPr sz="1600" b="0" i="0"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45371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animEffect transition="in" filter="fade">
                                      <p:cBhvr>
                                        <p:cTn id="7" dur="500"/>
                                        <p:tgtEl>
                                          <p:spTgt spid="1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7">
                                            <p:txEl>
                                              <p:charRg st="1" end="1"/>
                                            </p:txEl>
                                          </p:spTgt>
                                        </p:tgtEl>
                                        <p:attrNameLst>
                                          <p:attrName>style.visibility</p:attrName>
                                        </p:attrNameLst>
                                      </p:cBhvr>
                                      <p:to>
                                        <p:strVal val="visible"/>
                                      </p:to>
                                    </p:set>
                                    <p:animEffect transition="in" filter="fade">
                                      <p:cBhvr>
                                        <p:cTn id="10" dur="500"/>
                                        <p:tgtEl>
                                          <p:spTgt spid="117">
                                            <p:txEl>
                                              <p:char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7">
                                            <p:txEl>
                                              <p:charRg st="1" end="1"/>
                                            </p:txEl>
                                          </p:spTgt>
                                        </p:tgtEl>
                                        <p:attrNameLst>
                                          <p:attrName>style.visibility</p:attrName>
                                        </p:attrNameLst>
                                      </p:cBhvr>
                                      <p:to>
                                        <p:strVal val="visible"/>
                                      </p:to>
                                    </p:set>
                                    <p:animEffect transition="in" filter="fade">
                                      <p:cBhvr>
                                        <p:cTn id="13" dur="500"/>
                                        <p:tgtEl>
                                          <p:spTgt spid="117">
                                            <p:txEl>
                                              <p:char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7">
                                            <p:txEl>
                                              <p:charRg st="1" end="1"/>
                                            </p:txEl>
                                          </p:spTgt>
                                        </p:tgtEl>
                                        <p:attrNameLst>
                                          <p:attrName>style.visibility</p:attrName>
                                        </p:attrNameLst>
                                      </p:cBhvr>
                                      <p:to>
                                        <p:strVal val="visible"/>
                                      </p:to>
                                    </p:set>
                                    <p:animEffect transition="in" filter="fade">
                                      <p:cBhvr>
                                        <p:cTn id="16" dur="500"/>
                                        <p:tgtEl>
                                          <p:spTgt spid="117">
                                            <p:txEl>
                                              <p:char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17">
                                            <p:txEl>
                                              <p:charRg st="1" end="1"/>
                                            </p:txEl>
                                          </p:spTgt>
                                        </p:tgtEl>
                                        <p:attrNameLst>
                                          <p:attrName>style.visibility</p:attrName>
                                        </p:attrNameLst>
                                      </p:cBhvr>
                                      <p:to>
                                        <p:strVal val="visible"/>
                                      </p:to>
                                    </p:set>
                                    <p:animEffect transition="in" filter="fade">
                                      <p:cBhvr>
                                        <p:cTn id="19" dur="500"/>
                                        <p:tgtEl>
                                          <p:spTgt spid="117">
                                            <p:txEl>
                                              <p:char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17">
                                            <p:txEl>
                                              <p:charRg st="1" end="1"/>
                                            </p:txEl>
                                          </p:spTgt>
                                        </p:tgtEl>
                                        <p:attrNameLst>
                                          <p:attrName>style.visibility</p:attrName>
                                        </p:attrNameLst>
                                      </p:cBhvr>
                                      <p:to>
                                        <p:strVal val="visible"/>
                                      </p:to>
                                    </p:set>
                                    <p:animEffect transition="in" filter="fade">
                                      <p:cBhvr>
                                        <p:cTn id="22" dur="500"/>
                                        <p:tgtEl>
                                          <p:spTgt spid="117">
                                            <p:txEl>
                                              <p:char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17">
                                            <p:txEl>
                                              <p:charRg st="1" end="1"/>
                                            </p:txEl>
                                          </p:spTgt>
                                        </p:tgtEl>
                                        <p:attrNameLst>
                                          <p:attrName>style.visibility</p:attrName>
                                        </p:attrNameLst>
                                      </p:cBhvr>
                                      <p:to>
                                        <p:strVal val="visible"/>
                                      </p:to>
                                    </p:set>
                                    <p:animEffect transition="in" filter="fade">
                                      <p:cBhvr>
                                        <p:cTn id="25" dur="500"/>
                                        <p:tgtEl>
                                          <p:spTgt spid="117">
                                            <p:txEl>
                                              <p:char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17">
                                            <p:txEl>
                                              <p:charRg st="1" end="1"/>
                                            </p:txEl>
                                          </p:spTgt>
                                        </p:tgtEl>
                                        <p:attrNameLst>
                                          <p:attrName>style.visibility</p:attrName>
                                        </p:attrNameLst>
                                      </p:cBhvr>
                                      <p:to>
                                        <p:strVal val="visible"/>
                                      </p:to>
                                    </p:set>
                                    <p:animEffect transition="in" filter="fade">
                                      <p:cBhvr>
                                        <p:cTn id="28" dur="500"/>
                                        <p:tgtEl>
                                          <p:spTgt spid="117">
                                            <p:txEl>
                                              <p:charRg st="1" end="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17">
                                            <p:txEl>
                                              <p:charRg st="1" end="1"/>
                                            </p:txEl>
                                          </p:spTgt>
                                        </p:tgtEl>
                                        <p:attrNameLst>
                                          <p:attrName>style.visibility</p:attrName>
                                        </p:attrNameLst>
                                      </p:cBhvr>
                                      <p:to>
                                        <p:strVal val="visible"/>
                                      </p:to>
                                    </p:set>
                                    <p:animEffect transition="in" filter="fade">
                                      <p:cBhvr>
                                        <p:cTn id="31" dur="500"/>
                                        <p:tgtEl>
                                          <p:spTgt spid="117">
                                            <p:txEl>
                                              <p:charRg st="1" end="1"/>
                                            </p:txEl>
                                          </p:spTgt>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18"/>
                                        </p:tgtEl>
                                        <p:attrNameLst>
                                          <p:attrName>style.visibility</p:attrName>
                                        </p:attrNameLst>
                                      </p:cBhvr>
                                      <p:to>
                                        <p:strVal val="visible"/>
                                      </p:to>
                                    </p:set>
                                    <p:animEffect transition="in" filter="fade">
                                      <p:cBhvr>
                                        <p:cTn id="35" dur="500"/>
                                        <p:tgtEl>
                                          <p:spTgt spid="118"/>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133"/>
                                        </p:tgtEl>
                                        <p:attrNameLst>
                                          <p:attrName>style.visibility</p:attrName>
                                        </p:attrNameLst>
                                      </p:cBhvr>
                                      <p:to>
                                        <p:strVal val="visible"/>
                                      </p:to>
                                    </p:set>
                                    <p:animEffect transition="in" filter="fade">
                                      <p:cBhvr>
                                        <p:cTn id="39" dur="250"/>
                                        <p:tgtEl>
                                          <p:spTgt spid="133"/>
                                        </p:tgtEl>
                                      </p:cBhvr>
                                    </p:animEffect>
                                  </p:childTnLst>
                                </p:cTn>
                              </p:par>
                            </p:childTnLst>
                          </p:cTn>
                        </p:par>
                        <p:par>
                          <p:cTn id="40" fill="hold">
                            <p:stCondLst>
                              <p:cond delay="1250"/>
                            </p:stCondLst>
                            <p:childTnLst>
                              <p:par>
                                <p:cTn id="41" presetID="10" presetClass="entr" presetSubtype="0" fill="hold" nodeType="afterEffect">
                                  <p:stCondLst>
                                    <p:cond delay="0"/>
                                  </p:stCondLst>
                                  <p:childTnLst>
                                    <p:set>
                                      <p:cBhvr>
                                        <p:cTn id="42" dur="1" fill="hold">
                                          <p:stCondLst>
                                            <p:cond delay="0"/>
                                          </p:stCondLst>
                                        </p:cTn>
                                        <p:tgtEl>
                                          <p:spTgt spid="131"/>
                                        </p:tgtEl>
                                        <p:attrNameLst>
                                          <p:attrName>style.visibility</p:attrName>
                                        </p:attrNameLst>
                                      </p:cBhvr>
                                      <p:to>
                                        <p:strVal val="visible"/>
                                      </p:to>
                                    </p:set>
                                    <p:animEffect transition="in" filter="fade">
                                      <p:cBhvr>
                                        <p:cTn id="43" dur="500"/>
                                        <p:tgtEl>
                                          <p:spTgt spid="131"/>
                                        </p:tgtEl>
                                      </p:cBhvr>
                                    </p:animEffect>
                                  </p:childTnLst>
                                </p:cTn>
                              </p:par>
                              <p:par>
                                <p:cTn id="44" presetID="10" presetClass="entr" presetSubtype="0" fill="hold" nodeType="withEffect">
                                  <p:stCondLst>
                                    <p:cond delay="0"/>
                                  </p:stCondLst>
                                  <p:childTnLst>
                                    <p:set>
                                      <p:cBhvr>
                                        <p:cTn id="45" dur="1" fill="hold">
                                          <p:stCondLst>
                                            <p:cond delay="0"/>
                                          </p:stCondLst>
                                        </p:cTn>
                                        <p:tgtEl>
                                          <p:spTgt spid="134">
                                            <p:txEl>
                                              <p:pRg st="0" end="0"/>
                                            </p:txEl>
                                          </p:spTgt>
                                        </p:tgtEl>
                                        <p:attrNameLst>
                                          <p:attrName>style.visibility</p:attrName>
                                        </p:attrNameLst>
                                      </p:cBhvr>
                                      <p:to>
                                        <p:strVal val="visible"/>
                                      </p:to>
                                    </p:set>
                                    <p:animEffect transition="in" filter="fade">
                                      <p:cBhvr>
                                        <p:cTn id="46" dur="500"/>
                                        <p:tgtEl>
                                          <p:spTgt spid="134">
                                            <p:txEl>
                                              <p:pRg st="0" end="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34">
                                            <p:txEl>
                                              <p:charRg st="1" end="1"/>
                                            </p:txEl>
                                          </p:spTgt>
                                        </p:tgtEl>
                                        <p:attrNameLst>
                                          <p:attrName>style.visibility</p:attrName>
                                        </p:attrNameLst>
                                      </p:cBhvr>
                                      <p:to>
                                        <p:strVal val="visible"/>
                                      </p:to>
                                    </p:set>
                                    <p:animEffect transition="in" filter="fade">
                                      <p:cBhvr>
                                        <p:cTn id="49" dur="500"/>
                                        <p:tgtEl>
                                          <p:spTgt spid="134">
                                            <p:txEl>
                                              <p:charRg st="1" end="1"/>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134">
                                            <p:txEl>
                                              <p:charRg st="1" end="1"/>
                                            </p:txEl>
                                          </p:spTgt>
                                        </p:tgtEl>
                                        <p:attrNameLst>
                                          <p:attrName>style.visibility</p:attrName>
                                        </p:attrNameLst>
                                      </p:cBhvr>
                                      <p:to>
                                        <p:strVal val="visible"/>
                                      </p:to>
                                    </p:set>
                                    <p:animEffect transition="in" filter="fade">
                                      <p:cBhvr>
                                        <p:cTn id="52" dur="500"/>
                                        <p:tgtEl>
                                          <p:spTgt spid="134">
                                            <p:txEl>
                                              <p:charRg st="1" end="1"/>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134">
                                            <p:txEl>
                                              <p:charRg st="1" end="1"/>
                                            </p:txEl>
                                          </p:spTgt>
                                        </p:tgtEl>
                                        <p:attrNameLst>
                                          <p:attrName>style.visibility</p:attrName>
                                        </p:attrNameLst>
                                      </p:cBhvr>
                                      <p:to>
                                        <p:strVal val="visible"/>
                                      </p:to>
                                    </p:set>
                                    <p:animEffect transition="in" filter="fade">
                                      <p:cBhvr>
                                        <p:cTn id="55" dur="500"/>
                                        <p:tgtEl>
                                          <p:spTgt spid="134">
                                            <p:txEl>
                                              <p:charRg st="1" end="1"/>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134">
                                            <p:txEl>
                                              <p:charRg st="1" end="1"/>
                                            </p:txEl>
                                          </p:spTgt>
                                        </p:tgtEl>
                                        <p:attrNameLst>
                                          <p:attrName>style.visibility</p:attrName>
                                        </p:attrNameLst>
                                      </p:cBhvr>
                                      <p:to>
                                        <p:strVal val="visible"/>
                                      </p:to>
                                    </p:set>
                                    <p:animEffect transition="in" filter="fade">
                                      <p:cBhvr>
                                        <p:cTn id="58" dur="500"/>
                                        <p:tgtEl>
                                          <p:spTgt spid="134">
                                            <p:txEl>
                                              <p:charRg st="1" end="1"/>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134">
                                            <p:txEl>
                                              <p:charRg st="1" end="1"/>
                                            </p:txEl>
                                          </p:spTgt>
                                        </p:tgtEl>
                                        <p:attrNameLst>
                                          <p:attrName>style.visibility</p:attrName>
                                        </p:attrNameLst>
                                      </p:cBhvr>
                                      <p:to>
                                        <p:strVal val="visible"/>
                                      </p:to>
                                    </p:set>
                                    <p:animEffect transition="in" filter="fade">
                                      <p:cBhvr>
                                        <p:cTn id="61" dur="500"/>
                                        <p:tgtEl>
                                          <p:spTgt spid="134">
                                            <p:txEl>
                                              <p:charRg st="1" end="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134">
                                            <p:txEl>
                                              <p:charRg st="1" end="1"/>
                                            </p:txEl>
                                          </p:spTgt>
                                        </p:tgtEl>
                                        <p:attrNameLst>
                                          <p:attrName>style.visibility</p:attrName>
                                        </p:attrNameLst>
                                      </p:cBhvr>
                                      <p:to>
                                        <p:strVal val="visible"/>
                                      </p:to>
                                    </p:set>
                                    <p:animEffect transition="in" filter="fade">
                                      <p:cBhvr>
                                        <p:cTn id="64" dur="500"/>
                                        <p:tgtEl>
                                          <p:spTgt spid="134">
                                            <p:txEl>
                                              <p:charRg st="1" end="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134">
                                            <p:txEl>
                                              <p:charRg st="1" end="1"/>
                                            </p:txEl>
                                          </p:spTgt>
                                        </p:tgtEl>
                                        <p:attrNameLst>
                                          <p:attrName>style.visibility</p:attrName>
                                        </p:attrNameLst>
                                      </p:cBhvr>
                                      <p:to>
                                        <p:strVal val="visible"/>
                                      </p:to>
                                    </p:set>
                                    <p:animEffect transition="in" filter="fade">
                                      <p:cBhvr>
                                        <p:cTn id="67" dur="500"/>
                                        <p:tgtEl>
                                          <p:spTgt spid="134">
                                            <p:txEl>
                                              <p:charRg st="1" end="1"/>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134">
                                            <p:txEl>
                                              <p:charRg st="1" end="1"/>
                                            </p:txEl>
                                          </p:spTgt>
                                        </p:tgtEl>
                                        <p:attrNameLst>
                                          <p:attrName>style.visibility</p:attrName>
                                        </p:attrNameLst>
                                      </p:cBhvr>
                                      <p:to>
                                        <p:strVal val="visible"/>
                                      </p:to>
                                    </p:set>
                                    <p:animEffect transition="in" filter="fade">
                                      <p:cBhvr>
                                        <p:cTn id="70" dur="500"/>
                                        <p:tgtEl>
                                          <p:spTgt spid="134">
                                            <p:txEl>
                                              <p:charRg st="1" end="1"/>
                                            </p:txEl>
                                          </p:spTgt>
                                        </p:tgtEl>
                                      </p:cBhvr>
                                    </p:animEffect>
                                  </p:childTnLst>
                                </p:cTn>
                              </p:par>
                            </p:childTnLst>
                          </p:cTn>
                        </p:par>
                        <p:par>
                          <p:cTn id="71" fill="hold">
                            <p:stCondLst>
                              <p:cond delay="1750"/>
                            </p:stCondLst>
                            <p:childTnLst>
                              <p:par>
                                <p:cTn id="72" presetID="10" presetClass="entr" presetSubtype="0" fill="hold" nodeType="afterEffect">
                                  <p:stCondLst>
                                    <p:cond delay="0"/>
                                  </p:stCondLst>
                                  <p:childTnLst>
                                    <p:set>
                                      <p:cBhvr>
                                        <p:cTn id="73" dur="1" fill="hold">
                                          <p:stCondLst>
                                            <p:cond delay="0"/>
                                          </p:stCondLst>
                                        </p:cTn>
                                        <p:tgtEl>
                                          <p:spTgt spid="132"/>
                                        </p:tgtEl>
                                        <p:attrNameLst>
                                          <p:attrName>style.visibility</p:attrName>
                                        </p:attrNameLst>
                                      </p:cBhvr>
                                      <p:to>
                                        <p:strVal val="visible"/>
                                      </p:to>
                                    </p:set>
                                    <p:animEffect transition="in" filter="fade">
                                      <p:cBhvr>
                                        <p:cTn id="74" dur="250"/>
                                        <p:tgtEl>
                                          <p:spTgt spid="132"/>
                                        </p:tgtEl>
                                      </p:cBhvr>
                                    </p:animEffect>
                                  </p:childTnLst>
                                </p:cTn>
                              </p:par>
                            </p:childTnLst>
                          </p:cTn>
                        </p:par>
                        <p:par>
                          <p:cTn id="75" fill="hold">
                            <p:stCondLst>
                              <p:cond delay="2000"/>
                            </p:stCondLst>
                            <p:childTnLst>
                              <p:par>
                                <p:cTn id="76" presetID="10" presetClass="entr" presetSubtype="0" fill="hold" nodeType="afterEffect">
                                  <p:stCondLst>
                                    <p:cond delay="0"/>
                                  </p:stCondLst>
                                  <p:childTnLst>
                                    <p:set>
                                      <p:cBhvr>
                                        <p:cTn id="77" dur="1" fill="hold">
                                          <p:stCondLst>
                                            <p:cond delay="0"/>
                                          </p:stCondLst>
                                        </p:cTn>
                                        <p:tgtEl>
                                          <p:spTgt spid="124"/>
                                        </p:tgtEl>
                                        <p:attrNameLst>
                                          <p:attrName>style.visibility</p:attrName>
                                        </p:attrNameLst>
                                      </p:cBhvr>
                                      <p:to>
                                        <p:strVal val="visible"/>
                                      </p:to>
                                    </p:set>
                                    <p:animEffect transition="in" filter="fade">
                                      <p:cBhvr>
                                        <p:cTn id="78" dur="250"/>
                                        <p:tgtEl>
                                          <p:spTgt spid="124"/>
                                        </p:tgtEl>
                                      </p:cBhvr>
                                    </p:animEffect>
                                  </p:childTnLst>
                                </p:cTn>
                              </p:par>
                            </p:childTnLst>
                          </p:cTn>
                        </p:par>
                        <p:par>
                          <p:cTn id="79" fill="hold">
                            <p:stCondLst>
                              <p:cond delay="2250"/>
                            </p:stCondLst>
                            <p:childTnLst>
                              <p:par>
                                <p:cTn id="80" presetID="10" presetClass="entr" presetSubtype="0" fill="hold" nodeType="afterEffect">
                                  <p:stCondLst>
                                    <p:cond delay="0"/>
                                  </p:stCondLst>
                                  <p:childTnLst>
                                    <p:set>
                                      <p:cBhvr>
                                        <p:cTn id="81" dur="1" fill="hold">
                                          <p:stCondLst>
                                            <p:cond delay="0"/>
                                          </p:stCondLst>
                                        </p:cTn>
                                        <p:tgtEl>
                                          <p:spTgt spid="122"/>
                                        </p:tgtEl>
                                        <p:attrNameLst>
                                          <p:attrName>style.visibility</p:attrName>
                                        </p:attrNameLst>
                                      </p:cBhvr>
                                      <p:to>
                                        <p:strVal val="visible"/>
                                      </p:to>
                                    </p:set>
                                    <p:animEffect transition="in" filter="fade">
                                      <p:cBhvr>
                                        <p:cTn id="82" dur="500"/>
                                        <p:tgtEl>
                                          <p:spTgt spid="122"/>
                                        </p:tgtEl>
                                      </p:cBhvr>
                                    </p:animEffect>
                                  </p:childTnLst>
                                </p:cTn>
                              </p:par>
                              <p:par>
                                <p:cTn id="83" presetID="10" presetClass="entr" presetSubtype="0" fill="hold" nodeType="withEffect">
                                  <p:stCondLst>
                                    <p:cond delay="0"/>
                                  </p:stCondLst>
                                  <p:childTnLst>
                                    <p:set>
                                      <p:cBhvr>
                                        <p:cTn id="84" dur="1" fill="hold">
                                          <p:stCondLst>
                                            <p:cond delay="0"/>
                                          </p:stCondLst>
                                        </p:cTn>
                                        <p:tgtEl>
                                          <p:spTgt spid="136">
                                            <p:txEl>
                                              <p:pRg st="0" end="0"/>
                                            </p:txEl>
                                          </p:spTgt>
                                        </p:tgtEl>
                                        <p:attrNameLst>
                                          <p:attrName>style.visibility</p:attrName>
                                        </p:attrNameLst>
                                      </p:cBhvr>
                                      <p:to>
                                        <p:strVal val="visible"/>
                                      </p:to>
                                    </p:set>
                                    <p:animEffect transition="in" filter="fade">
                                      <p:cBhvr>
                                        <p:cTn id="85" dur="500"/>
                                        <p:tgtEl>
                                          <p:spTgt spid="136">
                                            <p:txEl>
                                              <p:pRg st="0" end="0"/>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136">
                                            <p:txEl>
                                              <p:charRg st="1" end="1"/>
                                            </p:txEl>
                                          </p:spTgt>
                                        </p:tgtEl>
                                        <p:attrNameLst>
                                          <p:attrName>style.visibility</p:attrName>
                                        </p:attrNameLst>
                                      </p:cBhvr>
                                      <p:to>
                                        <p:strVal val="visible"/>
                                      </p:to>
                                    </p:set>
                                    <p:animEffect transition="in" filter="fade">
                                      <p:cBhvr>
                                        <p:cTn id="88" dur="500"/>
                                        <p:tgtEl>
                                          <p:spTgt spid="136">
                                            <p:txEl>
                                              <p:charRg st="1" end="1"/>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136">
                                            <p:txEl>
                                              <p:charRg st="1" end="1"/>
                                            </p:txEl>
                                          </p:spTgt>
                                        </p:tgtEl>
                                        <p:attrNameLst>
                                          <p:attrName>style.visibility</p:attrName>
                                        </p:attrNameLst>
                                      </p:cBhvr>
                                      <p:to>
                                        <p:strVal val="visible"/>
                                      </p:to>
                                    </p:set>
                                    <p:animEffect transition="in" filter="fade">
                                      <p:cBhvr>
                                        <p:cTn id="91" dur="500"/>
                                        <p:tgtEl>
                                          <p:spTgt spid="136">
                                            <p:txEl>
                                              <p:charRg st="1" end="1"/>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136">
                                            <p:txEl>
                                              <p:charRg st="1" end="1"/>
                                            </p:txEl>
                                          </p:spTgt>
                                        </p:tgtEl>
                                        <p:attrNameLst>
                                          <p:attrName>style.visibility</p:attrName>
                                        </p:attrNameLst>
                                      </p:cBhvr>
                                      <p:to>
                                        <p:strVal val="visible"/>
                                      </p:to>
                                    </p:set>
                                    <p:animEffect transition="in" filter="fade">
                                      <p:cBhvr>
                                        <p:cTn id="94" dur="500"/>
                                        <p:tgtEl>
                                          <p:spTgt spid="136">
                                            <p:txEl>
                                              <p:charRg st="1" end="1"/>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136">
                                            <p:txEl>
                                              <p:charRg st="1" end="1"/>
                                            </p:txEl>
                                          </p:spTgt>
                                        </p:tgtEl>
                                        <p:attrNameLst>
                                          <p:attrName>style.visibility</p:attrName>
                                        </p:attrNameLst>
                                      </p:cBhvr>
                                      <p:to>
                                        <p:strVal val="visible"/>
                                      </p:to>
                                    </p:set>
                                    <p:animEffect transition="in" filter="fade">
                                      <p:cBhvr>
                                        <p:cTn id="97" dur="500"/>
                                        <p:tgtEl>
                                          <p:spTgt spid="136">
                                            <p:txEl>
                                              <p:charRg st="1" end="1"/>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136">
                                            <p:txEl>
                                              <p:charRg st="1" end="1"/>
                                            </p:txEl>
                                          </p:spTgt>
                                        </p:tgtEl>
                                        <p:attrNameLst>
                                          <p:attrName>style.visibility</p:attrName>
                                        </p:attrNameLst>
                                      </p:cBhvr>
                                      <p:to>
                                        <p:strVal val="visible"/>
                                      </p:to>
                                    </p:set>
                                    <p:animEffect transition="in" filter="fade">
                                      <p:cBhvr>
                                        <p:cTn id="100" dur="500"/>
                                        <p:tgtEl>
                                          <p:spTgt spid="136">
                                            <p:txEl>
                                              <p:charRg st="1" end="1"/>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136">
                                            <p:txEl>
                                              <p:charRg st="1" end="1"/>
                                            </p:txEl>
                                          </p:spTgt>
                                        </p:tgtEl>
                                        <p:attrNameLst>
                                          <p:attrName>style.visibility</p:attrName>
                                        </p:attrNameLst>
                                      </p:cBhvr>
                                      <p:to>
                                        <p:strVal val="visible"/>
                                      </p:to>
                                    </p:set>
                                    <p:animEffect transition="in" filter="fade">
                                      <p:cBhvr>
                                        <p:cTn id="103" dur="500"/>
                                        <p:tgtEl>
                                          <p:spTgt spid="136">
                                            <p:txEl>
                                              <p:charRg st="1" end="1"/>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136">
                                            <p:txEl>
                                              <p:charRg st="1" end="1"/>
                                            </p:txEl>
                                          </p:spTgt>
                                        </p:tgtEl>
                                        <p:attrNameLst>
                                          <p:attrName>style.visibility</p:attrName>
                                        </p:attrNameLst>
                                      </p:cBhvr>
                                      <p:to>
                                        <p:strVal val="visible"/>
                                      </p:to>
                                    </p:set>
                                    <p:animEffect transition="in" filter="fade">
                                      <p:cBhvr>
                                        <p:cTn id="106" dur="500"/>
                                        <p:tgtEl>
                                          <p:spTgt spid="136">
                                            <p:txEl>
                                              <p:charRg st="1" end="1"/>
                                            </p:txEl>
                                          </p:spTgt>
                                        </p:tgtEl>
                                      </p:cBhvr>
                                    </p:animEffect>
                                  </p:childTnLst>
                                </p:cTn>
                              </p:par>
                              <p:par>
                                <p:cTn id="107" presetID="10" presetClass="entr" presetSubtype="0" fill="hold" nodeType="withEffect">
                                  <p:stCondLst>
                                    <p:cond delay="0"/>
                                  </p:stCondLst>
                                  <p:childTnLst>
                                    <p:set>
                                      <p:cBhvr>
                                        <p:cTn id="108" dur="1" fill="hold">
                                          <p:stCondLst>
                                            <p:cond delay="0"/>
                                          </p:stCondLst>
                                        </p:cTn>
                                        <p:tgtEl>
                                          <p:spTgt spid="136">
                                            <p:txEl>
                                              <p:charRg st="1" end="1"/>
                                            </p:txEl>
                                          </p:spTgt>
                                        </p:tgtEl>
                                        <p:attrNameLst>
                                          <p:attrName>style.visibility</p:attrName>
                                        </p:attrNameLst>
                                      </p:cBhvr>
                                      <p:to>
                                        <p:strVal val="visible"/>
                                      </p:to>
                                    </p:set>
                                    <p:animEffect transition="in" filter="fade">
                                      <p:cBhvr>
                                        <p:cTn id="109" dur="500"/>
                                        <p:tgtEl>
                                          <p:spTgt spid="136">
                                            <p:txEl>
                                              <p:charRg st="1" end="1"/>
                                            </p:txEl>
                                          </p:spTgt>
                                        </p:tgtEl>
                                      </p:cBhvr>
                                    </p:animEffect>
                                  </p:childTnLst>
                                </p:cTn>
                              </p:par>
                            </p:childTnLst>
                          </p:cTn>
                        </p:par>
                        <p:par>
                          <p:cTn id="110" fill="hold">
                            <p:stCondLst>
                              <p:cond delay="2750"/>
                            </p:stCondLst>
                            <p:childTnLst>
                              <p:par>
                                <p:cTn id="111" presetID="10" presetClass="entr" presetSubtype="0" fill="hold" nodeType="afterEffect">
                                  <p:stCondLst>
                                    <p:cond delay="0"/>
                                  </p:stCondLst>
                                  <p:childTnLst>
                                    <p:set>
                                      <p:cBhvr>
                                        <p:cTn id="112" dur="1" fill="hold">
                                          <p:stCondLst>
                                            <p:cond delay="0"/>
                                          </p:stCondLst>
                                        </p:cTn>
                                        <p:tgtEl>
                                          <p:spTgt spid="123"/>
                                        </p:tgtEl>
                                        <p:attrNameLst>
                                          <p:attrName>style.visibility</p:attrName>
                                        </p:attrNameLst>
                                      </p:cBhvr>
                                      <p:to>
                                        <p:strVal val="visible"/>
                                      </p:to>
                                    </p:set>
                                    <p:animEffect transition="in" filter="fade">
                                      <p:cBhvr>
                                        <p:cTn id="113" dur="250"/>
                                        <p:tgtEl>
                                          <p:spTgt spid="123"/>
                                        </p:tgtEl>
                                      </p:cBhvr>
                                    </p:animEffect>
                                  </p:childTnLst>
                                </p:cTn>
                              </p:par>
                            </p:childTnLst>
                          </p:cTn>
                        </p:par>
                        <p:par>
                          <p:cTn id="114" fill="hold">
                            <p:stCondLst>
                              <p:cond delay="3000"/>
                            </p:stCondLst>
                            <p:childTnLst>
                              <p:par>
                                <p:cTn id="115" presetID="10" presetClass="entr" presetSubtype="0" fill="hold" nodeType="afterEffect">
                                  <p:stCondLst>
                                    <p:cond delay="0"/>
                                  </p:stCondLst>
                                  <p:childTnLst>
                                    <p:set>
                                      <p:cBhvr>
                                        <p:cTn id="116" dur="1" fill="hold">
                                          <p:stCondLst>
                                            <p:cond delay="0"/>
                                          </p:stCondLst>
                                        </p:cTn>
                                        <p:tgtEl>
                                          <p:spTgt spid="130"/>
                                        </p:tgtEl>
                                        <p:attrNameLst>
                                          <p:attrName>style.visibility</p:attrName>
                                        </p:attrNameLst>
                                      </p:cBhvr>
                                      <p:to>
                                        <p:strVal val="visible"/>
                                      </p:to>
                                    </p:set>
                                    <p:animEffect transition="in" filter="fade">
                                      <p:cBhvr>
                                        <p:cTn id="117" dur="250"/>
                                        <p:tgtEl>
                                          <p:spTgt spid="130"/>
                                        </p:tgtEl>
                                      </p:cBhvr>
                                    </p:animEffect>
                                  </p:childTnLst>
                                </p:cTn>
                              </p:par>
                            </p:childTnLst>
                          </p:cTn>
                        </p:par>
                        <p:par>
                          <p:cTn id="118" fill="hold">
                            <p:stCondLst>
                              <p:cond delay="3250"/>
                            </p:stCondLst>
                            <p:childTnLst>
                              <p:par>
                                <p:cTn id="119" presetID="10" presetClass="entr" presetSubtype="0" fill="hold" nodeType="afterEffect">
                                  <p:stCondLst>
                                    <p:cond delay="0"/>
                                  </p:stCondLst>
                                  <p:childTnLst>
                                    <p:set>
                                      <p:cBhvr>
                                        <p:cTn id="120" dur="1" fill="hold">
                                          <p:stCondLst>
                                            <p:cond delay="0"/>
                                          </p:stCondLst>
                                        </p:cTn>
                                        <p:tgtEl>
                                          <p:spTgt spid="128"/>
                                        </p:tgtEl>
                                        <p:attrNameLst>
                                          <p:attrName>style.visibility</p:attrName>
                                        </p:attrNameLst>
                                      </p:cBhvr>
                                      <p:to>
                                        <p:strVal val="visible"/>
                                      </p:to>
                                    </p:set>
                                    <p:animEffect transition="in" filter="fade">
                                      <p:cBhvr>
                                        <p:cTn id="121" dur="500"/>
                                        <p:tgtEl>
                                          <p:spTgt spid="128"/>
                                        </p:tgtEl>
                                      </p:cBhvr>
                                    </p:animEffect>
                                  </p:childTnLst>
                                </p:cTn>
                              </p:par>
                              <p:par>
                                <p:cTn id="122" presetID="10" presetClass="entr" presetSubtype="0" fill="hold" nodeType="withEffect">
                                  <p:stCondLst>
                                    <p:cond delay="0"/>
                                  </p:stCondLst>
                                  <p:childTnLst>
                                    <p:set>
                                      <p:cBhvr>
                                        <p:cTn id="123" dur="1" fill="hold">
                                          <p:stCondLst>
                                            <p:cond delay="0"/>
                                          </p:stCondLst>
                                        </p:cTn>
                                        <p:tgtEl>
                                          <p:spTgt spid="138">
                                            <p:txEl>
                                              <p:pRg st="0" end="0"/>
                                            </p:txEl>
                                          </p:spTgt>
                                        </p:tgtEl>
                                        <p:attrNameLst>
                                          <p:attrName>style.visibility</p:attrName>
                                        </p:attrNameLst>
                                      </p:cBhvr>
                                      <p:to>
                                        <p:strVal val="visible"/>
                                      </p:to>
                                    </p:set>
                                    <p:animEffect transition="in" filter="fade">
                                      <p:cBhvr>
                                        <p:cTn id="124" dur="500"/>
                                        <p:tgtEl>
                                          <p:spTgt spid="138">
                                            <p:txEl>
                                              <p:pRg st="0" end="0"/>
                                            </p:txEl>
                                          </p:spTgt>
                                        </p:tgtEl>
                                      </p:cBhvr>
                                    </p:animEffect>
                                  </p:childTnLst>
                                </p:cTn>
                              </p:par>
                              <p:par>
                                <p:cTn id="125" presetID="10" presetClass="entr" presetSubtype="0" fill="hold" nodeType="withEffect">
                                  <p:stCondLst>
                                    <p:cond delay="0"/>
                                  </p:stCondLst>
                                  <p:childTnLst>
                                    <p:set>
                                      <p:cBhvr>
                                        <p:cTn id="126" dur="1" fill="hold">
                                          <p:stCondLst>
                                            <p:cond delay="0"/>
                                          </p:stCondLst>
                                        </p:cTn>
                                        <p:tgtEl>
                                          <p:spTgt spid="138">
                                            <p:txEl>
                                              <p:charRg st="1" end="1"/>
                                            </p:txEl>
                                          </p:spTgt>
                                        </p:tgtEl>
                                        <p:attrNameLst>
                                          <p:attrName>style.visibility</p:attrName>
                                        </p:attrNameLst>
                                      </p:cBhvr>
                                      <p:to>
                                        <p:strVal val="visible"/>
                                      </p:to>
                                    </p:set>
                                    <p:animEffect transition="in" filter="fade">
                                      <p:cBhvr>
                                        <p:cTn id="127" dur="500"/>
                                        <p:tgtEl>
                                          <p:spTgt spid="138">
                                            <p:txEl>
                                              <p:charRg st="1" end="1"/>
                                            </p:txEl>
                                          </p:spTgt>
                                        </p:tgtEl>
                                      </p:cBhvr>
                                    </p:animEffect>
                                  </p:childTnLst>
                                </p:cTn>
                              </p:par>
                              <p:par>
                                <p:cTn id="128" presetID="10" presetClass="entr" presetSubtype="0" fill="hold" nodeType="withEffect">
                                  <p:stCondLst>
                                    <p:cond delay="0"/>
                                  </p:stCondLst>
                                  <p:childTnLst>
                                    <p:set>
                                      <p:cBhvr>
                                        <p:cTn id="129" dur="1" fill="hold">
                                          <p:stCondLst>
                                            <p:cond delay="0"/>
                                          </p:stCondLst>
                                        </p:cTn>
                                        <p:tgtEl>
                                          <p:spTgt spid="138">
                                            <p:txEl>
                                              <p:charRg st="1" end="1"/>
                                            </p:txEl>
                                          </p:spTgt>
                                        </p:tgtEl>
                                        <p:attrNameLst>
                                          <p:attrName>style.visibility</p:attrName>
                                        </p:attrNameLst>
                                      </p:cBhvr>
                                      <p:to>
                                        <p:strVal val="visible"/>
                                      </p:to>
                                    </p:set>
                                    <p:animEffect transition="in" filter="fade">
                                      <p:cBhvr>
                                        <p:cTn id="130" dur="500"/>
                                        <p:tgtEl>
                                          <p:spTgt spid="138">
                                            <p:txEl>
                                              <p:charRg st="1" end="1"/>
                                            </p:txEl>
                                          </p:spTgt>
                                        </p:tgtEl>
                                      </p:cBhvr>
                                    </p:animEffect>
                                  </p:childTnLst>
                                </p:cTn>
                              </p:par>
                              <p:par>
                                <p:cTn id="131" presetID="10" presetClass="entr" presetSubtype="0" fill="hold" nodeType="withEffect">
                                  <p:stCondLst>
                                    <p:cond delay="0"/>
                                  </p:stCondLst>
                                  <p:childTnLst>
                                    <p:set>
                                      <p:cBhvr>
                                        <p:cTn id="132" dur="1" fill="hold">
                                          <p:stCondLst>
                                            <p:cond delay="0"/>
                                          </p:stCondLst>
                                        </p:cTn>
                                        <p:tgtEl>
                                          <p:spTgt spid="138">
                                            <p:txEl>
                                              <p:charRg st="1" end="1"/>
                                            </p:txEl>
                                          </p:spTgt>
                                        </p:tgtEl>
                                        <p:attrNameLst>
                                          <p:attrName>style.visibility</p:attrName>
                                        </p:attrNameLst>
                                      </p:cBhvr>
                                      <p:to>
                                        <p:strVal val="visible"/>
                                      </p:to>
                                    </p:set>
                                    <p:animEffect transition="in" filter="fade">
                                      <p:cBhvr>
                                        <p:cTn id="133" dur="500"/>
                                        <p:tgtEl>
                                          <p:spTgt spid="138">
                                            <p:txEl>
                                              <p:charRg st="1" end="1"/>
                                            </p:txEl>
                                          </p:spTgt>
                                        </p:tgtEl>
                                      </p:cBhvr>
                                    </p:animEffect>
                                  </p:childTnLst>
                                </p:cTn>
                              </p:par>
                              <p:par>
                                <p:cTn id="134" presetID="10" presetClass="entr" presetSubtype="0" fill="hold" nodeType="withEffect">
                                  <p:stCondLst>
                                    <p:cond delay="0"/>
                                  </p:stCondLst>
                                  <p:childTnLst>
                                    <p:set>
                                      <p:cBhvr>
                                        <p:cTn id="135" dur="1" fill="hold">
                                          <p:stCondLst>
                                            <p:cond delay="0"/>
                                          </p:stCondLst>
                                        </p:cTn>
                                        <p:tgtEl>
                                          <p:spTgt spid="138">
                                            <p:txEl>
                                              <p:charRg st="1" end="1"/>
                                            </p:txEl>
                                          </p:spTgt>
                                        </p:tgtEl>
                                        <p:attrNameLst>
                                          <p:attrName>style.visibility</p:attrName>
                                        </p:attrNameLst>
                                      </p:cBhvr>
                                      <p:to>
                                        <p:strVal val="visible"/>
                                      </p:to>
                                    </p:set>
                                    <p:animEffect transition="in" filter="fade">
                                      <p:cBhvr>
                                        <p:cTn id="136" dur="500"/>
                                        <p:tgtEl>
                                          <p:spTgt spid="138">
                                            <p:txEl>
                                              <p:charRg st="1" end="1"/>
                                            </p:txEl>
                                          </p:spTgt>
                                        </p:tgtEl>
                                      </p:cBhvr>
                                    </p:animEffect>
                                  </p:childTnLst>
                                </p:cTn>
                              </p:par>
                              <p:par>
                                <p:cTn id="137" presetID="10" presetClass="entr" presetSubtype="0" fill="hold" nodeType="withEffect">
                                  <p:stCondLst>
                                    <p:cond delay="0"/>
                                  </p:stCondLst>
                                  <p:childTnLst>
                                    <p:set>
                                      <p:cBhvr>
                                        <p:cTn id="138" dur="1" fill="hold">
                                          <p:stCondLst>
                                            <p:cond delay="0"/>
                                          </p:stCondLst>
                                        </p:cTn>
                                        <p:tgtEl>
                                          <p:spTgt spid="138">
                                            <p:txEl>
                                              <p:charRg st="1" end="1"/>
                                            </p:txEl>
                                          </p:spTgt>
                                        </p:tgtEl>
                                        <p:attrNameLst>
                                          <p:attrName>style.visibility</p:attrName>
                                        </p:attrNameLst>
                                      </p:cBhvr>
                                      <p:to>
                                        <p:strVal val="visible"/>
                                      </p:to>
                                    </p:set>
                                    <p:animEffect transition="in" filter="fade">
                                      <p:cBhvr>
                                        <p:cTn id="139" dur="500"/>
                                        <p:tgtEl>
                                          <p:spTgt spid="138">
                                            <p:txEl>
                                              <p:charRg st="1" end="1"/>
                                            </p:txEl>
                                          </p:spTgt>
                                        </p:tgtEl>
                                      </p:cBhvr>
                                    </p:animEffect>
                                  </p:childTnLst>
                                </p:cTn>
                              </p:par>
                              <p:par>
                                <p:cTn id="140" presetID="10" presetClass="entr" presetSubtype="0" fill="hold" nodeType="withEffect">
                                  <p:stCondLst>
                                    <p:cond delay="0"/>
                                  </p:stCondLst>
                                  <p:childTnLst>
                                    <p:set>
                                      <p:cBhvr>
                                        <p:cTn id="141" dur="1" fill="hold">
                                          <p:stCondLst>
                                            <p:cond delay="0"/>
                                          </p:stCondLst>
                                        </p:cTn>
                                        <p:tgtEl>
                                          <p:spTgt spid="138">
                                            <p:txEl>
                                              <p:charRg st="1" end="1"/>
                                            </p:txEl>
                                          </p:spTgt>
                                        </p:tgtEl>
                                        <p:attrNameLst>
                                          <p:attrName>style.visibility</p:attrName>
                                        </p:attrNameLst>
                                      </p:cBhvr>
                                      <p:to>
                                        <p:strVal val="visible"/>
                                      </p:to>
                                    </p:set>
                                    <p:animEffect transition="in" filter="fade">
                                      <p:cBhvr>
                                        <p:cTn id="142" dur="500"/>
                                        <p:tgtEl>
                                          <p:spTgt spid="138">
                                            <p:txEl>
                                              <p:charRg st="1" end="1"/>
                                            </p:txEl>
                                          </p:spTgt>
                                        </p:tgtEl>
                                      </p:cBhvr>
                                    </p:animEffect>
                                  </p:childTnLst>
                                </p:cTn>
                              </p:par>
                              <p:par>
                                <p:cTn id="143" presetID="10" presetClass="entr" presetSubtype="0" fill="hold" nodeType="withEffect">
                                  <p:stCondLst>
                                    <p:cond delay="0"/>
                                  </p:stCondLst>
                                  <p:childTnLst>
                                    <p:set>
                                      <p:cBhvr>
                                        <p:cTn id="144" dur="1" fill="hold">
                                          <p:stCondLst>
                                            <p:cond delay="0"/>
                                          </p:stCondLst>
                                        </p:cTn>
                                        <p:tgtEl>
                                          <p:spTgt spid="138">
                                            <p:txEl>
                                              <p:charRg st="1" end="1"/>
                                            </p:txEl>
                                          </p:spTgt>
                                        </p:tgtEl>
                                        <p:attrNameLst>
                                          <p:attrName>style.visibility</p:attrName>
                                        </p:attrNameLst>
                                      </p:cBhvr>
                                      <p:to>
                                        <p:strVal val="visible"/>
                                      </p:to>
                                    </p:set>
                                    <p:animEffect transition="in" filter="fade">
                                      <p:cBhvr>
                                        <p:cTn id="145" dur="500"/>
                                        <p:tgtEl>
                                          <p:spTgt spid="138">
                                            <p:txEl>
                                              <p:charRg st="1" end="1"/>
                                            </p:txEl>
                                          </p:spTgt>
                                        </p:tgtEl>
                                      </p:cBhvr>
                                    </p:animEffect>
                                  </p:childTnLst>
                                </p:cTn>
                              </p:par>
                              <p:par>
                                <p:cTn id="146" presetID="10" presetClass="entr" presetSubtype="0" fill="hold" nodeType="withEffect">
                                  <p:stCondLst>
                                    <p:cond delay="0"/>
                                  </p:stCondLst>
                                  <p:childTnLst>
                                    <p:set>
                                      <p:cBhvr>
                                        <p:cTn id="147" dur="1" fill="hold">
                                          <p:stCondLst>
                                            <p:cond delay="0"/>
                                          </p:stCondLst>
                                        </p:cTn>
                                        <p:tgtEl>
                                          <p:spTgt spid="138">
                                            <p:txEl>
                                              <p:charRg st="1" end="1"/>
                                            </p:txEl>
                                          </p:spTgt>
                                        </p:tgtEl>
                                        <p:attrNameLst>
                                          <p:attrName>style.visibility</p:attrName>
                                        </p:attrNameLst>
                                      </p:cBhvr>
                                      <p:to>
                                        <p:strVal val="visible"/>
                                      </p:to>
                                    </p:set>
                                    <p:animEffect transition="in" filter="fade">
                                      <p:cBhvr>
                                        <p:cTn id="148" dur="500"/>
                                        <p:tgtEl>
                                          <p:spTgt spid="138">
                                            <p:txEl>
                                              <p:charRg st="1" end="1"/>
                                            </p:txEl>
                                          </p:spTgt>
                                        </p:tgtEl>
                                      </p:cBhvr>
                                    </p:animEffect>
                                  </p:childTnLst>
                                </p:cTn>
                              </p:par>
                            </p:childTnLst>
                          </p:cTn>
                        </p:par>
                        <p:par>
                          <p:cTn id="149" fill="hold">
                            <p:stCondLst>
                              <p:cond delay="3750"/>
                            </p:stCondLst>
                            <p:childTnLst>
                              <p:par>
                                <p:cTn id="150" presetID="10" presetClass="entr" presetSubtype="0" fill="hold" nodeType="afterEffect">
                                  <p:stCondLst>
                                    <p:cond delay="0"/>
                                  </p:stCondLst>
                                  <p:childTnLst>
                                    <p:set>
                                      <p:cBhvr>
                                        <p:cTn id="151" dur="1" fill="hold">
                                          <p:stCondLst>
                                            <p:cond delay="0"/>
                                          </p:stCondLst>
                                        </p:cTn>
                                        <p:tgtEl>
                                          <p:spTgt spid="129"/>
                                        </p:tgtEl>
                                        <p:attrNameLst>
                                          <p:attrName>style.visibility</p:attrName>
                                        </p:attrNameLst>
                                      </p:cBhvr>
                                      <p:to>
                                        <p:strVal val="visible"/>
                                      </p:to>
                                    </p:set>
                                    <p:animEffect transition="in" filter="fade">
                                      <p:cBhvr>
                                        <p:cTn id="152" dur="250"/>
                                        <p:tgtEl>
                                          <p:spTgt spid="129"/>
                                        </p:tgtEl>
                                      </p:cBhvr>
                                    </p:animEffect>
                                  </p:childTnLst>
                                </p:cTn>
                              </p:par>
                            </p:childTnLst>
                          </p:cTn>
                        </p:par>
                        <p:par>
                          <p:cTn id="153" fill="hold">
                            <p:stCondLst>
                              <p:cond delay="4000"/>
                            </p:stCondLst>
                            <p:childTnLst>
                              <p:par>
                                <p:cTn id="154" presetID="10" presetClass="entr" presetSubtype="0" fill="hold" nodeType="afterEffect">
                                  <p:stCondLst>
                                    <p:cond delay="0"/>
                                  </p:stCondLst>
                                  <p:childTnLst>
                                    <p:set>
                                      <p:cBhvr>
                                        <p:cTn id="155" dur="1" fill="hold">
                                          <p:stCondLst>
                                            <p:cond delay="0"/>
                                          </p:stCondLst>
                                        </p:cTn>
                                        <p:tgtEl>
                                          <p:spTgt spid="121"/>
                                        </p:tgtEl>
                                        <p:attrNameLst>
                                          <p:attrName>style.visibility</p:attrName>
                                        </p:attrNameLst>
                                      </p:cBhvr>
                                      <p:to>
                                        <p:strVal val="visible"/>
                                      </p:to>
                                    </p:set>
                                    <p:animEffect transition="in" filter="fade">
                                      <p:cBhvr>
                                        <p:cTn id="156" dur="250"/>
                                        <p:tgtEl>
                                          <p:spTgt spid="121"/>
                                        </p:tgtEl>
                                      </p:cBhvr>
                                    </p:animEffect>
                                  </p:childTnLst>
                                </p:cTn>
                              </p:par>
                            </p:childTnLst>
                          </p:cTn>
                        </p:par>
                        <p:par>
                          <p:cTn id="157" fill="hold">
                            <p:stCondLst>
                              <p:cond delay="4250"/>
                            </p:stCondLst>
                            <p:childTnLst>
                              <p:par>
                                <p:cTn id="158" presetID="10" presetClass="entr" presetSubtype="0" fill="hold" nodeType="afterEffect">
                                  <p:stCondLst>
                                    <p:cond delay="0"/>
                                  </p:stCondLst>
                                  <p:childTnLst>
                                    <p:set>
                                      <p:cBhvr>
                                        <p:cTn id="159" dur="1" fill="hold">
                                          <p:stCondLst>
                                            <p:cond delay="0"/>
                                          </p:stCondLst>
                                        </p:cTn>
                                        <p:tgtEl>
                                          <p:spTgt spid="119"/>
                                        </p:tgtEl>
                                        <p:attrNameLst>
                                          <p:attrName>style.visibility</p:attrName>
                                        </p:attrNameLst>
                                      </p:cBhvr>
                                      <p:to>
                                        <p:strVal val="visible"/>
                                      </p:to>
                                    </p:set>
                                    <p:animEffect transition="in" filter="fade">
                                      <p:cBhvr>
                                        <p:cTn id="160" dur="500"/>
                                        <p:tgtEl>
                                          <p:spTgt spid="119"/>
                                        </p:tgtEl>
                                      </p:cBhvr>
                                    </p:animEffect>
                                  </p:childTnLst>
                                </p:cTn>
                              </p:par>
                              <p:par>
                                <p:cTn id="161" presetID="10" presetClass="entr" presetSubtype="0" fill="hold" nodeType="withEffect">
                                  <p:stCondLst>
                                    <p:cond delay="0"/>
                                  </p:stCondLst>
                                  <p:childTnLst>
                                    <p:set>
                                      <p:cBhvr>
                                        <p:cTn id="162" dur="1" fill="hold">
                                          <p:stCondLst>
                                            <p:cond delay="0"/>
                                          </p:stCondLst>
                                        </p:cTn>
                                        <p:tgtEl>
                                          <p:spTgt spid="135">
                                            <p:txEl>
                                              <p:pRg st="0" end="0"/>
                                            </p:txEl>
                                          </p:spTgt>
                                        </p:tgtEl>
                                        <p:attrNameLst>
                                          <p:attrName>style.visibility</p:attrName>
                                        </p:attrNameLst>
                                      </p:cBhvr>
                                      <p:to>
                                        <p:strVal val="visible"/>
                                      </p:to>
                                    </p:set>
                                    <p:animEffect transition="in" filter="fade">
                                      <p:cBhvr>
                                        <p:cTn id="163" dur="500"/>
                                        <p:tgtEl>
                                          <p:spTgt spid="135">
                                            <p:txEl>
                                              <p:pRg st="0" end="0"/>
                                            </p:txEl>
                                          </p:spTgt>
                                        </p:tgtEl>
                                      </p:cBhvr>
                                    </p:animEffect>
                                  </p:childTnLst>
                                </p:cTn>
                              </p:par>
                              <p:par>
                                <p:cTn id="164" presetID="10" presetClass="entr" presetSubtype="0" fill="hold" nodeType="withEffect">
                                  <p:stCondLst>
                                    <p:cond delay="0"/>
                                  </p:stCondLst>
                                  <p:childTnLst>
                                    <p:set>
                                      <p:cBhvr>
                                        <p:cTn id="165" dur="1" fill="hold">
                                          <p:stCondLst>
                                            <p:cond delay="0"/>
                                          </p:stCondLst>
                                        </p:cTn>
                                        <p:tgtEl>
                                          <p:spTgt spid="135">
                                            <p:txEl>
                                              <p:charRg st="1" end="1"/>
                                            </p:txEl>
                                          </p:spTgt>
                                        </p:tgtEl>
                                        <p:attrNameLst>
                                          <p:attrName>style.visibility</p:attrName>
                                        </p:attrNameLst>
                                      </p:cBhvr>
                                      <p:to>
                                        <p:strVal val="visible"/>
                                      </p:to>
                                    </p:set>
                                    <p:animEffect transition="in" filter="fade">
                                      <p:cBhvr>
                                        <p:cTn id="166" dur="500"/>
                                        <p:tgtEl>
                                          <p:spTgt spid="135">
                                            <p:txEl>
                                              <p:charRg st="1" end="1"/>
                                            </p:txEl>
                                          </p:spTgt>
                                        </p:tgtEl>
                                      </p:cBhvr>
                                    </p:animEffect>
                                  </p:childTnLst>
                                </p:cTn>
                              </p:par>
                              <p:par>
                                <p:cTn id="167" presetID="10" presetClass="entr" presetSubtype="0" fill="hold" nodeType="withEffect">
                                  <p:stCondLst>
                                    <p:cond delay="0"/>
                                  </p:stCondLst>
                                  <p:childTnLst>
                                    <p:set>
                                      <p:cBhvr>
                                        <p:cTn id="168" dur="1" fill="hold">
                                          <p:stCondLst>
                                            <p:cond delay="0"/>
                                          </p:stCondLst>
                                        </p:cTn>
                                        <p:tgtEl>
                                          <p:spTgt spid="135">
                                            <p:txEl>
                                              <p:charRg st="1" end="1"/>
                                            </p:txEl>
                                          </p:spTgt>
                                        </p:tgtEl>
                                        <p:attrNameLst>
                                          <p:attrName>style.visibility</p:attrName>
                                        </p:attrNameLst>
                                      </p:cBhvr>
                                      <p:to>
                                        <p:strVal val="visible"/>
                                      </p:to>
                                    </p:set>
                                    <p:animEffect transition="in" filter="fade">
                                      <p:cBhvr>
                                        <p:cTn id="169" dur="500"/>
                                        <p:tgtEl>
                                          <p:spTgt spid="135">
                                            <p:txEl>
                                              <p:charRg st="1" end="1"/>
                                            </p:txEl>
                                          </p:spTgt>
                                        </p:tgtEl>
                                      </p:cBhvr>
                                    </p:animEffect>
                                  </p:childTnLst>
                                </p:cTn>
                              </p:par>
                              <p:par>
                                <p:cTn id="170" presetID="10" presetClass="entr" presetSubtype="0" fill="hold" nodeType="withEffect">
                                  <p:stCondLst>
                                    <p:cond delay="0"/>
                                  </p:stCondLst>
                                  <p:childTnLst>
                                    <p:set>
                                      <p:cBhvr>
                                        <p:cTn id="171" dur="1" fill="hold">
                                          <p:stCondLst>
                                            <p:cond delay="0"/>
                                          </p:stCondLst>
                                        </p:cTn>
                                        <p:tgtEl>
                                          <p:spTgt spid="135">
                                            <p:txEl>
                                              <p:charRg st="1" end="1"/>
                                            </p:txEl>
                                          </p:spTgt>
                                        </p:tgtEl>
                                        <p:attrNameLst>
                                          <p:attrName>style.visibility</p:attrName>
                                        </p:attrNameLst>
                                      </p:cBhvr>
                                      <p:to>
                                        <p:strVal val="visible"/>
                                      </p:to>
                                    </p:set>
                                    <p:animEffect transition="in" filter="fade">
                                      <p:cBhvr>
                                        <p:cTn id="172" dur="500"/>
                                        <p:tgtEl>
                                          <p:spTgt spid="135">
                                            <p:txEl>
                                              <p:charRg st="1" end="1"/>
                                            </p:txEl>
                                          </p:spTgt>
                                        </p:tgtEl>
                                      </p:cBhvr>
                                    </p:animEffect>
                                  </p:childTnLst>
                                </p:cTn>
                              </p:par>
                              <p:par>
                                <p:cTn id="173" presetID="10" presetClass="entr" presetSubtype="0" fill="hold" nodeType="withEffect">
                                  <p:stCondLst>
                                    <p:cond delay="0"/>
                                  </p:stCondLst>
                                  <p:childTnLst>
                                    <p:set>
                                      <p:cBhvr>
                                        <p:cTn id="174" dur="1" fill="hold">
                                          <p:stCondLst>
                                            <p:cond delay="0"/>
                                          </p:stCondLst>
                                        </p:cTn>
                                        <p:tgtEl>
                                          <p:spTgt spid="135">
                                            <p:txEl>
                                              <p:charRg st="1" end="1"/>
                                            </p:txEl>
                                          </p:spTgt>
                                        </p:tgtEl>
                                        <p:attrNameLst>
                                          <p:attrName>style.visibility</p:attrName>
                                        </p:attrNameLst>
                                      </p:cBhvr>
                                      <p:to>
                                        <p:strVal val="visible"/>
                                      </p:to>
                                    </p:set>
                                    <p:animEffect transition="in" filter="fade">
                                      <p:cBhvr>
                                        <p:cTn id="175" dur="500"/>
                                        <p:tgtEl>
                                          <p:spTgt spid="135">
                                            <p:txEl>
                                              <p:charRg st="1" end="1"/>
                                            </p:txEl>
                                          </p:spTgt>
                                        </p:tgtEl>
                                      </p:cBhvr>
                                    </p:animEffect>
                                  </p:childTnLst>
                                </p:cTn>
                              </p:par>
                              <p:par>
                                <p:cTn id="176" presetID="10" presetClass="entr" presetSubtype="0" fill="hold" nodeType="withEffect">
                                  <p:stCondLst>
                                    <p:cond delay="0"/>
                                  </p:stCondLst>
                                  <p:childTnLst>
                                    <p:set>
                                      <p:cBhvr>
                                        <p:cTn id="177" dur="1" fill="hold">
                                          <p:stCondLst>
                                            <p:cond delay="0"/>
                                          </p:stCondLst>
                                        </p:cTn>
                                        <p:tgtEl>
                                          <p:spTgt spid="135">
                                            <p:txEl>
                                              <p:charRg st="1" end="1"/>
                                            </p:txEl>
                                          </p:spTgt>
                                        </p:tgtEl>
                                        <p:attrNameLst>
                                          <p:attrName>style.visibility</p:attrName>
                                        </p:attrNameLst>
                                      </p:cBhvr>
                                      <p:to>
                                        <p:strVal val="visible"/>
                                      </p:to>
                                    </p:set>
                                    <p:animEffect transition="in" filter="fade">
                                      <p:cBhvr>
                                        <p:cTn id="178" dur="500"/>
                                        <p:tgtEl>
                                          <p:spTgt spid="135">
                                            <p:txEl>
                                              <p:charRg st="1" end="1"/>
                                            </p:txEl>
                                          </p:spTgt>
                                        </p:tgtEl>
                                      </p:cBhvr>
                                    </p:animEffect>
                                  </p:childTnLst>
                                </p:cTn>
                              </p:par>
                              <p:par>
                                <p:cTn id="179" presetID="10" presetClass="entr" presetSubtype="0" fill="hold" nodeType="withEffect">
                                  <p:stCondLst>
                                    <p:cond delay="0"/>
                                  </p:stCondLst>
                                  <p:childTnLst>
                                    <p:set>
                                      <p:cBhvr>
                                        <p:cTn id="180" dur="1" fill="hold">
                                          <p:stCondLst>
                                            <p:cond delay="0"/>
                                          </p:stCondLst>
                                        </p:cTn>
                                        <p:tgtEl>
                                          <p:spTgt spid="135">
                                            <p:txEl>
                                              <p:charRg st="1" end="1"/>
                                            </p:txEl>
                                          </p:spTgt>
                                        </p:tgtEl>
                                        <p:attrNameLst>
                                          <p:attrName>style.visibility</p:attrName>
                                        </p:attrNameLst>
                                      </p:cBhvr>
                                      <p:to>
                                        <p:strVal val="visible"/>
                                      </p:to>
                                    </p:set>
                                    <p:animEffect transition="in" filter="fade">
                                      <p:cBhvr>
                                        <p:cTn id="181" dur="500"/>
                                        <p:tgtEl>
                                          <p:spTgt spid="135">
                                            <p:txEl>
                                              <p:charRg st="1" end="1"/>
                                            </p:txEl>
                                          </p:spTgt>
                                        </p:tgtEl>
                                      </p:cBhvr>
                                    </p:animEffect>
                                  </p:childTnLst>
                                </p:cTn>
                              </p:par>
                              <p:par>
                                <p:cTn id="182" presetID="10" presetClass="entr" presetSubtype="0" fill="hold" nodeType="withEffect">
                                  <p:stCondLst>
                                    <p:cond delay="0"/>
                                  </p:stCondLst>
                                  <p:childTnLst>
                                    <p:set>
                                      <p:cBhvr>
                                        <p:cTn id="183" dur="1" fill="hold">
                                          <p:stCondLst>
                                            <p:cond delay="0"/>
                                          </p:stCondLst>
                                        </p:cTn>
                                        <p:tgtEl>
                                          <p:spTgt spid="135">
                                            <p:txEl>
                                              <p:charRg st="1" end="1"/>
                                            </p:txEl>
                                          </p:spTgt>
                                        </p:tgtEl>
                                        <p:attrNameLst>
                                          <p:attrName>style.visibility</p:attrName>
                                        </p:attrNameLst>
                                      </p:cBhvr>
                                      <p:to>
                                        <p:strVal val="visible"/>
                                      </p:to>
                                    </p:set>
                                    <p:animEffect transition="in" filter="fade">
                                      <p:cBhvr>
                                        <p:cTn id="184" dur="500"/>
                                        <p:tgtEl>
                                          <p:spTgt spid="135">
                                            <p:txEl>
                                              <p:charRg st="1" end="1"/>
                                            </p:txEl>
                                          </p:spTgt>
                                        </p:tgtEl>
                                      </p:cBhvr>
                                    </p:animEffect>
                                  </p:childTnLst>
                                </p:cTn>
                              </p:par>
                              <p:par>
                                <p:cTn id="185" presetID="10" presetClass="entr" presetSubtype="0" fill="hold" nodeType="withEffect">
                                  <p:stCondLst>
                                    <p:cond delay="0"/>
                                  </p:stCondLst>
                                  <p:childTnLst>
                                    <p:set>
                                      <p:cBhvr>
                                        <p:cTn id="186" dur="1" fill="hold">
                                          <p:stCondLst>
                                            <p:cond delay="0"/>
                                          </p:stCondLst>
                                        </p:cTn>
                                        <p:tgtEl>
                                          <p:spTgt spid="135">
                                            <p:txEl>
                                              <p:charRg st="1" end="1"/>
                                            </p:txEl>
                                          </p:spTgt>
                                        </p:tgtEl>
                                        <p:attrNameLst>
                                          <p:attrName>style.visibility</p:attrName>
                                        </p:attrNameLst>
                                      </p:cBhvr>
                                      <p:to>
                                        <p:strVal val="visible"/>
                                      </p:to>
                                    </p:set>
                                    <p:animEffect transition="in" filter="fade">
                                      <p:cBhvr>
                                        <p:cTn id="187" dur="500"/>
                                        <p:tgtEl>
                                          <p:spTgt spid="135">
                                            <p:txEl>
                                              <p:charRg st="1" end="1"/>
                                            </p:txEl>
                                          </p:spTgt>
                                        </p:tgtEl>
                                      </p:cBhvr>
                                    </p:animEffect>
                                  </p:childTnLst>
                                </p:cTn>
                              </p:par>
                            </p:childTnLst>
                          </p:cTn>
                        </p:par>
                        <p:par>
                          <p:cTn id="188" fill="hold">
                            <p:stCondLst>
                              <p:cond delay="4750"/>
                            </p:stCondLst>
                            <p:childTnLst>
                              <p:par>
                                <p:cTn id="189" presetID="10" presetClass="entr" presetSubtype="0" fill="hold" nodeType="afterEffect">
                                  <p:stCondLst>
                                    <p:cond delay="0"/>
                                  </p:stCondLst>
                                  <p:childTnLst>
                                    <p:set>
                                      <p:cBhvr>
                                        <p:cTn id="190" dur="1" fill="hold">
                                          <p:stCondLst>
                                            <p:cond delay="0"/>
                                          </p:stCondLst>
                                        </p:cTn>
                                        <p:tgtEl>
                                          <p:spTgt spid="120"/>
                                        </p:tgtEl>
                                        <p:attrNameLst>
                                          <p:attrName>style.visibility</p:attrName>
                                        </p:attrNameLst>
                                      </p:cBhvr>
                                      <p:to>
                                        <p:strVal val="visible"/>
                                      </p:to>
                                    </p:set>
                                    <p:animEffect transition="in" filter="fade">
                                      <p:cBhvr>
                                        <p:cTn id="191" dur="250"/>
                                        <p:tgtEl>
                                          <p:spTgt spid="120"/>
                                        </p:tgtEl>
                                      </p:cBhvr>
                                    </p:animEffect>
                                  </p:childTnLst>
                                </p:cTn>
                              </p:par>
                            </p:childTnLst>
                          </p:cTn>
                        </p:par>
                        <p:par>
                          <p:cTn id="192" fill="hold">
                            <p:stCondLst>
                              <p:cond delay="5000"/>
                            </p:stCondLst>
                            <p:childTnLst>
                              <p:par>
                                <p:cTn id="193" presetID="10" presetClass="entr" presetSubtype="0" fill="hold" nodeType="afterEffect">
                                  <p:stCondLst>
                                    <p:cond delay="0"/>
                                  </p:stCondLst>
                                  <p:childTnLst>
                                    <p:set>
                                      <p:cBhvr>
                                        <p:cTn id="194" dur="1" fill="hold">
                                          <p:stCondLst>
                                            <p:cond delay="0"/>
                                          </p:stCondLst>
                                        </p:cTn>
                                        <p:tgtEl>
                                          <p:spTgt spid="127"/>
                                        </p:tgtEl>
                                        <p:attrNameLst>
                                          <p:attrName>style.visibility</p:attrName>
                                        </p:attrNameLst>
                                      </p:cBhvr>
                                      <p:to>
                                        <p:strVal val="visible"/>
                                      </p:to>
                                    </p:set>
                                    <p:animEffect transition="in" filter="fade">
                                      <p:cBhvr>
                                        <p:cTn id="195" dur="250"/>
                                        <p:tgtEl>
                                          <p:spTgt spid="127"/>
                                        </p:tgtEl>
                                      </p:cBhvr>
                                    </p:animEffect>
                                  </p:childTnLst>
                                </p:cTn>
                              </p:par>
                            </p:childTnLst>
                          </p:cTn>
                        </p:par>
                        <p:par>
                          <p:cTn id="196" fill="hold">
                            <p:stCondLst>
                              <p:cond delay="5250"/>
                            </p:stCondLst>
                            <p:childTnLst>
                              <p:par>
                                <p:cTn id="197" presetID="10" presetClass="entr" presetSubtype="0" fill="hold" nodeType="afterEffect">
                                  <p:stCondLst>
                                    <p:cond delay="0"/>
                                  </p:stCondLst>
                                  <p:childTnLst>
                                    <p:set>
                                      <p:cBhvr>
                                        <p:cTn id="198" dur="1" fill="hold">
                                          <p:stCondLst>
                                            <p:cond delay="0"/>
                                          </p:stCondLst>
                                        </p:cTn>
                                        <p:tgtEl>
                                          <p:spTgt spid="125"/>
                                        </p:tgtEl>
                                        <p:attrNameLst>
                                          <p:attrName>style.visibility</p:attrName>
                                        </p:attrNameLst>
                                      </p:cBhvr>
                                      <p:to>
                                        <p:strVal val="visible"/>
                                      </p:to>
                                    </p:set>
                                    <p:animEffect transition="in" filter="fade">
                                      <p:cBhvr>
                                        <p:cTn id="199" dur="500"/>
                                        <p:tgtEl>
                                          <p:spTgt spid="125"/>
                                        </p:tgtEl>
                                      </p:cBhvr>
                                    </p:animEffect>
                                  </p:childTnLst>
                                </p:cTn>
                              </p:par>
                              <p:par>
                                <p:cTn id="200" presetID="10" presetClass="entr" presetSubtype="0" fill="hold" nodeType="withEffect">
                                  <p:stCondLst>
                                    <p:cond delay="0"/>
                                  </p:stCondLst>
                                  <p:childTnLst>
                                    <p:set>
                                      <p:cBhvr>
                                        <p:cTn id="201" dur="1" fill="hold">
                                          <p:stCondLst>
                                            <p:cond delay="0"/>
                                          </p:stCondLst>
                                        </p:cTn>
                                        <p:tgtEl>
                                          <p:spTgt spid="137">
                                            <p:txEl>
                                              <p:pRg st="0" end="0"/>
                                            </p:txEl>
                                          </p:spTgt>
                                        </p:tgtEl>
                                        <p:attrNameLst>
                                          <p:attrName>style.visibility</p:attrName>
                                        </p:attrNameLst>
                                      </p:cBhvr>
                                      <p:to>
                                        <p:strVal val="visible"/>
                                      </p:to>
                                    </p:set>
                                    <p:animEffect transition="in" filter="fade">
                                      <p:cBhvr>
                                        <p:cTn id="202" dur="500"/>
                                        <p:tgtEl>
                                          <p:spTgt spid="137">
                                            <p:txEl>
                                              <p:pRg st="0" end="0"/>
                                            </p:txEl>
                                          </p:spTgt>
                                        </p:tgtEl>
                                      </p:cBhvr>
                                    </p:animEffect>
                                  </p:childTnLst>
                                </p:cTn>
                              </p:par>
                              <p:par>
                                <p:cTn id="203" presetID="10" presetClass="entr" presetSubtype="0" fill="hold" nodeType="withEffect">
                                  <p:stCondLst>
                                    <p:cond delay="0"/>
                                  </p:stCondLst>
                                  <p:childTnLst>
                                    <p:set>
                                      <p:cBhvr>
                                        <p:cTn id="204" dur="1" fill="hold">
                                          <p:stCondLst>
                                            <p:cond delay="0"/>
                                          </p:stCondLst>
                                        </p:cTn>
                                        <p:tgtEl>
                                          <p:spTgt spid="137">
                                            <p:txEl>
                                              <p:charRg st="1" end="1"/>
                                            </p:txEl>
                                          </p:spTgt>
                                        </p:tgtEl>
                                        <p:attrNameLst>
                                          <p:attrName>style.visibility</p:attrName>
                                        </p:attrNameLst>
                                      </p:cBhvr>
                                      <p:to>
                                        <p:strVal val="visible"/>
                                      </p:to>
                                    </p:set>
                                    <p:animEffect transition="in" filter="fade">
                                      <p:cBhvr>
                                        <p:cTn id="205" dur="500"/>
                                        <p:tgtEl>
                                          <p:spTgt spid="137">
                                            <p:txEl>
                                              <p:charRg st="1" end="1"/>
                                            </p:txEl>
                                          </p:spTgt>
                                        </p:tgtEl>
                                      </p:cBhvr>
                                    </p:animEffect>
                                  </p:childTnLst>
                                </p:cTn>
                              </p:par>
                              <p:par>
                                <p:cTn id="206" presetID="10" presetClass="entr" presetSubtype="0" fill="hold" nodeType="withEffect">
                                  <p:stCondLst>
                                    <p:cond delay="0"/>
                                  </p:stCondLst>
                                  <p:childTnLst>
                                    <p:set>
                                      <p:cBhvr>
                                        <p:cTn id="207" dur="1" fill="hold">
                                          <p:stCondLst>
                                            <p:cond delay="0"/>
                                          </p:stCondLst>
                                        </p:cTn>
                                        <p:tgtEl>
                                          <p:spTgt spid="137">
                                            <p:txEl>
                                              <p:charRg st="1" end="1"/>
                                            </p:txEl>
                                          </p:spTgt>
                                        </p:tgtEl>
                                        <p:attrNameLst>
                                          <p:attrName>style.visibility</p:attrName>
                                        </p:attrNameLst>
                                      </p:cBhvr>
                                      <p:to>
                                        <p:strVal val="visible"/>
                                      </p:to>
                                    </p:set>
                                    <p:animEffect transition="in" filter="fade">
                                      <p:cBhvr>
                                        <p:cTn id="208" dur="500"/>
                                        <p:tgtEl>
                                          <p:spTgt spid="137">
                                            <p:txEl>
                                              <p:charRg st="1" end="1"/>
                                            </p:txEl>
                                          </p:spTgt>
                                        </p:tgtEl>
                                      </p:cBhvr>
                                    </p:animEffect>
                                  </p:childTnLst>
                                </p:cTn>
                              </p:par>
                              <p:par>
                                <p:cTn id="209" presetID="10" presetClass="entr" presetSubtype="0" fill="hold" nodeType="withEffect">
                                  <p:stCondLst>
                                    <p:cond delay="0"/>
                                  </p:stCondLst>
                                  <p:childTnLst>
                                    <p:set>
                                      <p:cBhvr>
                                        <p:cTn id="210" dur="1" fill="hold">
                                          <p:stCondLst>
                                            <p:cond delay="0"/>
                                          </p:stCondLst>
                                        </p:cTn>
                                        <p:tgtEl>
                                          <p:spTgt spid="137">
                                            <p:txEl>
                                              <p:charRg st="1" end="1"/>
                                            </p:txEl>
                                          </p:spTgt>
                                        </p:tgtEl>
                                        <p:attrNameLst>
                                          <p:attrName>style.visibility</p:attrName>
                                        </p:attrNameLst>
                                      </p:cBhvr>
                                      <p:to>
                                        <p:strVal val="visible"/>
                                      </p:to>
                                    </p:set>
                                    <p:animEffect transition="in" filter="fade">
                                      <p:cBhvr>
                                        <p:cTn id="211" dur="500"/>
                                        <p:tgtEl>
                                          <p:spTgt spid="137">
                                            <p:txEl>
                                              <p:charRg st="1" end="1"/>
                                            </p:txEl>
                                          </p:spTgt>
                                        </p:tgtEl>
                                      </p:cBhvr>
                                    </p:animEffect>
                                  </p:childTnLst>
                                </p:cTn>
                              </p:par>
                              <p:par>
                                <p:cTn id="212" presetID="10" presetClass="entr" presetSubtype="0" fill="hold" nodeType="withEffect">
                                  <p:stCondLst>
                                    <p:cond delay="0"/>
                                  </p:stCondLst>
                                  <p:childTnLst>
                                    <p:set>
                                      <p:cBhvr>
                                        <p:cTn id="213" dur="1" fill="hold">
                                          <p:stCondLst>
                                            <p:cond delay="0"/>
                                          </p:stCondLst>
                                        </p:cTn>
                                        <p:tgtEl>
                                          <p:spTgt spid="137">
                                            <p:txEl>
                                              <p:charRg st="1" end="1"/>
                                            </p:txEl>
                                          </p:spTgt>
                                        </p:tgtEl>
                                        <p:attrNameLst>
                                          <p:attrName>style.visibility</p:attrName>
                                        </p:attrNameLst>
                                      </p:cBhvr>
                                      <p:to>
                                        <p:strVal val="visible"/>
                                      </p:to>
                                    </p:set>
                                    <p:animEffect transition="in" filter="fade">
                                      <p:cBhvr>
                                        <p:cTn id="214" dur="500"/>
                                        <p:tgtEl>
                                          <p:spTgt spid="137">
                                            <p:txEl>
                                              <p:charRg st="1" end="1"/>
                                            </p:txEl>
                                          </p:spTgt>
                                        </p:tgtEl>
                                      </p:cBhvr>
                                    </p:animEffect>
                                  </p:childTnLst>
                                </p:cTn>
                              </p:par>
                              <p:par>
                                <p:cTn id="215" presetID="10" presetClass="entr" presetSubtype="0" fill="hold" nodeType="withEffect">
                                  <p:stCondLst>
                                    <p:cond delay="0"/>
                                  </p:stCondLst>
                                  <p:childTnLst>
                                    <p:set>
                                      <p:cBhvr>
                                        <p:cTn id="216" dur="1" fill="hold">
                                          <p:stCondLst>
                                            <p:cond delay="0"/>
                                          </p:stCondLst>
                                        </p:cTn>
                                        <p:tgtEl>
                                          <p:spTgt spid="137">
                                            <p:txEl>
                                              <p:charRg st="1" end="1"/>
                                            </p:txEl>
                                          </p:spTgt>
                                        </p:tgtEl>
                                        <p:attrNameLst>
                                          <p:attrName>style.visibility</p:attrName>
                                        </p:attrNameLst>
                                      </p:cBhvr>
                                      <p:to>
                                        <p:strVal val="visible"/>
                                      </p:to>
                                    </p:set>
                                    <p:animEffect transition="in" filter="fade">
                                      <p:cBhvr>
                                        <p:cTn id="217" dur="500"/>
                                        <p:tgtEl>
                                          <p:spTgt spid="137">
                                            <p:txEl>
                                              <p:charRg st="1" end="1"/>
                                            </p:txEl>
                                          </p:spTgt>
                                        </p:tgtEl>
                                      </p:cBhvr>
                                    </p:animEffect>
                                  </p:childTnLst>
                                </p:cTn>
                              </p:par>
                              <p:par>
                                <p:cTn id="218" presetID="10" presetClass="entr" presetSubtype="0" fill="hold" nodeType="withEffect">
                                  <p:stCondLst>
                                    <p:cond delay="0"/>
                                  </p:stCondLst>
                                  <p:childTnLst>
                                    <p:set>
                                      <p:cBhvr>
                                        <p:cTn id="219" dur="1" fill="hold">
                                          <p:stCondLst>
                                            <p:cond delay="0"/>
                                          </p:stCondLst>
                                        </p:cTn>
                                        <p:tgtEl>
                                          <p:spTgt spid="137">
                                            <p:txEl>
                                              <p:charRg st="1" end="1"/>
                                            </p:txEl>
                                          </p:spTgt>
                                        </p:tgtEl>
                                        <p:attrNameLst>
                                          <p:attrName>style.visibility</p:attrName>
                                        </p:attrNameLst>
                                      </p:cBhvr>
                                      <p:to>
                                        <p:strVal val="visible"/>
                                      </p:to>
                                    </p:set>
                                    <p:animEffect transition="in" filter="fade">
                                      <p:cBhvr>
                                        <p:cTn id="220" dur="500"/>
                                        <p:tgtEl>
                                          <p:spTgt spid="137">
                                            <p:txEl>
                                              <p:charRg st="1" end="1"/>
                                            </p:txEl>
                                          </p:spTgt>
                                        </p:tgtEl>
                                      </p:cBhvr>
                                    </p:animEffect>
                                  </p:childTnLst>
                                </p:cTn>
                              </p:par>
                              <p:par>
                                <p:cTn id="221" presetID="10" presetClass="entr" presetSubtype="0" fill="hold" nodeType="withEffect">
                                  <p:stCondLst>
                                    <p:cond delay="0"/>
                                  </p:stCondLst>
                                  <p:childTnLst>
                                    <p:set>
                                      <p:cBhvr>
                                        <p:cTn id="222" dur="1" fill="hold">
                                          <p:stCondLst>
                                            <p:cond delay="0"/>
                                          </p:stCondLst>
                                        </p:cTn>
                                        <p:tgtEl>
                                          <p:spTgt spid="137">
                                            <p:txEl>
                                              <p:charRg st="1" end="1"/>
                                            </p:txEl>
                                          </p:spTgt>
                                        </p:tgtEl>
                                        <p:attrNameLst>
                                          <p:attrName>style.visibility</p:attrName>
                                        </p:attrNameLst>
                                      </p:cBhvr>
                                      <p:to>
                                        <p:strVal val="visible"/>
                                      </p:to>
                                    </p:set>
                                    <p:animEffect transition="in" filter="fade">
                                      <p:cBhvr>
                                        <p:cTn id="223" dur="500"/>
                                        <p:tgtEl>
                                          <p:spTgt spid="137">
                                            <p:txEl>
                                              <p:charRg st="1" end="1"/>
                                            </p:txEl>
                                          </p:spTgt>
                                        </p:tgtEl>
                                      </p:cBhvr>
                                    </p:animEffect>
                                  </p:childTnLst>
                                </p:cTn>
                              </p:par>
                              <p:par>
                                <p:cTn id="224" presetID="10" presetClass="entr" presetSubtype="0" fill="hold" nodeType="withEffect">
                                  <p:stCondLst>
                                    <p:cond delay="0"/>
                                  </p:stCondLst>
                                  <p:childTnLst>
                                    <p:set>
                                      <p:cBhvr>
                                        <p:cTn id="225" dur="1" fill="hold">
                                          <p:stCondLst>
                                            <p:cond delay="0"/>
                                          </p:stCondLst>
                                        </p:cTn>
                                        <p:tgtEl>
                                          <p:spTgt spid="137">
                                            <p:txEl>
                                              <p:charRg st="1" end="1"/>
                                            </p:txEl>
                                          </p:spTgt>
                                        </p:tgtEl>
                                        <p:attrNameLst>
                                          <p:attrName>style.visibility</p:attrName>
                                        </p:attrNameLst>
                                      </p:cBhvr>
                                      <p:to>
                                        <p:strVal val="visible"/>
                                      </p:to>
                                    </p:set>
                                    <p:animEffect transition="in" filter="fade">
                                      <p:cBhvr>
                                        <p:cTn id="226" dur="500"/>
                                        <p:tgtEl>
                                          <p:spTgt spid="137">
                                            <p:txEl>
                                              <p:charRg st="1" end="1"/>
                                            </p:txEl>
                                          </p:spTgt>
                                        </p:tgtEl>
                                      </p:cBhvr>
                                    </p:animEffect>
                                  </p:childTnLst>
                                </p:cTn>
                              </p:par>
                            </p:childTnLst>
                          </p:cTn>
                        </p:par>
                        <p:par>
                          <p:cTn id="227" fill="hold">
                            <p:stCondLst>
                              <p:cond delay="5750"/>
                            </p:stCondLst>
                            <p:childTnLst>
                              <p:par>
                                <p:cTn id="228" presetID="10" presetClass="entr" presetSubtype="0" fill="hold" nodeType="afterEffect">
                                  <p:stCondLst>
                                    <p:cond delay="0"/>
                                  </p:stCondLst>
                                  <p:childTnLst>
                                    <p:set>
                                      <p:cBhvr>
                                        <p:cTn id="229" dur="1" fill="hold">
                                          <p:stCondLst>
                                            <p:cond delay="0"/>
                                          </p:stCondLst>
                                        </p:cTn>
                                        <p:tgtEl>
                                          <p:spTgt spid="126"/>
                                        </p:tgtEl>
                                        <p:attrNameLst>
                                          <p:attrName>style.visibility</p:attrName>
                                        </p:attrNameLst>
                                      </p:cBhvr>
                                      <p:to>
                                        <p:strVal val="visible"/>
                                      </p:to>
                                    </p:set>
                                    <p:animEffect transition="in" filter="fade">
                                      <p:cBhvr>
                                        <p:cTn id="230" dur="250"/>
                                        <p:tgtEl>
                                          <p:spTgt spid="126"/>
                                        </p:tgtEl>
                                      </p:cBhvr>
                                    </p:animEffect>
                                  </p:childTnLst>
                                </p:cTn>
                              </p:par>
                            </p:childTnLst>
                          </p:cTn>
                        </p:par>
                        <p:par>
                          <p:cTn id="231" fill="hold">
                            <p:stCondLst>
                              <p:cond delay="6000"/>
                            </p:stCondLst>
                            <p:childTnLst>
                              <p:par>
                                <p:cTn id="232" presetID="10" presetClass="entr" presetSubtype="0" fill="hold" nodeType="afterEffect">
                                  <p:stCondLst>
                                    <p:cond delay="0"/>
                                  </p:stCondLst>
                                  <p:childTnLst>
                                    <p:set>
                                      <p:cBhvr>
                                        <p:cTn id="233" dur="1" fill="hold">
                                          <p:stCondLst>
                                            <p:cond delay="0"/>
                                          </p:stCondLst>
                                        </p:cTn>
                                        <p:tgtEl>
                                          <p:spTgt spid="139">
                                            <p:txEl>
                                              <p:pRg st="0" end="0"/>
                                            </p:txEl>
                                          </p:spTgt>
                                        </p:tgtEl>
                                        <p:attrNameLst>
                                          <p:attrName>style.visibility</p:attrName>
                                        </p:attrNameLst>
                                      </p:cBhvr>
                                      <p:to>
                                        <p:strVal val="visible"/>
                                      </p:to>
                                    </p:set>
                                    <p:animEffect transition="in" filter="fade">
                                      <p:cBhvr>
                                        <p:cTn id="234" dur="500"/>
                                        <p:tgtEl>
                                          <p:spTgt spid="139">
                                            <p:txEl>
                                              <p:pRg st="0" end="0"/>
                                            </p:txEl>
                                          </p:spTgt>
                                        </p:tgtEl>
                                      </p:cBhvr>
                                    </p:animEffect>
                                  </p:childTnLst>
                                </p:cTn>
                              </p:par>
                            </p:childTnLst>
                          </p:cTn>
                        </p:par>
                        <p:par>
                          <p:cTn id="235" fill="hold">
                            <p:stCondLst>
                              <p:cond delay="6500"/>
                            </p:stCondLst>
                            <p:childTnLst>
                              <p:par>
                                <p:cTn id="236" presetID="10" presetClass="entr" presetSubtype="0" fill="hold" nodeType="afterEffect">
                                  <p:stCondLst>
                                    <p:cond delay="0"/>
                                  </p:stCondLst>
                                  <p:childTnLst>
                                    <p:set>
                                      <p:cBhvr>
                                        <p:cTn id="237" dur="1" fill="hold">
                                          <p:stCondLst>
                                            <p:cond delay="0"/>
                                          </p:stCondLst>
                                        </p:cTn>
                                        <p:tgtEl>
                                          <p:spTgt spid="139">
                                            <p:txEl>
                                              <p:charRg st="1" end="1"/>
                                            </p:txEl>
                                          </p:spTgt>
                                        </p:tgtEl>
                                        <p:attrNameLst>
                                          <p:attrName>style.visibility</p:attrName>
                                        </p:attrNameLst>
                                      </p:cBhvr>
                                      <p:to>
                                        <p:strVal val="visible"/>
                                      </p:to>
                                    </p:set>
                                    <p:animEffect transition="in" filter="fade">
                                      <p:cBhvr>
                                        <p:cTn id="238" dur="500"/>
                                        <p:tgtEl>
                                          <p:spTgt spid="139">
                                            <p:txEl>
                                              <p:charRg st="1" end="1"/>
                                            </p:txEl>
                                          </p:spTgt>
                                        </p:tgtEl>
                                      </p:cBhvr>
                                    </p:animEffect>
                                  </p:childTnLst>
                                </p:cTn>
                              </p:par>
                            </p:childTnLst>
                          </p:cTn>
                        </p:par>
                        <p:par>
                          <p:cTn id="239" fill="hold">
                            <p:stCondLst>
                              <p:cond delay="7000"/>
                            </p:stCondLst>
                            <p:childTnLst>
                              <p:par>
                                <p:cTn id="240" presetID="10" presetClass="entr" presetSubtype="0" fill="hold" nodeType="afterEffect">
                                  <p:stCondLst>
                                    <p:cond delay="0"/>
                                  </p:stCondLst>
                                  <p:childTnLst>
                                    <p:set>
                                      <p:cBhvr>
                                        <p:cTn id="241" dur="1" fill="hold">
                                          <p:stCondLst>
                                            <p:cond delay="0"/>
                                          </p:stCondLst>
                                        </p:cTn>
                                        <p:tgtEl>
                                          <p:spTgt spid="139">
                                            <p:txEl>
                                              <p:charRg st="1" end="1"/>
                                            </p:txEl>
                                          </p:spTgt>
                                        </p:tgtEl>
                                        <p:attrNameLst>
                                          <p:attrName>style.visibility</p:attrName>
                                        </p:attrNameLst>
                                      </p:cBhvr>
                                      <p:to>
                                        <p:strVal val="visible"/>
                                      </p:to>
                                    </p:set>
                                    <p:animEffect transition="in" filter="fade">
                                      <p:cBhvr>
                                        <p:cTn id="242" dur="500"/>
                                        <p:tgtEl>
                                          <p:spTgt spid="139">
                                            <p:txEl>
                                              <p:charRg st="1" end="1"/>
                                            </p:txEl>
                                          </p:spTgt>
                                        </p:tgtEl>
                                      </p:cBhvr>
                                    </p:animEffect>
                                  </p:childTnLst>
                                </p:cTn>
                              </p:par>
                            </p:childTnLst>
                          </p:cTn>
                        </p:par>
                        <p:par>
                          <p:cTn id="243" fill="hold">
                            <p:stCondLst>
                              <p:cond delay="7500"/>
                            </p:stCondLst>
                            <p:childTnLst>
                              <p:par>
                                <p:cTn id="244" presetID="10" presetClass="entr" presetSubtype="0" fill="hold" nodeType="afterEffect">
                                  <p:stCondLst>
                                    <p:cond delay="0"/>
                                  </p:stCondLst>
                                  <p:childTnLst>
                                    <p:set>
                                      <p:cBhvr>
                                        <p:cTn id="245" dur="1" fill="hold">
                                          <p:stCondLst>
                                            <p:cond delay="0"/>
                                          </p:stCondLst>
                                        </p:cTn>
                                        <p:tgtEl>
                                          <p:spTgt spid="139">
                                            <p:txEl>
                                              <p:charRg st="1" end="1"/>
                                            </p:txEl>
                                          </p:spTgt>
                                        </p:tgtEl>
                                        <p:attrNameLst>
                                          <p:attrName>style.visibility</p:attrName>
                                        </p:attrNameLst>
                                      </p:cBhvr>
                                      <p:to>
                                        <p:strVal val="visible"/>
                                      </p:to>
                                    </p:set>
                                    <p:animEffect transition="in" filter="fade">
                                      <p:cBhvr>
                                        <p:cTn id="246" dur="500"/>
                                        <p:tgtEl>
                                          <p:spTgt spid="139">
                                            <p:txEl>
                                              <p:charRg st="1" end="1"/>
                                            </p:txEl>
                                          </p:spTgt>
                                        </p:tgtEl>
                                      </p:cBhvr>
                                    </p:animEffect>
                                  </p:childTnLst>
                                </p:cTn>
                              </p:par>
                            </p:childTnLst>
                          </p:cTn>
                        </p:par>
                        <p:par>
                          <p:cTn id="247" fill="hold">
                            <p:stCondLst>
                              <p:cond delay="8000"/>
                            </p:stCondLst>
                            <p:childTnLst>
                              <p:par>
                                <p:cTn id="248" presetID="10" presetClass="entr" presetSubtype="0" fill="hold" nodeType="afterEffect">
                                  <p:stCondLst>
                                    <p:cond delay="0"/>
                                  </p:stCondLst>
                                  <p:childTnLst>
                                    <p:set>
                                      <p:cBhvr>
                                        <p:cTn id="249" dur="1" fill="hold">
                                          <p:stCondLst>
                                            <p:cond delay="0"/>
                                          </p:stCondLst>
                                        </p:cTn>
                                        <p:tgtEl>
                                          <p:spTgt spid="139">
                                            <p:txEl>
                                              <p:charRg st="1" end="1"/>
                                            </p:txEl>
                                          </p:spTgt>
                                        </p:tgtEl>
                                        <p:attrNameLst>
                                          <p:attrName>style.visibility</p:attrName>
                                        </p:attrNameLst>
                                      </p:cBhvr>
                                      <p:to>
                                        <p:strVal val="visible"/>
                                      </p:to>
                                    </p:set>
                                    <p:animEffect transition="in" filter="fade">
                                      <p:cBhvr>
                                        <p:cTn id="250" dur="500"/>
                                        <p:tgtEl>
                                          <p:spTgt spid="139">
                                            <p:txEl>
                                              <p:charRg st="1" end="1"/>
                                            </p:txEl>
                                          </p:spTgt>
                                        </p:tgtEl>
                                      </p:cBhvr>
                                    </p:animEffect>
                                  </p:childTnLst>
                                </p:cTn>
                              </p:par>
                            </p:childTnLst>
                          </p:cTn>
                        </p:par>
                        <p:par>
                          <p:cTn id="251" fill="hold">
                            <p:stCondLst>
                              <p:cond delay="8500"/>
                            </p:stCondLst>
                            <p:childTnLst>
                              <p:par>
                                <p:cTn id="252" presetID="10" presetClass="entr" presetSubtype="0" fill="hold" nodeType="afterEffect">
                                  <p:stCondLst>
                                    <p:cond delay="0"/>
                                  </p:stCondLst>
                                  <p:childTnLst>
                                    <p:set>
                                      <p:cBhvr>
                                        <p:cTn id="253" dur="1" fill="hold">
                                          <p:stCondLst>
                                            <p:cond delay="0"/>
                                          </p:stCondLst>
                                        </p:cTn>
                                        <p:tgtEl>
                                          <p:spTgt spid="139">
                                            <p:txEl>
                                              <p:charRg st="1" end="1"/>
                                            </p:txEl>
                                          </p:spTgt>
                                        </p:tgtEl>
                                        <p:attrNameLst>
                                          <p:attrName>style.visibility</p:attrName>
                                        </p:attrNameLst>
                                      </p:cBhvr>
                                      <p:to>
                                        <p:strVal val="visible"/>
                                      </p:to>
                                    </p:set>
                                    <p:animEffect transition="in" filter="fade">
                                      <p:cBhvr>
                                        <p:cTn id="254" dur="500"/>
                                        <p:tgtEl>
                                          <p:spTgt spid="139">
                                            <p:txEl>
                                              <p:charRg st="1" end="1"/>
                                            </p:txEl>
                                          </p:spTgt>
                                        </p:tgtEl>
                                      </p:cBhvr>
                                    </p:animEffect>
                                  </p:childTnLst>
                                </p:cTn>
                              </p:par>
                            </p:childTnLst>
                          </p:cTn>
                        </p:par>
                        <p:par>
                          <p:cTn id="255" fill="hold">
                            <p:stCondLst>
                              <p:cond delay="9000"/>
                            </p:stCondLst>
                            <p:childTnLst>
                              <p:par>
                                <p:cTn id="256" presetID="10" presetClass="entr" presetSubtype="0" fill="hold" nodeType="afterEffect">
                                  <p:stCondLst>
                                    <p:cond delay="0"/>
                                  </p:stCondLst>
                                  <p:childTnLst>
                                    <p:set>
                                      <p:cBhvr>
                                        <p:cTn id="257" dur="1" fill="hold">
                                          <p:stCondLst>
                                            <p:cond delay="0"/>
                                          </p:stCondLst>
                                        </p:cTn>
                                        <p:tgtEl>
                                          <p:spTgt spid="139">
                                            <p:txEl>
                                              <p:charRg st="1" end="1"/>
                                            </p:txEl>
                                          </p:spTgt>
                                        </p:tgtEl>
                                        <p:attrNameLst>
                                          <p:attrName>style.visibility</p:attrName>
                                        </p:attrNameLst>
                                      </p:cBhvr>
                                      <p:to>
                                        <p:strVal val="visible"/>
                                      </p:to>
                                    </p:set>
                                    <p:animEffect transition="in" filter="fade">
                                      <p:cBhvr>
                                        <p:cTn id="258" dur="500"/>
                                        <p:tgtEl>
                                          <p:spTgt spid="139">
                                            <p:txEl>
                                              <p:charRg st="1" end="1"/>
                                            </p:txEl>
                                          </p:spTgt>
                                        </p:tgtEl>
                                      </p:cBhvr>
                                    </p:animEffect>
                                  </p:childTnLst>
                                </p:cTn>
                              </p:par>
                            </p:childTnLst>
                          </p:cTn>
                        </p:par>
                        <p:par>
                          <p:cTn id="259" fill="hold">
                            <p:stCondLst>
                              <p:cond delay="9500"/>
                            </p:stCondLst>
                            <p:childTnLst>
                              <p:par>
                                <p:cTn id="260" presetID="10" presetClass="entr" presetSubtype="0" fill="hold" nodeType="afterEffect">
                                  <p:stCondLst>
                                    <p:cond delay="0"/>
                                  </p:stCondLst>
                                  <p:childTnLst>
                                    <p:set>
                                      <p:cBhvr>
                                        <p:cTn id="261" dur="1" fill="hold">
                                          <p:stCondLst>
                                            <p:cond delay="0"/>
                                          </p:stCondLst>
                                        </p:cTn>
                                        <p:tgtEl>
                                          <p:spTgt spid="139">
                                            <p:txEl>
                                              <p:charRg st="1" end="1"/>
                                            </p:txEl>
                                          </p:spTgt>
                                        </p:tgtEl>
                                        <p:attrNameLst>
                                          <p:attrName>style.visibility</p:attrName>
                                        </p:attrNameLst>
                                      </p:cBhvr>
                                      <p:to>
                                        <p:strVal val="visible"/>
                                      </p:to>
                                    </p:set>
                                    <p:animEffect transition="in" filter="fade">
                                      <p:cBhvr>
                                        <p:cTn id="262" dur="500"/>
                                        <p:tgtEl>
                                          <p:spTgt spid="139">
                                            <p:txEl>
                                              <p:charRg st="1" end="1"/>
                                            </p:txEl>
                                          </p:spTgt>
                                        </p:tgtEl>
                                      </p:cBhvr>
                                    </p:animEffect>
                                  </p:childTnLst>
                                </p:cTn>
                              </p:par>
                            </p:childTnLst>
                          </p:cTn>
                        </p:par>
                        <p:par>
                          <p:cTn id="263" fill="hold">
                            <p:stCondLst>
                              <p:cond delay="10000"/>
                            </p:stCondLst>
                            <p:childTnLst>
                              <p:par>
                                <p:cTn id="264" presetID="10" presetClass="entr" presetSubtype="0" fill="hold" nodeType="afterEffect">
                                  <p:stCondLst>
                                    <p:cond delay="0"/>
                                  </p:stCondLst>
                                  <p:childTnLst>
                                    <p:set>
                                      <p:cBhvr>
                                        <p:cTn id="265" dur="1" fill="hold">
                                          <p:stCondLst>
                                            <p:cond delay="0"/>
                                          </p:stCondLst>
                                        </p:cTn>
                                        <p:tgtEl>
                                          <p:spTgt spid="139">
                                            <p:txEl>
                                              <p:charRg st="1" end="1"/>
                                            </p:txEl>
                                          </p:spTgt>
                                        </p:tgtEl>
                                        <p:attrNameLst>
                                          <p:attrName>style.visibility</p:attrName>
                                        </p:attrNameLst>
                                      </p:cBhvr>
                                      <p:to>
                                        <p:strVal val="visible"/>
                                      </p:to>
                                    </p:set>
                                    <p:animEffect transition="in" filter="fade">
                                      <p:cBhvr>
                                        <p:cTn id="266" dur="500"/>
                                        <p:tgtEl>
                                          <p:spTgt spid="139">
                                            <p:txEl>
                                              <p:charRg st="1" end="1"/>
                                            </p:txEl>
                                          </p:spTgt>
                                        </p:tgtEl>
                                      </p:cBhvr>
                                    </p:animEffect>
                                  </p:childTnLst>
                                </p:cTn>
                              </p:par>
                            </p:childTnLst>
                          </p:cTn>
                        </p:par>
                        <p:par>
                          <p:cTn id="267" fill="hold">
                            <p:stCondLst>
                              <p:cond delay="10500"/>
                            </p:stCondLst>
                            <p:childTnLst>
                              <p:par>
                                <p:cTn id="268" presetID="10" presetClass="entr" presetSubtype="0" fill="hold" nodeType="afterEffect">
                                  <p:stCondLst>
                                    <p:cond delay="0"/>
                                  </p:stCondLst>
                                  <p:childTnLst>
                                    <p:set>
                                      <p:cBhvr>
                                        <p:cTn id="269" dur="1" fill="hold">
                                          <p:stCondLst>
                                            <p:cond delay="0"/>
                                          </p:stCondLst>
                                        </p:cTn>
                                        <p:tgtEl>
                                          <p:spTgt spid="141"/>
                                        </p:tgtEl>
                                        <p:attrNameLst>
                                          <p:attrName>style.visibility</p:attrName>
                                        </p:attrNameLst>
                                      </p:cBhvr>
                                      <p:to>
                                        <p:strVal val="visible"/>
                                      </p:to>
                                    </p:set>
                                    <p:animEffect transition="in" filter="fade">
                                      <p:cBhvr>
                                        <p:cTn id="270" dur="1000"/>
                                        <p:tgtEl>
                                          <p:spTgt spid="141"/>
                                        </p:tgtEl>
                                      </p:cBhvr>
                                    </p:animEffect>
                                  </p:childTnLst>
                                </p:cTn>
                              </p:par>
                            </p:childTnLst>
                          </p:cTn>
                        </p:par>
                        <p:par>
                          <p:cTn id="271" fill="hold">
                            <p:stCondLst>
                              <p:cond delay="11500"/>
                            </p:stCondLst>
                            <p:childTnLst>
                              <p:par>
                                <p:cTn id="272" presetID="10" presetClass="entr" presetSubtype="0" fill="hold" nodeType="afterEffect">
                                  <p:stCondLst>
                                    <p:cond delay="0"/>
                                  </p:stCondLst>
                                  <p:childTnLst>
                                    <p:set>
                                      <p:cBhvr>
                                        <p:cTn id="273" dur="1" fill="hold">
                                          <p:stCondLst>
                                            <p:cond delay="0"/>
                                          </p:stCondLst>
                                        </p:cTn>
                                        <p:tgtEl>
                                          <p:spTgt spid="140">
                                            <p:txEl>
                                              <p:pRg st="0" end="0"/>
                                            </p:txEl>
                                          </p:spTgt>
                                        </p:tgtEl>
                                        <p:attrNameLst>
                                          <p:attrName>style.visibility</p:attrName>
                                        </p:attrNameLst>
                                      </p:cBhvr>
                                      <p:to>
                                        <p:strVal val="visible"/>
                                      </p:to>
                                    </p:set>
                                    <p:animEffect transition="in" filter="fade">
                                      <p:cBhvr>
                                        <p:cTn id="274" dur="750"/>
                                        <p:tgtEl>
                                          <p:spTgt spid="140">
                                            <p:txEl>
                                              <p:pRg st="0" end="0"/>
                                            </p:txEl>
                                          </p:spTgt>
                                        </p:tgtEl>
                                      </p:cBhvr>
                                    </p:animEffect>
                                  </p:childTnLst>
                                </p:cTn>
                              </p:par>
                            </p:childTnLst>
                          </p:cTn>
                        </p:par>
                        <p:par>
                          <p:cTn id="275" fill="hold">
                            <p:stCondLst>
                              <p:cond delay="12250"/>
                            </p:stCondLst>
                            <p:childTnLst>
                              <p:par>
                                <p:cTn id="276" presetID="10" presetClass="entr" presetSubtype="0" fill="hold" nodeType="afterEffect">
                                  <p:stCondLst>
                                    <p:cond delay="0"/>
                                  </p:stCondLst>
                                  <p:childTnLst>
                                    <p:set>
                                      <p:cBhvr>
                                        <p:cTn id="277" dur="1" fill="hold">
                                          <p:stCondLst>
                                            <p:cond delay="0"/>
                                          </p:stCondLst>
                                        </p:cTn>
                                        <p:tgtEl>
                                          <p:spTgt spid="140">
                                            <p:txEl>
                                              <p:charRg st="1" end="1"/>
                                            </p:txEl>
                                          </p:spTgt>
                                        </p:tgtEl>
                                        <p:attrNameLst>
                                          <p:attrName>style.visibility</p:attrName>
                                        </p:attrNameLst>
                                      </p:cBhvr>
                                      <p:to>
                                        <p:strVal val="visible"/>
                                      </p:to>
                                    </p:set>
                                    <p:animEffect transition="in" filter="fade">
                                      <p:cBhvr>
                                        <p:cTn id="278" dur="750"/>
                                        <p:tgtEl>
                                          <p:spTgt spid="140">
                                            <p:txEl>
                                              <p:charRg st="1" end="1"/>
                                            </p:txEl>
                                          </p:spTgt>
                                        </p:tgtEl>
                                      </p:cBhvr>
                                    </p:animEffect>
                                  </p:childTnLst>
                                </p:cTn>
                              </p:par>
                            </p:childTnLst>
                          </p:cTn>
                        </p:par>
                        <p:par>
                          <p:cTn id="279" fill="hold">
                            <p:stCondLst>
                              <p:cond delay="13000"/>
                            </p:stCondLst>
                            <p:childTnLst>
                              <p:par>
                                <p:cTn id="280" presetID="10" presetClass="entr" presetSubtype="0" fill="hold" nodeType="afterEffect">
                                  <p:stCondLst>
                                    <p:cond delay="0"/>
                                  </p:stCondLst>
                                  <p:childTnLst>
                                    <p:set>
                                      <p:cBhvr>
                                        <p:cTn id="281" dur="1" fill="hold">
                                          <p:stCondLst>
                                            <p:cond delay="0"/>
                                          </p:stCondLst>
                                        </p:cTn>
                                        <p:tgtEl>
                                          <p:spTgt spid="140">
                                            <p:txEl>
                                              <p:charRg st="1" end="1"/>
                                            </p:txEl>
                                          </p:spTgt>
                                        </p:tgtEl>
                                        <p:attrNameLst>
                                          <p:attrName>style.visibility</p:attrName>
                                        </p:attrNameLst>
                                      </p:cBhvr>
                                      <p:to>
                                        <p:strVal val="visible"/>
                                      </p:to>
                                    </p:set>
                                    <p:animEffect transition="in" filter="fade">
                                      <p:cBhvr>
                                        <p:cTn id="282" dur="750"/>
                                        <p:tgtEl>
                                          <p:spTgt spid="140">
                                            <p:txEl>
                                              <p:charRg st="1" end="1"/>
                                            </p:txEl>
                                          </p:spTgt>
                                        </p:tgtEl>
                                      </p:cBhvr>
                                    </p:animEffect>
                                  </p:childTnLst>
                                </p:cTn>
                              </p:par>
                            </p:childTnLst>
                          </p:cTn>
                        </p:par>
                        <p:par>
                          <p:cTn id="283" fill="hold">
                            <p:stCondLst>
                              <p:cond delay="13750"/>
                            </p:stCondLst>
                            <p:childTnLst>
                              <p:par>
                                <p:cTn id="284" presetID="10" presetClass="entr" presetSubtype="0" fill="hold" nodeType="afterEffect">
                                  <p:stCondLst>
                                    <p:cond delay="0"/>
                                  </p:stCondLst>
                                  <p:childTnLst>
                                    <p:set>
                                      <p:cBhvr>
                                        <p:cTn id="285" dur="1" fill="hold">
                                          <p:stCondLst>
                                            <p:cond delay="0"/>
                                          </p:stCondLst>
                                        </p:cTn>
                                        <p:tgtEl>
                                          <p:spTgt spid="140">
                                            <p:txEl>
                                              <p:charRg st="1" end="1"/>
                                            </p:txEl>
                                          </p:spTgt>
                                        </p:tgtEl>
                                        <p:attrNameLst>
                                          <p:attrName>style.visibility</p:attrName>
                                        </p:attrNameLst>
                                      </p:cBhvr>
                                      <p:to>
                                        <p:strVal val="visible"/>
                                      </p:to>
                                    </p:set>
                                    <p:animEffect transition="in" filter="fade">
                                      <p:cBhvr>
                                        <p:cTn id="286" dur="750"/>
                                        <p:tgtEl>
                                          <p:spTgt spid="140">
                                            <p:txEl>
                                              <p:charRg st="1" end="1"/>
                                            </p:txEl>
                                          </p:spTgt>
                                        </p:tgtEl>
                                      </p:cBhvr>
                                    </p:animEffect>
                                  </p:childTnLst>
                                </p:cTn>
                              </p:par>
                            </p:childTnLst>
                          </p:cTn>
                        </p:par>
                        <p:par>
                          <p:cTn id="287" fill="hold">
                            <p:stCondLst>
                              <p:cond delay="14500"/>
                            </p:stCondLst>
                            <p:childTnLst>
                              <p:par>
                                <p:cTn id="288" presetID="10" presetClass="entr" presetSubtype="0" fill="hold" nodeType="afterEffect">
                                  <p:stCondLst>
                                    <p:cond delay="0"/>
                                  </p:stCondLst>
                                  <p:childTnLst>
                                    <p:set>
                                      <p:cBhvr>
                                        <p:cTn id="289" dur="1" fill="hold">
                                          <p:stCondLst>
                                            <p:cond delay="0"/>
                                          </p:stCondLst>
                                        </p:cTn>
                                        <p:tgtEl>
                                          <p:spTgt spid="140">
                                            <p:txEl>
                                              <p:charRg st="1" end="1"/>
                                            </p:txEl>
                                          </p:spTgt>
                                        </p:tgtEl>
                                        <p:attrNameLst>
                                          <p:attrName>style.visibility</p:attrName>
                                        </p:attrNameLst>
                                      </p:cBhvr>
                                      <p:to>
                                        <p:strVal val="visible"/>
                                      </p:to>
                                    </p:set>
                                    <p:animEffect transition="in" filter="fade">
                                      <p:cBhvr>
                                        <p:cTn id="290" dur="750"/>
                                        <p:tgtEl>
                                          <p:spTgt spid="140">
                                            <p:txEl>
                                              <p:charRg st="1" end="1"/>
                                            </p:txEl>
                                          </p:spTgt>
                                        </p:tgtEl>
                                      </p:cBhvr>
                                    </p:animEffect>
                                  </p:childTnLst>
                                </p:cTn>
                              </p:par>
                            </p:childTnLst>
                          </p:cTn>
                        </p:par>
                        <p:par>
                          <p:cTn id="291" fill="hold">
                            <p:stCondLst>
                              <p:cond delay="15250"/>
                            </p:stCondLst>
                            <p:childTnLst>
                              <p:par>
                                <p:cTn id="292" presetID="10" presetClass="entr" presetSubtype="0" fill="hold" nodeType="afterEffect">
                                  <p:stCondLst>
                                    <p:cond delay="0"/>
                                  </p:stCondLst>
                                  <p:childTnLst>
                                    <p:set>
                                      <p:cBhvr>
                                        <p:cTn id="293" dur="1" fill="hold">
                                          <p:stCondLst>
                                            <p:cond delay="0"/>
                                          </p:stCondLst>
                                        </p:cTn>
                                        <p:tgtEl>
                                          <p:spTgt spid="140">
                                            <p:txEl>
                                              <p:charRg st="1" end="1"/>
                                            </p:txEl>
                                          </p:spTgt>
                                        </p:tgtEl>
                                        <p:attrNameLst>
                                          <p:attrName>style.visibility</p:attrName>
                                        </p:attrNameLst>
                                      </p:cBhvr>
                                      <p:to>
                                        <p:strVal val="visible"/>
                                      </p:to>
                                    </p:set>
                                    <p:animEffect transition="in" filter="fade">
                                      <p:cBhvr>
                                        <p:cTn id="294" dur="750"/>
                                        <p:tgtEl>
                                          <p:spTgt spid="140">
                                            <p:txEl>
                                              <p:charRg st="1" end="1"/>
                                            </p:txEl>
                                          </p:spTgt>
                                        </p:tgtEl>
                                      </p:cBhvr>
                                    </p:animEffect>
                                  </p:childTnLst>
                                </p:cTn>
                              </p:par>
                            </p:childTnLst>
                          </p:cTn>
                        </p:par>
                        <p:par>
                          <p:cTn id="295" fill="hold">
                            <p:stCondLst>
                              <p:cond delay="16000"/>
                            </p:stCondLst>
                            <p:childTnLst>
                              <p:par>
                                <p:cTn id="296" presetID="10" presetClass="entr" presetSubtype="0" fill="hold" nodeType="afterEffect">
                                  <p:stCondLst>
                                    <p:cond delay="0"/>
                                  </p:stCondLst>
                                  <p:childTnLst>
                                    <p:set>
                                      <p:cBhvr>
                                        <p:cTn id="297" dur="1" fill="hold">
                                          <p:stCondLst>
                                            <p:cond delay="0"/>
                                          </p:stCondLst>
                                        </p:cTn>
                                        <p:tgtEl>
                                          <p:spTgt spid="140">
                                            <p:txEl>
                                              <p:charRg st="1" end="1"/>
                                            </p:txEl>
                                          </p:spTgt>
                                        </p:tgtEl>
                                        <p:attrNameLst>
                                          <p:attrName>style.visibility</p:attrName>
                                        </p:attrNameLst>
                                      </p:cBhvr>
                                      <p:to>
                                        <p:strVal val="visible"/>
                                      </p:to>
                                    </p:set>
                                    <p:animEffect transition="in" filter="fade">
                                      <p:cBhvr>
                                        <p:cTn id="298" dur="750"/>
                                        <p:tgtEl>
                                          <p:spTgt spid="140">
                                            <p:txEl>
                                              <p:charRg st="1" end="1"/>
                                            </p:txEl>
                                          </p:spTgt>
                                        </p:tgtEl>
                                      </p:cBhvr>
                                    </p:animEffect>
                                  </p:childTnLst>
                                </p:cTn>
                              </p:par>
                            </p:childTnLst>
                          </p:cTn>
                        </p:par>
                        <p:par>
                          <p:cTn id="299" fill="hold">
                            <p:stCondLst>
                              <p:cond delay="16750"/>
                            </p:stCondLst>
                            <p:childTnLst>
                              <p:par>
                                <p:cTn id="300" presetID="10" presetClass="entr" presetSubtype="0" fill="hold" nodeType="afterEffect">
                                  <p:stCondLst>
                                    <p:cond delay="0"/>
                                  </p:stCondLst>
                                  <p:childTnLst>
                                    <p:set>
                                      <p:cBhvr>
                                        <p:cTn id="301" dur="1" fill="hold">
                                          <p:stCondLst>
                                            <p:cond delay="0"/>
                                          </p:stCondLst>
                                        </p:cTn>
                                        <p:tgtEl>
                                          <p:spTgt spid="140">
                                            <p:txEl>
                                              <p:charRg st="1" end="1"/>
                                            </p:txEl>
                                          </p:spTgt>
                                        </p:tgtEl>
                                        <p:attrNameLst>
                                          <p:attrName>style.visibility</p:attrName>
                                        </p:attrNameLst>
                                      </p:cBhvr>
                                      <p:to>
                                        <p:strVal val="visible"/>
                                      </p:to>
                                    </p:set>
                                    <p:animEffect transition="in" filter="fade">
                                      <p:cBhvr>
                                        <p:cTn id="302" dur="750"/>
                                        <p:tgtEl>
                                          <p:spTgt spid="140">
                                            <p:txEl>
                                              <p:charRg st="1" end="1"/>
                                            </p:txEl>
                                          </p:spTgt>
                                        </p:tgtEl>
                                      </p:cBhvr>
                                    </p:animEffect>
                                  </p:childTnLst>
                                </p:cTn>
                              </p:par>
                            </p:childTnLst>
                          </p:cTn>
                        </p:par>
                        <p:par>
                          <p:cTn id="303" fill="hold">
                            <p:stCondLst>
                              <p:cond delay="17500"/>
                            </p:stCondLst>
                            <p:childTnLst>
                              <p:par>
                                <p:cTn id="304" presetID="10" presetClass="entr" presetSubtype="0" fill="hold" nodeType="afterEffect">
                                  <p:stCondLst>
                                    <p:cond delay="0"/>
                                  </p:stCondLst>
                                  <p:childTnLst>
                                    <p:set>
                                      <p:cBhvr>
                                        <p:cTn id="305" dur="1" fill="hold">
                                          <p:stCondLst>
                                            <p:cond delay="0"/>
                                          </p:stCondLst>
                                        </p:cTn>
                                        <p:tgtEl>
                                          <p:spTgt spid="140">
                                            <p:txEl>
                                              <p:charRg st="1" end="1"/>
                                            </p:txEl>
                                          </p:spTgt>
                                        </p:tgtEl>
                                        <p:attrNameLst>
                                          <p:attrName>style.visibility</p:attrName>
                                        </p:attrNameLst>
                                      </p:cBhvr>
                                      <p:to>
                                        <p:strVal val="visible"/>
                                      </p:to>
                                    </p:set>
                                    <p:animEffect transition="in" filter="fade">
                                      <p:cBhvr>
                                        <p:cTn id="306" dur="750"/>
                                        <p:tgtEl>
                                          <p:spTgt spid="140">
                                            <p:txEl>
                                              <p:charRg st="1" end="1"/>
                                            </p:txEl>
                                          </p:spTgt>
                                        </p:tgtEl>
                                      </p:cBhvr>
                                    </p:animEffect>
                                  </p:childTnLst>
                                </p:cTn>
                              </p:par>
                            </p:childTnLst>
                          </p:cTn>
                        </p:par>
                        <p:par>
                          <p:cTn id="307" fill="hold">
                            <p:stCondLst>
                              <p:cond delay="18250"/>
                            </p:stCondLst>
                            <p:childTnLst>
                              <p:par>
                                <p:cTn id="308" presetID="10" presetClass="entr" presetSubtype="0" fill="hold" nodeType="afterEffect">
                                  <p:stCondLst>
                                    <p:cond delay="0"/>
                                  </p:stCondLst>
                                  <p:childTnLst>
                                    <p:set>
                                      <p:cBhvr>
                                        <p:cTn id="309" dur="1" fill="hold">
                                          <p:stCondLst>
                                            <p:cond delay="0"/>
                                          </p:stCondLst>
                                        </p:cTn>
                                        <p:tgtEl>
                                          <p:spTgt spid="142">
                                            <p:txEl>
                                              <p:pRg st="0" end="0"/>
                                            </p:txEl>
                                          </p:spTgt>
                                        </p:tgtEl>
                                        <p:attrNameLst>
                                          <p:attrName>style.visibility</p:attrName>
                                        </p:attrNameLst>
                                      </p:cBhvr>
                                      <p:to>
                                        <p:strVal val="visible"/>
                                      </p:to>
                                    </p:set>
                                    <p:animEffect transition="in" filter="fade">
                                      <p:cBhvr>
                                        <p:cTn id="310" dur="500"/>
                                        <p:tgtEl>
                                          <p:spTgt spid="142">
                                            <p:txEl>
                                              <p:pRg st="0" end="0"/>
                                            </p:txEl>
                                          </p:spTgt>
                                        </p:tgtEl>
                                      </p:cBhvr>
                                    </p:animEffect>
                                  </p:childTnLst>
                                </p:cTn>
                              </p:par>
                            </p:childTnLst>
                          </p:cTn>
                        </p:par>
                        <p:par>
                          <p:cTn id="311" fill="hold">
                            <p:stCondLst>
                              <p:cond delay="18750"/>
                            </p:stCondLst>
                            <p:childTnLst>
                              <p:par>
                                <p:cTn id="312" presetID="10" presetClass="entr" presetSubtype="0" fill="hold" nodeType="afterEffect">
                                  <p:stCondLst>
                                    <p:cond delay="0"/>
                                  </p:stCondLst>
                                  <p:childTnLst>
                                    <p:set>
                                      <p:cBhvr>
                                        <p:cTn id="313" dur="1" fill="hold">
                                          <p:stCondLst>
                                            <p:cond delay="0"/>
                                          </p:stCondLst>
                                        </p:cTn>
                                        <p:tgtEl>
                                          <p:spTgt spid="142">
                                            <p:txEl>
                                              <p:charRg st="1" end="1"/>
                                            </p:txEl>
                                          </p:spTgt>
                                        </p:tgtEl>
                                        <p:attrNameLst>
                                          <p:attrName>style.visibility</p:attrName>
                                        </p:attrNameLst>
                                      </p:cBhvr>
                                      <p:to>
                                        <p:strVal val="visible"/>
                                      </p:to>
                                    </p:set>
                                    <p:animEffect transition="in" filter="fade">
                                      <p:cBhvr>
                                        <p:cTn id="314" dur="500"/>
                                        <p:tgtEl>
                                          <p:spTgt spid="142">
                                            <p:txEl>
                                              <p:charRg st="1" end="1"/>
                                            </p:txEl>
                                          </p:spTgt>
                                        </p:tgtEl>
                                      </p:cBhvr>
                                    </p:animEffect>
                                  </p:childTnLst>
                                </p:cTn>
                              </p:par>
                            </p:childTnLst>
                          </p:cTn>
                        </p:par>
                        <p:par>
                          <p:cTn id="315" fill="hold">
                            <p:stCondLst>
                              <p:cond delay="19250"/>
                            </p:stCondLst>
                            <p:childTnLst>
                              <p:par>
                                <p:cTn id="316" presetID="10" presetClass="entr" presetSubtype="0" fill="hold" nodeType="afterEffect">
                                  <p:stCondLst>
                                    <p:cond delay="0"/>
                                  </p:stCondLst>
                                  <p:childTnLst>
                                    <p:set>
                                      <p:cBhvr>
                                        <p:cTn id="317" dur="1" fill="hold">
                                          <p:stCondLst>
                                            <p:cond delay="0"/>
                                          </p:stCondLst>
                                        </p:cTn>
                                        <p:tgtEl>
                                          <p:spTgt spid="142">
                                            <p:txEl>
                                              <p:charRg st="1" end="1"/>
                                            </p:txEl>
                                          </p:spTgt>
                                        </p:tgtEl>
                                        <p:attrNameLst>
                                          <p:attrName>style.visibility</p:attrName>
                                        </p:attrNameLst>
                                      </p:cBhvr>
                                      <p:to>
                                        <p:strVal val="visible"/>
                                      </p:to>
                                    </p:set>
                                    <p:animEffect transition="in" filter="fade">
                                      <p:cBhvr>
                                        <p:cTn id="318" dur="500"/>
                                        <p:tgtEl>
                                          <p:spTgt spid="142">
                                            <p:txEl>
                                              <p:charRg st="1" end="1"/>
                                            </p:txEl>
                                          </p:spTgt>
                                        </p:tgtEl>
                                      </p:cBhvr>
                                    </p:animEffect>
                                  </p:childTnLst>
                                </p:cTn>
                              </p:par>
                            </p:childTnLst>
                          </p:cTn>
                        </p:par>
                        <p:par>
                          <p:cTn id="319" fill="hold">
                            <p:stCondLst>
                              <p:cond delay="19750"/>
                            </p:stCondLst>
                            <p:childTnLst>
                              <p:par>
                                <p:cTn id="320" presetID="10" presetClass="entr" presetSubtype="0" fill="hold" nodeType="afterEffect">
                                  <p:stCondLst>
                                    <p:cond delay="0"/>
                                  </p:stCondLst>
                                  <p:childTnLst>
                                    <p:set>
                                      <p:cBhvr>
                                        <p:cTn id="321" dur="1" fill="hold">
                                          <p:stCondLst>
                                            <p:cond delay="0"/>
                                          </p:stCondLst>
                                        </p:cTn>
                                        <p:tgtEl>
                                          <p:spTgt spid="142">
                                            <p:txEl>
                                              <p:charRg st="1" end="1"/>
                                            </p:txEl>
                                          </p:spTgt>
                                        </p:tgtEl>
                                        <p:attrNameLst>
                                          <p:attrName>style.visibility</p:attrName>
                                        </p:attrNameLst>
                                      </p:cBhvr>
                                      <p:to>
                                        <p:strVal val="visible"/>
                                      </p:to>
                                    </p:set>
                                    <p:animEffect transition="in" filter="fade">
                                      <p:cBhvr>
                                        <p:cTn id="322" dur="500"/>
                                        <p:tgtEl>
                                          <p:spTgt spid="142">
                                            <p:txEl>
                                              <p:charRg st="1" end="1"/>
                                            </p:txEl>
                                          </p:spTgt>
                                        </p:tgtEl>
                                      </p:cBhvr>
                                    </p:animEffect>
                                  </p:childTnLst>
                                </p:cTn>
                              </p:par>
                            </p:childTnLst>
                          </p:cTn>
                        </p:par>
                        <p:par>
                          <p:cTn id="323" fill="hold">
                            <p:stCondLst>
                              <p:cond delay="20250"/>
                            </p:stCondLst>
                            <p:childTnLst>
                              <p:par>
                                <p:cTn id="324" presetID="10" presetClass="entr" presetSubtype="0" fill="hold" nodeType="afterEffect">
                                  <p:stCondLst>
                                    <p:cond delay="0"/>
                                  </p:stCondLst>
                                  <p:childTnLst>
                                    <p:set>
                                      <p:cBhvr>
                                        <p:cTn id="325" dur="1" fill="hold">
                                          <p:stCondLst>
                                            <p:cond delay="0"/>
                                          </p:stCondLst>
                                        </p:cTn>
                                        <p:tgtEl>
                                          <p:spTgt spid="142">
                                            <p:txEl>
                                              <p:charRg st="1" end="1"/>
                                            </p:txEl>
                                          </p:spTgt>
                                        </p:tgtEl>
                                        <p:attrNameLst>
                                          <p:attrName>style.visibility</p:attrName>
                                        </p:attrNameLst>
                                      </p:cBhvr>
                                      <p:to>
                                        <p:strVal val="visible"/>
                                      </p:to>
                                    </p:set>
                                    <p:animEffect transition="in" filter="fade">
                                      <p:cBhvr>
                                        <p:cTn id="326" dur="500"/>
                                        <p:tgtEl>
                                          <p:spTgt spid="142">
                                            <p:txEl>
                                              <p:charRg st="1" end="1"/>
                                            </p:txEl>
                                          </p:spTgt>
                                        </p:tgtEl>
                                      </p:cBhvr>
                                    </p:animEffect>
                                  </p:childTnLst>
                                </p:cTn>
                              </p:par>
                            </p:childTnLst>
                          </p:cTn>
                        </p:par>
                        <p:par>
                          <p:cTn id="327" fill="hold">
                            <p:stCondLst>
                              <p:cond delay="20750"/>
                            </p:stCondLst>
                            <p:childTnLst>
                              <p:par>
                                <p:cTn id="328" presetID="10" presetClass="entr" presetSubtype="0" fill="hold" nodeType="afterEffect">
                                  <p:stCondLst>
                                    <p:cond delay="0"/>
                                  </p:stCondLst>
                                  <p:childTnLst>
                                    <p:set>
                                      <p:cBhvr>
                                        <p:cTn id="329" dur="1" fill="hold">
                                          <p:stCondLst>
                                            <p:cond delay="0"/>
                                          </p:stCondLst>
                                        </p:cTn>
                                        <p:tgtEl>
                                          <p:spTgt spid="142">
                                            <p:txEl>
                                              <p:charRg st="1" end="1"/>
                                            </p:txEl>
                                          </p:spTgt>
                                        </p:tgtEl>
                                        <p:attrNameLst>
                                          <p:attrName>style.visibility</p:attrName>
                                        </p:attrNameLst>
                                      </p:cBhvr>
                                      <p:to>
                                        <p:strVal val="visible"/>
                                      </p:to>
                                    </p:set>
                                    <p:animEffect transition="in" filter="fade">
                                      <p:cBhvr>
                                        <p:cTn id="330" dur="500"/>
                                        <p:tgtEl>
                                          <p:spTgt spid="142">
                                            <p:txEl>
                                              <p:charRg st="1" end="1"/>
                                            </p:txEl>
                                          </p:spTgt>
                                        </p:tgtEl>
                                      </p:cBhvr>
                                    </p:animEffect>
                                  </p:childTnLst>
                                </p:cTn>
                              </p:par>
                            </p:childTnLst>
                          </p:cTn>
                        </p:par>
                        <p:par>
                          <p:cTn id="331" fill="hold">
                            <p:stCondLst>
                              <p:cond delay="21250"/>
                            </p:stCondLst>
                            <p:childTnLst>
                              <p:par>
                                <p:cTn id="332" presetID="10" presetClass="entr" presetSubtype="0" fill="hold" nodeType="afterEffect">
                                  <p:stCondLst>
                                    <p:cond delay="0"/>
                                  </p:stCondLst>
                                  <p:childTnLst>
                                    <p:set>
                                      <p:cBhvr>
                                        <p:cTn id="333" dur="1" fill="hold">
                                          <p:stCondLst>
                                            <p:cond delay="0"/>
                                          </p:stCondLst>
                                        </p:cTn>
                                        <p:tgtEl>
                                          <p:spTgt spid="142">
                                            <p:txEl>
                                              <p:charRg st="1" end="1"/>
                                            </p:txEl>
                                          </p:spTgt>
                                        </p:tgtEl>
                                        <p:attrNameLst>
                                          <p:attrName>style.visibility</p:attrName>
                                        </p:attrNameLst>
                                      </p:cBhvr>
                                      <p:to>
                                        <p:strVal val="visible"/>
                                      </p:to>
                                    </p:set>
                                    <p:animEffect transition="in" filter="fade">
                                      <p:cBhvr>
                                        <p:cTn id="334" dur="500"/>
                                        <p:tgtEl>
                                          <p:spTgt spid="142">
                                            <p:txEl>
                                              <p:charRg st="1" end="1"/>
                                            </p:txEl>
                                          </p:spTgt>
                                        </p:tgtEl>
                                      </p:cBhvr>
                                    </p:animEffect>
                                  </p:childTnLst>
                                </p:cTn>
                              </p:par>
                            </p:childTnLst>
                          </p:cTn>
                        </p:par>
                        <p:par>
                          <p:cTn id="335" fill="hold">
                            <p:stCondLst>
                              <p:cond delay="21750"/>
                            </p:stCondLst>
                            <p:childTnLst>
                              <p:par>
                                <p:cTn id="336" presetID="10" presetClass="entr" presetSubtype="0" fill="hold" nodeType="afterEffect">
                                  <p:stCondLst>
                                    <p:cond delay="0"/>
                                  </p:stCondLst>
                                  <p:childTnLst>
                                    <p:set>
                                      <p:cBhvr>
                                        <p:cTn id="337" dur="1" fill="hold">
                                          <p:stCondLst>
                                            <p:cond delay="0"/>
                                          </p:stCondLst>
                                        </p:cTn>
                                        <p:tgtEl>
                                          <p:spTgt spid="142">
                                            <p:txEl>
                                              <p:charRg st="1" end="1"/>
                                            </p:txEl>
                                          </p:spTgt>
                                        </p:tgtEl>
                                        <p:attrNameLst>
                                          <p:attrName>style.visibility</p:attrName>
                                        </p:attrNameLst>
                                      </p:cBhvr>
                                      <p:to>
                                        <p:strVal val="visible"/>
                                      </p:to>
                                    </p:set>
                                    <p:animEffect transition="in" filter="fade">
                                      <p:cBhvr>
                                        <p:cTn id="338" dur="500"/>
                                        <p:tgtEl>
                                          <p:spTgt spid="142">
                                            <p:txEl>
                                              <p:charRg st="1" end="1"/>
                                            </p:txEl>
                                          </p:spTgt>
                                        </p:tgtEl>
                                      </p:cBhvr>
                                    </p:animEffect>
                                  </p:childTnLst>
                                </p:cTn>
                              </p:par>
                            </p:childTnLst>
                          </p:cTn>
                        </p:par>
                        <p:par>
                          <p:cTn id="339" fill="hold">
                            <p:stCondLst>
                              <p:cond delay="22250"/>
                            </p:stCondLst>
                            <p:childTnLst>
                              <p:par>
                                <p:cTn id="340" presetID="10" presetClass="entr" presetSubtype="0" fill="hold" nodeType="afterEffect">
                                  <p:stCondLst>
                                    <p:cond delay="0"/>
                                  </p:stCondLst>
                                  <p:childTnLst>
                                    <p:set>
                                      <p:cBhvr>
                                        <p:cTn id="341" dur="1" fill="hold">
                                          <p:stCondLst>
                                            <p:cond delay="0"/>
                                          </p:stCondLst>
                                        </p:cTn>
                                        <p:tgtEl>
                                          <p:spTgt spid="142">
                                            <p:txEl>
                                              <p:charRg st="1" end="1"/>
                                            </p:txEl>
                                          </p:spTgt>
                                        </p:tgtEl>
                                        <p:attrNameLst>
                                          <p:attrName>style.visibility</p:attrName>
                                        </p:attrNameLst>
                                      </p:cBhvr>
                                      <p:to>
                                        <p:strVal val="visible"/>
                                      </p:to>
                                    </p:set>
                                    <p:animEffect transition="in" filter="fade">
                                      <p:cBhvr>
                                        <p:cTn id="342" dur="500"/>
                                        <p:tgtEl>
                                          <p:spTgt spid="142">
                                            <p:txEl>
                                              <p:charRg st="1" end="1"/>
                                            </p:txEl>
                                          </p:spTgt>
                                        </p:tgtEl>
                                      </p:cBhvr>
                                    </p:animEffect>
                                  </p:childTnLst>
                                </p:cTn>
                              </p:par>
                            </p:childTnLst>
                          </p:cTn>
                        </p:par>
                        <p:par>
                          <p:cTn id="343" fill="hold">
                            <p:stCondLst>
                              <p:cond delay="22750"/>
                            </p:stCondLst>
                            <p:childTnLst>
                              <p:par>
                                <p:cTn id="344" presetID="10" presetClass="entr" presetSubtype="0" fill="hold" nodeType="afterEffect">
                                  <p:stCondLst>
                                    <p:cond delay="0"/>
                                  </p:stCondLst>
                                  <p:childTnLst>
                                    <p:set>
                                      <p:cBhvr>
                                        <p:cTn id="345" dur="1" fill="hold">
                                          <p:stCondLst>
                                            <p:cond delay="0"/>
                                          </p:stCondLst>
                                        </p:cTn>
                                        <p:tgtEl>
                                          <p:spTgt spid="143">
                                            <p:txEl>
                                              <p:pRg st="0" end="0"/>
                                            </p:txEl>
                                          </p:spTgt>
                                        </p:tgtEl>
                                        <p:attrNameLst>
                                          <p:attrName>style.visibility</p:attrName>
                                        </p:attrNameLst>
                                      </p:cBhvr>
                                      <p:to>
                                        <p:strVal val="visible"/>
                                      </p:to>
                                    </p:set>
                                    <p:animEffect transition="in" filter="fade">
                                      <p:cBhvr>
                                        <p:cTn id="346" dur="750"/>
                                        <p:tgtEl>
                                          <p:spTgt spid="143">
                                            <p:txEl>
                                              <p:pRg st="0" end="0"/>
                                            </p:txEl>
                                          </p:spTgt>
                                        </p:tgtEl>
                                      </p:cBhvr>
                                    </p:animEffect>
                                  </p:childTnLst>
                                </p:cTn>
                              </p:par>
                            </p:childTnLst>
                          </p:cTn>
                        </p:par>
                        <p:par>
                          <p:cTn id="347" fill="hold">
                            <p:stCondLst>
                              <p:cond delay="23500"/>
                            </p:stCondLst>
                            <p:childTnLst>
                              <p:par>
                                <p:cTn id="348" presetID="10" presetClass="entr" presetSubtype="0" fill="hold" nodeType="afterEffect">
                                  <p:stCondLst>
                                    <p:cond delay="0"/>
                                  </p:stCondLst>
                                  <p:childTnLst>
                                    <p:set>
                                      <p:cBhvr>
                                        <p:cTn id="349" dur="1" fill="hold">
                                          <p:stCondLst>
                                            <p:cond delay="0"/>
                                          </p:stCondLst>
                                        </p:cTn>
                                        <p:tgtEl>
                                          <p:spTgt spid="143">
                                            <p:txEl>
                                              <p:charRg st="1" end="1"/>
                                            </p:txEl>
                                          </p:spTgt>
                                        </p:tgtEl>
                                        <p:attrNameLst>
                                          <p:attrName>style.visibility</p:attrName>
                                        </p:attrNameLst>
                                      </p:cBhvr>
                                      <p:to>
                                        <p:strVal val="visible"/>
                                      </p:to>
                                    </p:set>
                                    <p:animEffect transition="in" filter="fade">
                                      <p:cBhvr>
                                        <p:cTn id="350" dur="750"/>
                                        <p:tgtEl>
                                          <p:spTgt spid="143">
                                            <p:txEl>
                                              <p:charRg st="1" end="1"/>
                                            </p:txEl>
                                          </p:spTgt>
                                        </p:tgtEl>
                                      </p:cBhvr>
                                    </p:animEffect>
                                  </p:childTnLst>
                                </p:cTn>
                              </p:par>
                            </p:childTnLst>
                          </p:cTn>
                        </p:par>
                        <p:par>
                          <p:cTn id="351" fill="hold">
                            <p:stCondLst>
                              <p:cond delay="24250"/>
                            </p:stCondLst>
                            <p:childTnLst>
                              <p:par>
                                <p:cTn id="352" presetID="10" presetClass="entr" presetSubtype="0" fill="hold" nodeType="afterEffect">
                                  <p:stCondLst>
                                    <p:cond delay="0"/>
                                  </p:stCondLst>
                                  <p:childTnLst>
                                    <p:set>
                                      <p:cBhvr>
                                        <p:cTn id="353" dur="1" fill="hold">
                                          <p:stCondLst>
                                            <p:cond delay="0"/>
                                          </p:stCondLst>
                                        </p:cTn>
                                        <p:tgtEl>
                                          <p:spTgt spid="143">
                                            <p:txEl>
                                              <p:charRg st="1" end="1"/>
                                            </p:txEl>
                                          </p:spTgt>
                                        </p:tgtEl>
                                        <p:attrNameLst>
                                          <p:attrName>style.visibility</p:attrName>
                                        </p:attrNameLst>
                                      </p:cBhvr>
                                      <p:to>
                                        <p:strVal val="visible"/>
                                      </p:to>
                                    </p:set>
                                    <p:animEffect transition="in" filter="fade">
                                      <p:cBhvr>
                                        <p:cTn id="354" dur="750"/>
                                        <p:tgtEl>
                                          <p:spTgt spid="143">
                                            <p:txEl>
                                              <p:charRg st="1" end="1"/>
                                            </p:txEl>
                                          </p:spTgt>
                                        </p:tgtEl>
                                      </p:cBhvr>
                                    </p:animEffect>
                                  </p:childTnLst>
                                </p:cTn>
                              </p:par>
                            </p:childTnLst>
                          </p:cTn>
                        </p:par>
                        <p:par>
                          <p:cTn id="355" fill="hold">
                            <p:stCondLst>
                              <p:cond delay="25000"/>
                            </p:stCondLst>
                            <p:childTnLst>
                              <p:par>
                                <p:cTn id="356" presetID="10" presetClass="entr" presetSubtype="0" fill="hold" nodeType="afterEffect">
                                  <p:stCondLst>
                                    <p:cond delay="0"/>
                                  </p:stCondLst>
                                  <p:childTnLst>
                                    <p:set>
                                      <p:cBhvr>
                                        <p:cTn id="357" dur="1" fill="hold">
                                          <p:stCondLst>
                                            <p:cond delay="0"/>
                                          </p:stCondLst>
                                        </p:cTn>
                                        <p:tgtEl>
                                          <p:spTgt spid="143">
                                            <p:txEl>
                                              <p:charRg st="1" end="1"/>
                                            </p:txEl>
                                          </p:spTgt>
                                        </p:tgtEl>
                                        <p:attrNameLst>
                                          <p:attrName>style.visibility</p:attrName>
                                        </p:attrNameLst>
                                      </p:cBhvr>
                                      <p:to>
                                        <p:strVal val="visible"/>
                                      </p:to>
                                    </p:set>
                                    <p:animEffect transition="in" filter="fade">
                                      <p:cBhvr>
                                        <p:cTn id="358" dur="750"/>
                                        <p:tgtEl>
                                          <p:spTgt spid="143">
                                            <p:txEl>
                                              <p:charRg st="1" end="1"/>
                                            </p:txEl>
                                          </p:spTgt>
                                        </p:tgtEl>
                                      </p:cBhvr>
                                    </p:animEffect>
                                  </p:childTnLst>
                                </p:cTn>
                              </p:par>
                            </p:childTnLst>
                          </p:cTn>
                        </p:par>
                        <p:par>
                          <p:cTn id="359" fill="hold">
                            <p:stCondLst>
                              <p:cond delay="25750"/>
                            </p:stCondLst>
                            <p:childTnLst>
                              <p:par>
                                <p:cTn id="360" presetID="10" presetClass="entr" presetSubtype="0" fill="hold" nodeType="afterEffect">
                                  <p:stCondLst>
                                    <p:cond delay="0"/>
                                  </p:stCondLst>
                                  <p:childTnLst>
                                    <p:set>
                                      <p:cBhvr>
                                        <p:cTn id="361" dur="1" fill="hold">
                                          <p:stCondLst>
                                            <p:cond delay="0"/>
                                          </p:stCondLst>
                                        </p:cTn>
                                        <p:tgtEl>
                                          <p:spTgt spid="143">
                                            <p:txEl>
                                              <p:charRg st="1" end="1"/>
                                            </p:txEl>
                                          </p:spTgt>
                                        </p:tgtEl>
                                        <p:attrNameLst>
                                          <p:attrName>style.visibility</p:attrName>
                                        </p:attrNameLst>
                                      </p:cBhvr>
                                      <p:to>
                                        <p:strVal val="visible"/>
                                      </p:to>
                                    </p:set>
                                    <p:animEffect transition="in" filter="fade">
                                      <p:cBhvr>
                                        <p:cTn id="362" dur="750"/>
                                        <p:tgtEl>
                                          <p:spTgt spid="143">
                                            <p:txEl>
                                              <p:charRg st="1" end="1"/>
                                            </p:txEl>
                                          </p:spTgt>
                                        </p:tgtEl>
                                      </p:cBhvr>
                                    </p:animEffect>
                                  </p:childTnLst>
                                </p:cTn>
                              </p:par>
                            </p:childTnLst>
                          </p:cTn>
                        </p:par>
                        <p:par>
                          <p:cTn id="363" fill="hold">
                            <p:stCondLst>
                              <p:cond delay="26500"/>
                            </p:stCondLst>
                            <p:childTnLst>
                              <p:par>
                                <p:cTn id="364" presetID="10" presetClass="entr" presetSubtype="0" fill="hold" nodeType="afterEffect">
                                  <p:stCondLst>
                                    <p:cond delay="0"/>
                                  </p:stCondLst>
                                  <p:childTnLst>
                                    <p:set>
                                      <p:cBhvr>
                                        <p:cTn id="365" dur="1" fill="hold">
                                          <p:stCondLst>
                                            <p:cond delay="0"/>
                                          </p:stCondLst>
                                        </p:cTn>
                                        <p:tgtEl>
                                          <p:spTgt spid="143">
                                            <p:txEl>
                                              <p:charRg st="1" end="1"/>
                                            </p:txEl>
                                          </p:spTgt>
                                        </p:tgtEl>
                                        <p:attrNameLst>
                                          <p:attrName>style.visibility</p:attrName>
                                        </p:attrNameLst>
                                      </p:cBhvr>
                                      <p:to>
                                        <p:strVal val="visible"/>
                                      </p:to>
                                    </p:set>
                                    <p:animEffect transition="in" filter="fade">
                                      <p:cBhvr>
                                        <p:cTn id="366" dur="750"/>
                                        <p:tgtEl>
                                          <p:spTgt spid="143">
                                            <p:txEl>
                                              <p:charRg st="1" end="1"/>
                                            </p:txEl>
                                          </p:spTgt>
                                        </p:tgtEl>
                                      </p:cBhvr>
                                    </p:animEffect>
                                  </p:childTnLst>
                                </p:cTn>
                              </p:par>
                            </p:childTnLst>
                          </p:cTn>
                        </p:par>
                        <p:par>
                          <p:cTn id="367" fill="hold">
                            <p:stCondLst>
                              <p:cond delay="27250"/>
                            </p:stCondLst>
                            <p:childTnLst>
                              <p:par>
                                <p:cTn id="368" presetID="10" presetClass="entr" presetSubtype="0" fill="hold" nodeType="afterEffect">
                                  <p:stCondLst>
                                    <p:cond delay="0"/>
                                  </p:stCondLst>
                                  <p:childTnLst>
                                    <p:set>
                                      <p:cBhvr>
                                        <p:cTn id="369" dur="1" fill="hold">
                                          <p:stCondLst>
                                            <p:cond delay="0"/>
                                          </p:stCondLst>
                                        </p:cTn>
                                        <p:tgtEl>
                                          <p:spTgt spid="143">
                                            <p:txEl>
                                              <p:charRg st="1" end="1"/>
                                            </p:txEl>
                                          </p:spTgt>
                                        </p:tgtEl>
                                        <p:attrNameLst>
                                          <p:attrName>style.visibility</p:attrName>
                                        </p:attrNameLst>
                                      </p:cBhvr>
                                      <p:to>
                                        <p:strVal val="visible"/>
                                      </p:to>
                                    </p:set>
                                    <p:animEffect transition="in" filter="fade">
                                      <p:cBhvr>
                                        <p:cTn id="370" dur="750"/>
                                        <p:tgtEl>
                                          <p:spTgt spid="143">
                                            <p:txEl>
                                              <p:charRg st="1" end="1"/>
                                            </p:txEl>
                                          </p:spTgt>
                                        </p:tgtEl>
                                      </p:cBhvr>
                                    </p:animEffect>
                                  </p:childTnLst>
                                </p:cTn>
                              </p:par>
                            </p:childTnLst>
                          </p:cTn>
                        </p:par>
                        <p:par>
                          <p:cTn id="371" fill="hold">
                            <p:stCondLst>
                              <p:cond delay="28000"/>
                            </p:stCondLst>
                            <p:childTnLst>
                              <p:par>
                                <p:cTn id="372" presetID="10" presetClass="entr" presetSubtype="0" fill="hold" nodeType="afterEffect">
                                  <p:stCondLst>
                                    <p:cond delay="0"/>
                                  </p:stCondLst>
                                  <p:childTnLst>
                                    <p:set>
                                      <p:cBhvr>
                                        <p:cTn id="373" dur="1" fill="hold">
                                          <p:stCondLst>
                                            <p:cond delay="0"/>
                                          </p:stCondLst>
                                        </p:cTn>
                                        <p:tgtEl>
                                          <p:spTgt spid="143">
                                            <p:txEl>
                                              <p:charRg st="1" end="1"/>
                                            </p:txEl>
                                          </p:spTgt>
                                        </p:tgtEl>
                                        <p:attrNameLst>
                                          <p:attrName>style.visibility</p:attrName>
                                        </p:attrNameLst>
                                      </p:cBhvr>
                                      <p:to>
                                        <p:strVal val="visible"/>
                                      </p:to>
                                    </p:set>
                                    <p:animEffect transition="in" filter="fade">
                                      <p:cBhvr>
                                        <p:cTn id="374" dur="750"/>
                                        <p:tgtEl>
                                          <p:spTgt spid="143">
                                            <p:txEl>
                                              <p:charRg st="1" end="1"/>
                                            </p:txEl>
                                          </p:spTgt>
                                        </p:tgtEl>
                                      </p:cBhvr>
                                    </p:animEffect>
                                  </p:childTnLst>
                                </p:cTn>
                              </p:par>
                            </p:childTnLst>
                          </p:cTn>
                        </p:par>
                        <p:par>
                          <p:cTn id="375" fill="hold">
                            <p:stCondLst>
                              <p:cond delay="28750"/>
                            </p:stCondLst>
                            <p:childTnLst>
                              <p:par>
                                <p:cTn id="376" presetID="10" presetClass="entr" presetSubtype="0" fill="hold" nodeType="afterEffect">
                                  <p:stCondLst>
                                    <p:cond delay="0"/>
                                  </p:stCondLst>
                                  <p:childTnLst>
                                    <p:set>
                                      <p:cBhvr>
                                        <p:cTn id="377" dur="1" fill="hold">
                                          <p:stCondLst>
                                            <p:cond delay="0"/>
                                          </p:stCondLst>
                                        </p:cTn>
                                        <p:tgtEl>
                                          <p:spTgt spid="143">
                                            <p:txEl>
                                              <p:charRg st="1" end="1"/>
                                            </p:txEl>
                                          </p:spTgt>
                                        </p:tgtEl>
                                        <p:attrNameLst>
                                          <p:attrName>style.visibility</p:attrName>
                                        </p:attrNameLst>
                                      </p:cBhvr>
                                      <p:to>
                                        <p:strVal val="visible"/>
                                      </p:to>
                                    </p:set>
                                    <p:animEffect transition="in" filter="fade">
                                      <p:cBhvr>
                                        <p:cTn id="378" dur="750"/>
                                        <p:tgtEl>
                                          <p:spTgt spid="143">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Agenda Layout" preserve="1">
  <p:cSld name="Agenda Layout">
    <p:bg>
      <p:bgPr>
        <a:blipFill>
          <a:blip r:embed="rId2" cstate="print">
            <a:alphaModFix/>
          </a:blip>
          <a:stretch>
            <a:fillRect/>
          </a:stretch>
        </a:blipFill>
        <a:effectLst/>
      </p:bgPr>
    </p:bg>
    <p:spTree>
      <p:nvGrpSpPr>
        <p:cNvPr id="1" name="Shape 144"/>
        <p:cNvGrpSpPr/>
        <p:nvPr/>
      </p:nvGrpSpPr>
      <p:grpSpPr>
        <a:xfrm>
          <a:off x="0" y="0"/>
          <a:ext cx="0" cy="0"/>
          <a:chOff x="0" y="0"/>
          <a:chExt cx="0" cy="0"/>
        </a:xfrm>
      </p:grpSpPr>
    </p:spTree>
    <p:extLst>
      <p:ext uri="{BB962C8B-B14F-4D97-AF65-F5344CB8AC3E}">
        <p14:creationId xmlns:p14="http://schemas.microsoft.com/office/powerpoint/2010/main" val="2133814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reserve="1">
  <p:cSld name="Titre et contenu">
    <p:spTree>
      <p:nvGrpSpPr>
        <p:cNvPr id="1" name="Shape 13"/>
        <p:cNvGrpSpPr/>
        <p:nvPr/>
      </p:nvGrpSpPr>
      <p:grpSpPr>
        <a:xfrm>
          <a:off x="0" y="0"/>
          <a:ext cx="0" cy="0"/>
          <a:chOff x="0" y="0"/>
          <a:chExt cx="0" cy="0"/>
        </a:xfrm>
      </p:grpSpPr>
      <p:sp>
        <p:nvSpPr>
          <p:cNvPr id="14" name="Google Shape;14;p12"/>
          <p:cNvSpPr txBox="1">
            <a:spLocks noGrp="1"/>
          </p:cNvSpPr>
          <p:nvPr>
            <p:ph type="title"/>
          </p:nvPr>
        </p:nvSpPr>
        <p:spPr>
          <a:xfrm>
            <a:off x="1288965" y="365125"/>
            <a:ext cx="10515600" cy="13257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sz="4000">
                <a:solidFill>
                  <a:srgbClr val="C00000"/>
                </a:solidFill>
                <a:latin typeface="Times New Roman" panose="02020603050405020304" pitchFamily="18" charset="0"/>
                <a:cs typeface="Times New Roman" panose="02020603050405020304" pitchFamily="18" charset="0"/>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dirty="0"/>
          </a:p>
        </p:txBody>
      </p:sp>
      <p:sp>
        <p:nvSpPr>
          <p:cNvPr id="15" name="Google Shape;15;p12"/>
          <p:cNvSpPr txBox="1">
            <a:spLocks noGrp="1"/>
          </p:cNvSpPr>
          <p:nvPr>
            <p:ph type="body" idx="1"/>
          </p:nvPr>
        </p:nvSpPr>
        <p:spPr>
          <a:xfrm>
            <a:off x="838200" y="1825625"/>
            <a:ext cx="10515600" cy="43512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Font typeface="Wingdings" panose="05000000000000000000" pitchFamily="2" charset="2"/>
              <a:buChar char="§"/>
              <a:defRPr sz="2400">
                <a:latin typeface="Times New Roman" panose="02020603050405020304" pitchFamily="18" charset="0"/>
                <a:cs typeface="Times New Roman" panose="02020603050405020304" pitchFamily="18" charset="0"/>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dirty="0"/>
          </a:p>
        </p:txBody>
      </p:sp>
      <p:sp>
        <p:nvSpPr>
          <p:cNvPr id="16" name="Google Shape;16;p12"/>
          <p:cNvSpPr txBox="1">
            <a:spLocks noGrp="1"/>
          </p:cNvSpPr>
          <p:nvPr>
            <p:ph type="dt" idx="10"/>
          </p:nvPr>
        </p:nvSpPr>
        <p:spPr>
          <a:xfrm>
            <a:off x="609600" y="6356351"/>
            <a:ext cx="28449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 name="Google Shape;17;p12"/>
          <p:cNvSpPr txBox="1">
            <a:spLocks noGrp="1"/>
          </p:cNvSpPr>
          <p:nvPr>
            <p:ph type="ftr" idx="11"/>
          </p:nvPr>
        </p:nvSpPr>
        <p:spPr>
          <a:xfrm>
            <a:off x="4165600" y="6356351"/>
            <a:ext cx="38607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 name="Google Shape;18;p12"/>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600" b="1"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fr-FR" smtClean="0"/>
              <a:pPr/>
              <a:t>‹#›</a:t>
            </a:fld>
            <a:endParaRPr lang="fr-FR" dirty="0"/>
          </a:p>
        </p:txBody>
      </p:sp>
    </p:spTree>
    <p:extLst>
      <p:ext uri="{BB962C8B-B14F-4D97-AF65-F5344CB8AC3E}">
        <p14:creationId xmlns:p14="http://schemas.microsoft.com/office/powerpoint/2010/main" val="13807649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94EA0E9-6AA5-4C72-ADD8-CBD3FCBC5038}" type="slidenum">
              <a:rPr lang="fr-FR" smtClean="0"/>
              <a:pPr/>
              <a:t>‹#›</a:t>
            </a:fld>
            <a:endParaRPr lang="fr-FR"/>
          </a:p>
        </p:txBody>
      </p:sp>
    </p:spTree>
    <p:extLst>
      <p:ext uri="{BB962C8B-B14F-4D97-AF65-F5344CB8AC3E}">
        <p14:creationId xmlns:p14="http://schemas.microsoft.com/office/powerpoint/2010/main" val="825706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Contents slide layout" preserve="1">
  <p:cSld name="1_Contents slide layout">
    <p:spTree>
      <p:nvGrpSpPr>
        <p:cNvPr id="1" name="Shape 19"/>
        <p:cNvGrpSpPr/>
        <p:nvPr/>
      </p:nvGrpSpPr>
      <p:grpSpPr>
        <a:xfrm>
          <a:off x="0" y="0"/>
          <a:ext cx="0" cy="0"/>
          <a:chOff x="0" y="0"/>
          <a:chExt cx="0" cy="0"/>
        </a:xfrm>
      </p:grpSpPr>
      <p:sp>
        <p:nvSpPr>
          <p:cNvPr id="20" name="Google Shape;20;gb815910f77_0_3307"/>
          <p:cNvSpPr txBox="1">
            <a:spLocks noGrp="1"/>
          </p:cNvSpPr>
          <p:nvPr>
            <p:ph type="body" idx="1"/>
          </p:nvPr>
        </p:nvSpPr>
        <p:spPr>
          <a:xfrm>
            <a:off x="323530" y="339511"/>
            <a:ext cx="11573100" cy="724200"/>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80"/>
              </a:spcBef>
              <a:spcAft>
                <a:spcPts val="0"/>
              </a:spcAft>
              <a:buClr>
                <a:srgbClr val="262626"/>
              </a:buClr>
              <a:buSzPts val="5400"/>
              <a:buNone/>
              <a:defRPr sz="5400" b="0">
                <a:solidFill>
                  <a:srgbClr val="262626"/>
                </a:solidFill>
                <a:latin typeface="Arial"/>
                <a:ea typeface="Arial"/>
                <a:cs typeface="Arial"/>
                <a:sym typeface="Arial"/>
              </a:defRPr>
            </a:lvl1pPr>
            <a:lvl2pPr marL="914400" lvl="1" indent="-342900" algn="l">
              <a:lnSpc>
                <a:spcPct val="90000"/>
              </a:lnSpc>
              <a:spcBef>
                <a:spcPts val="360"/>
              </a:spcBef>
              <a:spcAft>
                <a:spcPts val="0"/>
              </a:spcAft>
              <a:buClr>
                <a:schemeClr val="dk1"/>
              </a:buClr>
              <a:buSzPts val="1800"/>
              <a:buChar char="•"/>
              <a:defRPr/>
            </a:lvl2pPr>
            <a:lvl3pPr marL="1371600" lvl="2" indent="-342900" algn="l">
              <a:lnSpc>
                <a:spcPct val="90000"/>
              </a:lnSpc>
              <a:spcBef>
                <a:spcPts val="360"/>
              </a:spcBef>
              <a:spcAft>
                <a:spcPts val="0"/>
              </a:spcAft>
              <a:buClr>
                <a:schemeClr val="dk1"/>
              </a:buClr>
              <a:buSzPts val="1800"/>
              <a:buChar char="•"/>
              <a:defRPr/>
            </a:lvl3pPr>
            <a:lvl4pPr marL="1828800" lvl="3" indent="-342900" algn="l">
              <a:lnSpc>
                <a:spcPct val="90000"/>
              </a:lnSpc>
              <a:spcBef>
                <a:spcPts val="360"/>
              </a:spcBef>
              <a:spcAft>
                <a:spcPts val="0"/>
              </a:spcAft>
              <a:buClr>
                <a:schemeClr val="dk1"/>
              </a:buClr>
              <a:buSzPts val="1800"/>
              <a:buChar char="•"/>
              <a:defRPr/>
            </a:lvl4pPr>
            <a:lvl5pPr marL="2286000" lvl="4" indent="-342900" algn="l">
              <a:lnSpc>
                <a:spcPct val="90000"/>
              </a:lnSpc>
              <a:spcBef>
                <a:spcPts val="360"/>
              </a:spcBef>
              <a:spcAft>
                <a:spcPts val="0"/>
              </a:spcAft>
              <a:buClr>
                <a:schemeClr val="dk1"/>
              </a:buClr>
              <a:buSzPts val="1800"/>
              <a:buChar char="•"/>
              <a:defRPr/>
            </a:lvl5pPr>
            <a:lvl6pPr marL="2743200" lvl="5" indent="-342900" algn="l">
              <a:lnSpc>
                <a:spcPct val="90000"/>
              </a:lnSpc>
              <a:spcBef>
                <a:spcPts val="360"/>
              </a:spcBef>
              <a:spcAft>
                <a:spcPts val="0"/>
              </a:spcAft>
              <a:buClr>
                <a:schemeClr val="dk1"/>
              </a:buClr>
              <a:buSzPts val="1800"/>
              <a:buChar char="•"/>
              <a:defRPr/>
            </a:lvl6pPr>
            <a:lvl7pPr marL="3200400" lvl="6" indent="-342900" algn="l">
              <a:lnSpc>
                <a:spcPct val="90000"/>
              </a:lnSpc>
              <a:spcBef>
                <a:spcPts val="360"/>
              </a:spcBef>
              <a:spcAft>
                <a:spcPts val="0"/>
              </a:spcAft>
              <a:buClr>
                <a:schemeClr val="dk1"/>
              </a:buClr>
              <a:buSzPts val="1800"/>
              <a:buChar char="•"/>
              <a:defRPr/>
            </a:lvl7pPr>
            <a:lvl8pPr marL="3657600" lvl="7" indent="-342900" algn="l">
              <a:lnSpc>
                <a:spcPct val="90000"/>
              </a:lnSpc>
              <a:spcBef>
                <a:spcPts val="360"/>
              </a:spcBef>
              <a:spcAft>
                <a:spcPts val="0"/>
              </a:spcAft>
              <a:buClr>
                <a:schemeClr val="dk1"/>
              </a:buClr>
              <a:buSzPts val="1800"/>
              <a:buChar char="•"/>
              <a:defRPr/>
            </a:lvl8pPr>
            <a:lvl9pPr marL="4114800" lvl="8" indent="-342900" algn="l">
              <a:lnSpc>
                <a:spcPct val="90000"/>
              </a:lnSpc>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937288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logan" preserve="1">
  <p:cSld name="Slogan">
    <p:spTree>
      <p:nvGrpSpPr>
        <p:cNvPr id="1" name="Shape 21"/>
        <p:cNvGrpSpPr/>
        <p:nvPr/>
      </p:nvGrpSpPr>
      <p:grpSpPr>
        <a:xfrm>
          <a:off x="0" y="0"/>
          <a:ext cx="0" cy="0"/>
          <a:chOff x="0" y="0"/>
          <a:chExt cx="0" cy="0"/>
        </a:xfrm>
      </p:grpSpPr>
      <p:sp>
        <p:nvSpPr>
          <p:cNvPr id="22" name="Google Shape;22;ge35c07f9d5_0_5190"/>
          <p:cNvSpPr/>
          <p:nvPr/>
        </p:nvSpPr>
        <p:spPr>
          <a:xfrm>
            <a:off x="0" y="2878390"/>
            <a:ext cx="12192000" cy="1686600"/>
          </a:xfrm>
          <a:prstGeom prst="rect">
            <a:avLst/>
          </a:prstGeom>
          <a:gradFill>
            <a:gsLst>
              <a:gs pos="0">
                <a:schemeClr val="dk2"/>
              </a:gs>
              <a:gs pos="31000">
                <a:srgbClr val="FFFFFF">
                  <a:alpha val="52156"/>
                </a:srgbClr>
              </a:gs>
              <a:gs pos="67000">
                <a:srgbClr val="FFFFFF">
                  <a:alpha val="392"/>
                </a:srgbClr>
              </a:gs>
              <a:gs pos="88000">
                <a:srgbClr val="FFFFFF">
                  <a:alpha val="46274"/>
                </a:srgbClr>
              </a:gs>
              <a:gs pos="100000">
                <a:schemeClr val="dk2"/>
              </a:gs>
            </a:gsLst>
            <a:lin ang="2700006" scaled="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23" name="Google Shape;23;ge35c07f9d5_0_5190"/>
          <p:cNvSpPr txBox="1">
            <a:spLocks noGrp="1"/>
          </p:cNvSpPr>
          <p:nvPr>
            <p:ph type="title"/>
          </p:nvPr>
        </p:nvSpPr>
        <p:spPr>
          <a:xfrm>
            <a:off x="807504" y="278650"/>
            <a:ext cx="10576800" cy="1022100"/>
          </a:xfrm>
          <a:prstGeom prst="rect">
            <a:avLst/>
          </a:prstGeom>
          <a:noFill/>
          <a:ln>
            <a:noFill/>
          </a:ln>
        </p:spPr>
        <p:txBody>
          <a:bodyPr spcFirstLastPara="1" wrap="square" lIns="45700" tIns="45700" rIns="45700" bIns="45700" anchor="b" anchorCtr="0">
            <a:normAutofit/>
          </a:bodyPr>
          <a:lstStyle>
            <a:lvl1pPr marR="0" lvl="0" algn="ctr">
              <a:lnSpc>
                <a:spcPct val="100000"/>
              </a:lnSpc>
              <a:spcBef>
                <a:spcPts val="0"/>
              </a:spcBef>
              <a:spcAft>
                <a:spcPts val="0"/>
              </a:spcAft>
              <a:buClr>
                <a:schemeClr val="lt1"/>
              </a:buClr>
              <a:buSzPts val="4400"/>
              <a:buFont typeface="Arial"/>
              <a:buNone/>
              <a:defRPr sz="5300" b="0" i="0" u="none" strike="noStrike" cap="non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a:endParaRPr/>
          </a:p>
        </p:txBody>
      </p:sp>
      <p:sp>
        <p:nvSpPr>
          <p:cNvPr id="24" name="Google Shape;24;ge35c07f9d5_0_5190"/>
          <p:cNvSpPr txBox="1">
            <a:spLocks noGrp="1"/>
          </p:cNvSpPr>
          <p:nvPr>
            <p:ph type="ftr" idx="11"/>
          </p:nvPr>
        </p:nvSpPr>
        <p:spPr>
          <a:xfrm>
            <a:off x="3335456" y="6495947"/>
            <a:ext cx="5521200" cy="365100"/>
          </a:xfrm>
          <a:prstGeom prst="rect">
            <a:avLst/>
          </a:prstGeom>
          <a:noFill/>
          <a:ln>
            <a:noFill/>
          </a:ln>
        </p:spPr>
        <p:txBody>
          <a:bodyPr spcFirstLastPara="1" wrap="square" lIns="60950" tIns="60950" rIns="60950" bIns="60950" anchor="ctr" anchorCtr="0">
            <a:noAutofit/>
          </a:bodyPr>
          <a:lstStyle>
            <a:lvl1pPr marR="0" lvl="0" algn="ctr" rtl="0">
              <a:lnSpc>
                <a:spcPct val="100000"/>
              </a:lnSpc>
              <a:spcBef>
                <a:spcPts val="0"/>
              </a:spcBef>
              <a:spcAft>
                <a:spcPts val="0"/>
              </a:spcAft>
              <a:buClr>
                <a:schemeClr val="lt1"/>
              </a:buClr>
              <a:buSzPts val="900"/>
              <a:buFont typeface="Arial"/>
              <a:buNone/>
              <a:defRPr sz="1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9pPr>
          </a:lstStyle>
          <a:p>
            <a:endParaRPr/>
          </a:p>
        </p:txBody>
      </p:sp>
      <p:sp>
        <p:nvSpPr>
          <p:cNvPr id="25" name="Google Shape;25;ge35c07f9d5_0_5190"/>
          <p:cNvSpPr txBox="1">
            <a:spLocks noGrp="1"/>
          </p:cNvSpPr>
          <p:nvPr>
            <p:ph type="sldNum" idx="12"/>
          </p:nvPr>
        </p:nvSpPr>
        <p:spPr>
          <a:xfrm>
            <a:off x="9271574" y="6446521"/>
            <a:ext cx="2844900" cy="431100"/>
          </a:xfrm>
          <a:prstGeom prst="rect">
            <a:avLst/>
          </a:prstGeom>
          <a:noFill/>
          <a:ln>
            <a:noFill/>
          </a:ln>
        </p:spPr>
        <p:txBody>
          <a:bodyPr spcFirstLastPara="1" wrap="square" lIns="60950" tIns="30475" rIns="60950" bIns="30475" anchor="ctr" anchorCtr="0">
            <a:spAutoFit/>
          </a:bodyPr>
          <a:lstStyle>
            <a:lvl1pPr marL="0" marR="0" lvl="0"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a:t>
            </a:fld>
            <a:endParaRPr/>
          </a:p>
        </p:txBody>
      </p:sp>
      <p:sp>
        <p:nvSpPr>
          <p:cNvPr id="26" name="Google Shape;26;ge35c07f9d5_0_5190"/>
          <p:cNvSpPr txBox="1">
            <a:spLocks noGrp="1"/>
          </p:cNvSpPr>
          <p:nvPr>
            <p:ph type="body" idx="1"/>
          </p:nvPr>
        </p:nvSpPr>
        <p:spPr>
          <a:xfrm>
            <a:off x="825042" y="1202267"/>
            <a:ext cx="10542000" cy="411900"/>
          </a:xfrm>
          <a:prstGeom prst="rect">
            <a:avLst/>
          </a:prstGeom>
          <a:noFill/>
          <a:ln>
            <a:noFill/>
          </a:ln>
        </p:spPr>
        <p:txBody>
          <a:bodyPr spcFirstLastPara="1" wrap="square" lIns="45700" tIns="45700" rIns="45700" bIns="45700" anchor="ctr" anchorCtr="0">
            <a:normAutofit/>
          </a:bodyPr>
          <a:lstStyle>
            <a:lvl1pPr marL="457200" marR="0" lvl="0" indent="-228600" algn="ctr">
              <a:lnSpc>
                <a:spcPct val="100000"/>
              </a:lnSpc>
              <a:spcBef>
                <a:spcPts val="0"/>
              </a:spcBef>
              <a:spcAft>
                <a:spcPts val="0"/>
              </a:spcAft>
              <a:buClr>
                <a:schemeClr val="lt1"/>
              </a:buClr>
              <a:buSzPts val="2800"/>
              <a:buFont typeface="Arial"/>
              <a:buNone/>
              <a:defRPr sz="2100" b="0" i="1"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27" name="Google Shape;27;ge35c07f9d5_0_5190"/>
          <p:cNvSpPr txBox="1">
            <a:spLocks noGrp="1"/>
          </p:cNvSpPr>
          <p:nvPr>
            <p:ph type="body" idx="2"/>
          </p:nvPr>
        </p:nvSpPr>
        <p:spPr>
          <a:xfrm>
            <a:off x="1130277" y="3034611"/>
            <a:ext cx="9931500" cy="1374300"/>
          </a:xfrm>
          <a:prstGeom prst="rect">
            <a:avLst/>
          </a:prstGeom>
          <a:noFill/>
          <a:ln>
            <a:noFill/>
          </a:ln>
        </p:spPr>
        <p:txBody>
          <a:bodyPr spcFirstLastPara="1" wrap="square" lIns="45700" tIns="45700" rIns="45700" bIns="45700" anchor="ctr" anchorCtr="0">
            <a:normAutofit/>
          </a:bodyPr>
          <a:lstStyle>
            <a:lvl1pPr marL="457200" marR="0" lvl="0" indent="-228600" algn="ctr">
              <a:lnSpc>
                <a:spcPct val="106060"/>
              </a:lnSpc>
              <a:spcBef>
                <a:spcPts val="0"/>
              </a:spcBef>
              <a:spcAft>
                <a:spcPts val="0"/>
              </a:spcAft>
              <a:buClr>
                <a:schemeClr val="accent2"/>
              </a:buClr>
              <a:buSzPts val="2800"/>
              <a:buFont typeface="Arial"/>
              <a:buNone/>
              <a:defRPr sz="44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12870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6">
                                            <p:txEl>
                                              <p:charRg st="1" end="1"/>
                                            </p:txEl>
                                          </p:spTgt>
                                        </p:tgtEl>
                                        <p:attrNameLst>
                                          <p:attrName>style.visibility</p:attrName>
                                        </p:attrNameLst>
                                      </p:cBhvr>
                                      <p:to>
                                        <p:strVal val="visible"/>
                                      </p:to>
                                    </p:set>
                                    <p:animEffect transition="in" filter="fade">
                                      <p:cBhvr>
                                        <p:cTn id="10" dur="500"/>
                                        <p:tgtEl>
                                          <p:spTgt spid="26">
                                            <p:txEl>
                                              <p:char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6">
                                            <p:txEl>
                                              <p:charRg st="1" end="1"/>
                                            </p:txEl>
                                          </p:spTgt>
                                        </p:tgtEl>
                                        <p:attrNameLst>
                                          <p:attrName>style.visibility</p:attrName>
                                        </p:attrNameLst>
                                      </p:cBhvr>
                                      <p:to>
                                        <p:strVal val="visible"/>
                                      </p:to>
                                    </p:set>
                                    <p:animEffect transition="in" filter="fade">
                                      <p:cBhvr>
                                        <p:cTn id="13" dur="500"/>
                                        <p:tgtEl>
                                          <p:spTgt spid="26">
                                            <p:txEl>
                                              <p:char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xEl>
                                              <p:charRg st="1" end="1"/>
                                            </p:txEl>
                                          </p:spTgt>
                                        </p:tgtEl>
                                        <p:attrNameLst>
                                          <p:attrName>style.visibility</p:attrName>
                                        </p:attrNameLst>
                                      </p:cBhvr>
                                      <p:to>
                                        <p:strVal val="visible"/>
                                      </p:to>
                                    </p:set>
                                    <p:animEffect transition="in" filter="fade">
                                      <p:cBhvr>
                                        <p:cTn id="16" dur="500"/>
                                        <p:tgtEl>
                                          <p:spTgt spid="26">
                                            <p:txEl>
                                              <p:char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6">
                                            <p:txEl>
                                              <p:charRg st="1" end="1"/>
                                            </p:txEl>
                                          </p:spTgt>
                                        </p:tgtEl>
                                        <p:attrNameLst>
                                          <p:attrName>style.visibility</p:attrName>
                                        </p:attrNameLst>
                                      </p:cBhvr>
                                      <p:to>
                                        <p:strVal val="visible"/>
                                      </p:to>
                                    </p:set>
                                    <p:animEffect transition="in" filter="fade">
                                      <p:cBhvr>
                                        <p:cTn id="19" dur="500"/>
                                        <p:tgtEl>
                                          <p:spTgt spid="26">
                                            <p:txEl>
                                              <p:char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6">
                                            <p:txEl>
                                              <p:charRg st="1" end="1"/>
                                            </p:txEl>
                                          </p:spTgt>
                                        </p:tgtEl>
                                        <p:attrNameLst>
                                          <p:attrName>style.visibility</p:attrName>
                                        </p:attrNameLst>
                                      </p:cBhvr>
                                      <p:to>
                                        <p:strVal val="visible"/>
                                      </p:to>
                                    </p:set>
                                    <p:animEffect transition="in" filter="fade">
                                      <p:cBhvr>
                                        <p:cTn id="22" dur="500"/>
                                        <p:tgtEl>
                                          <p:spTgt spid="26">
                                            <p:txEl>
                                              <p:char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6">
                                            <p:txEl>
                                              <p:charRg st="1" end="1"/>
                                            </p:txEl>
                                          </p:spTgt>
                                        </p:tgtEl>
                                        <p:attrNameLst>
                                          <p:attrName>style.visibility</p:attrName>
                                        </p:attrNameLst>
                                      </p:cBhvr>
                                      <p:to>
                                        <p:strVal val="visible"/>
                                      </p:to>
                                    </p:set>
                                    <p:animEffect transition="in" filter="fade">
                                      <p:cBhvr>
                                        <p:cTn id="25" dur="500"/>
                                        <p:tgtEl>
                                          <p:spTgt spid="26">
                                            <p:txEl>
                                              <p:char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6">
                                            <p:txEl>
                                              <p:charRg st="1" end="1"/>
                                            </p:txEl>
                                          </p:spTgt>
                                        </p:tgtEl>
                                        <p:attrNameLst>
                                          <p:attrName>style.visibility</p:attrName>
                                        </p:attrNameLst>
                                      </p:cBhvr>
                                      <p:to>
                                        <p:strVal val="visible"/>
                                      </p:to>
                                    </p:set>
                                    <p:animEffect transition="in" filter="fade">
                                      <p:cBhvr>
                                        <p:cTn id="28" dur="500"/>
                                        <p:tgtEl>
                                          <p:spTgt spid="26">
                                            <p:txEl>
                                              <p:charRg st="1" end="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6">
                                            <p:txEl>
                                              <p:charRg st="1" end="1"/>
                                            </p:txEl>
                                          </p:spTgt>
                                        </p:tgtEl>
                                        <p:attrNameLst>
                                          <p:attrName>style.visibility</p:attrName>
                                        </p:attrNameLst>
                                      </p:cBhvr>
                                      <p:to>
                                        <p:strVal val="visible"/>
                                      </p:to>
                                    </p:set>
                                    <p:animEffect transition="in" filter="fade">
                                      <p:cBhvr>
                                        <p:cTn id="31" dur="500"/>
                                        <p:tgtEl>
                                          <p:spTgt spid="26">
                                            <p:txEl>
                                              <p:charRg st="1" end="1"/>
                                            </p:txEl>
                                          </p:spTgt>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27">
                                            <p:txEl>
                                              <p:pRg st="0" end="0"/>
                                            </p:txEl>
                                          </p:spTgt>
                                        </p:tgtEl>
                                        <p:attrNameLst>
                                          <p:attrName>style.visibility</p:attrName>
                                        </p:attrNameLst>
                                      </p:cBhvr>
                                      <p:to>
                                        <p:strVal val="visible"/>
                                      </p:to>
                                    </p:set>
                                    <p:animEffect transition="in" filter="fade">
                                      <p:cBhvr>
                                        <p:cTn id="39" dur="500"/>
                                        <p:tgtEl>
                                          <p:spTgt spid="27">
                                            <p:txEl>
                                              <p:pRg st="0" end="0"/>
                                            </p:txEl>
                                          </p:spTgt>
                                        </p:tgtEl>
                                      </p:cBhvr>
                                    </p:animEffect>
                                  </p:childTnLst>
                                </p:cTn>
                              </p:par>
                            </p:childTnLst>
                          </p:cTn>
                        </p:par>
                        <p:par>
                          <p:cTn id="40" fill="hold">
                            <p:stCondLst>
                              <p:cond delay="1500"/>
                            </p:stCondLst>
                            <p:childTnLst>
                              <p:par>
                                <p:cTn id="41" presetID="10" presetClass="entr" presetSubtype="0" fill="hold" nodeType="afterEffect">
                                  <p:stCondLst>
                                    <p:cond delay="0"/>
                                  </p:stCondLst>
                                  <p:childTnLst>
                                    <p:set>
                                      <p:cBhvr>
                                        <p:cTn id="42" dur="1" fill="hold">
                                          <p:stCondLst>
                                            <p:cond delay="0"/>
                                          </p:stCondLst>
                                        </p:cTn>
                                        <p:tgtEl>
                                          <p:spTgt spid="27">
                                            <p:txEl>
                                              <p:charRg st="1" end="1"/>
                                            </p:txEl>
                                          </p:spTgt>
                                        </p:tgtEl>
                                        <p:attrNameLst>
                                          <p:attrName>style.visibility</p:attrName>
                                        </p:attrNameLst>
                                      </p:cBhvr>
                                      <p:to>
                                        <p:strVal val="visible"/>
                                      </p:to>
                                    </p:set>
                                    <p:animEffect transition="in" filter="fade">
                                      <p:cBhvr>
                                        <p:cTn id="43" dur="500"/>
                                        <p:tgtEl>
                                          <p:spTgt spid="27">
                                            <p:txEl>
                                              <p:charRg st="1" end="1"/>
                                            </p:txEl>
                                          </p:spTgt>
                                        </p:tgtEl>
                                      </p:cBhvr>
                                    </p:animEffect>
                                  </p:childTnLst>
                                </p:cTn>
                              </p:par>
                            </p:childTnLst>
                          </p:cTn>
                        </p:par>
                        <p:par>
                          <p:cTn id="44" fill="hold">
                            <p:stCondLst>
                              <p:cond delay="2000"/>
                            </p:stCondLst>
                            <p:childTnLst>
                              <p:par>
                                <p:cTn id="45" presetID="10" presetClass="entr" presetSubtype="0" fill="hold" nodeType="afterEffect">
                                  <p:stCondLst>
                                    <p:cond delay="0"/>
                                  </p:stCondLst>
                                  <p:childTnLst>
                                    <p:set>
                                      <p:cBhvr>
                                        <p:cTn id="46" dur="1" fill="hold">
                                          <p:stCondLst>
                                            <p:cond delay="0"/>
                                          </p:stCondLst>
                                        </p:cTn>
                                        <p:tgtEl>
                                          <p:spTgt spid="27">
                                            <p:txEl>
                                              <p:charRg st="1" end="1"/>
                                            </p:txEl>
                                          </p:spTgt>
                                        </p:tgtEl>
                                        <p:attrNameLst>
                                          <p:attrName>style.visibility</p:attrName>
                                        </p:attrNameLst>
                                      </p:cBhvr>
                                      <p:to>
                                        <p:strVal val="visible"/>
                                      </p:to>
                                    </p:set>
                                    <p:animEffect transition="in" filter="fade">
                                      <p:cBhvr>
                                        <p:cTn id="47" dur="500"/>
                                        <p:tgtEl>
                                          <p:spTgt spid="27">
                                            <p:txEl>
                                              <p:charRg st="1" end="1"/>
                                            </p:txEl>
                                          </p:spTgt>
                                        </p:tgtEl>
                                      </p:cBhvr>
                                    </p:animEffect>
                                  </p:childTnLst>
                                </p:cTn>
                              </p:par>
                            </p:childTnLst>
                          </p:cTn>
                        </p:par>
                        <p:par>
                          <p:cTn id="48" fill="hold">
                            <p:stCondLst>
                              <p:cond delay="2500"/>
                            </p:stCondLst>
                            <p:childTnLst>
                              <p:par>
                                <p:cTn id="49" presetID="10" presetClass="entr" presetSubtype="0" fill="hold" nodeType="afterEffect">
                                  <p:stCondLst>
                                    <p:cond delay="0"/>
                                  </p:stCondLst>
                                  <p:childTnLst>
                                    <p:set>
                                      <p:cBhvr>
                                        <p:cTn id="50" dur="1" fill="hold">
                                          <p:stCondLst>
                                            <p:cond delay="0"/>
                                          </p:stCondLst>
                                        </p:cTn>
                                        <p:tgtEl>
                                          <p:spTgt spid="27">
                                            <p:txEl>
                                              <p:charRg st="1" end="1"/>
                                            </p:txEl>
                                          </p:spTgt>
                                        </p:tgtEl>
                                        <p:attrNameLst>
                                          <p:attrName>style.visibility</p:attrName>
                                        </p:attrNameLst>
                                      </p:cBhvr>
                                      <p:to>
                                        <p:strVal val="visible"/>
                                      </p:to>
                                    </p:set>
                                    <p:animEffect transition="in" filter="fade">
                                      <p:cBhvr>
                                        <p:cTn id="51" dur="500"/>
                                        <p:tgtEl>
                                          <p:spTgt spid="27">
                                            <p:txEl>
                                              <p:charRg st="1" end="1"/>
                                            </p:txEl>
                                          </p:spTgt>
                                        </p:tgtEl>
                                      </p:cBhvr>
                                    </p:animEffect>
                                  </p:childTnLst>
                                </p:cTn>
                              </p:par>
                            </p:childTnLst>
                          </p:cTn>
                        </p:par>
                        <p:par>
                          <p:cTn id="52" fill="hold">
                            <p:stCondLst>
                              <p:cond delay="3000"/>
                            </p:stCondLst>
                            <p:childTnLst>
                              <p:par>
                                <p:cTn id="53" presetID="10" presetClass="entr" presetSubtype="0" fill="hold" nodeType="afterEffect">
                                  <p:stCondLst>
                                    <p:cond delay="0"/>
                                  </p:stCondLst>
                                  <p:childTnLst>
                                    <p:set>
                                      <p:cBhvr>
                                        <p:cTn id="54" dur="1" fill="hold">
                                          <p:stCondLst>
                                            <p:cond delay="0"/>
                                          </p:stCondLst>
                                        </p:cTn>
                                        <p:tgtEl>
                                          <p:spTgt spid="27">
                                            <p:txEl>
                                              <p:charRg st="1" end="1"/>
                                            </p:txEl>
                                          </p:spTgt>
                                        </p:tgtEl>
                                        <p:attrNameLst>
                                          <p:attrName>style.visibility</p:attrName>
                                        </p:attrNameLst>
                                      </p:cBhvr>
                                      <p:to>
                                        <p:strVal val="visible"/>
                                      </p:to>
                                    </p:set>
                                    <p:animEffect transition="in" filter="fade">
                                      <p:cBhvr>
                                        <p:cTn id="55" dur="500"/>
                                        <p:tgtEl>
                                          <p:spTgt spid="27">
                                            <p:txEl>
                                              <p:charRg st="1" end="1"/>
                                            </p:txEl>
                                          </p:spTgt>
                                        </p:tgtEl>
                                      </p:cBhvr>
                                    </p:animEffect>
                                  </p:childTnLst>
                                </p:cTn>
                              </p:par>
                            </p:childTnLst>
                          </p:cTn>
                        </p:par>
                        <p:par>
                          <p:cTn id="56" fill="hold">
                            <p:stCondLst>
                              <p:cond delay="3500"/>
                            </p:stCondLst>
                            <p:childTnLst>
                              <p:par>
                                <p:cTn id="57" presetID="10" presetClass="entr" presetSubtype="0" fill="hold" nodeType="afterEffect">
                                  <p:stCondLst>
                                    <p:cond delay="0"/>
                                  </p:stCondLst>
                                  <p:childTnLst>
                                    <p:set>
                                      <p:cBhvr>
                                        <p:cTn id="58" dur="1" fill="hold">
                                          <p:stCondLst>
                                            <p:cond delay="0"/>
                                          </p:stCondLst>
                                        </p:cTn>
                                        <p:tgtEl>
                                          <p:spTgt spid="27">
                                            <p:txEl>
                                              <p:charRg st="1" end="1"/>
                                            </p:txEl>
                                          </p:spTgt>
                                        </p:tgtEl>
                                        <p:attrNameLst>
                                          <p:attrName>style.visibility</p:attrName>
                                        </p:attrNameLst>
                                      </p:cBhvr>
                                      <p:to>
                                        <p:strVal val="visible"/>
                                      </p:to>
                                    </p:set>
                                    <p:animEffect transition="in" filter="fade">
                                      <p:cBhvr>
                                        <p:cTn id="59" dur="500"/>
                                        <p:tgtEl>
                                          <p:spTgt spid="27">
                                            <p:txEl>
                                              <p:charRg st="1" end="1"/>
                                            </p:txEl>
                                          </p:spTgt>
                                        </p:tgtEl>
                                      </p:cBhvr>
                                    </p:animEffect>
                                  </p:childTnLst>
                                </p:cTn>
                              </p:par>
                            </p:childTnLst>
                          </p:cTn>
                        </p:par>
                        <p:par>
                          <p:cTn id="60" fill="hold">
                            <p:stCondLst>
                              <p:cond delay="4000"/>
                            </p:stCondLst>
                            <p:childTnLst>
                              <p:par>
                                <p:cTn id="61" presetID="10" presetClass="entr" presetSubtype="0" fill="hold" nodeType="afterEffect">
                                  <p:stCondLst>
                                    <p:cond delay="0"/>
                                  </p:stCondLst>
                                  <p:childTnLst>
                                    <p:set>
                                      <p:cBhvr>
                                        <p:cTn id="62" dur="1" fill="hold">
                                          <p:stCondLst>
                                            <p:cond delay="0"/>
                                          </p:stCondLst>
                                        </p:cTn>
                                        <p:tgtEl>
                                          <p:spTgt spid="27">
                                            <p:txEl>
                                              <p:charRg st="1" end="1"/>
                                            </p:txEl>
                                          </p:spTgt>
                                        </p:tgtEl>
                                        <p:attrNameLst>
                                          <p:attrName>style.visibility</p:attrName>
                                        </p:attrNameLst>
                                      </p:cBhvr>
                                      <p:to>
                                        <p:strVal val="visible"/>
                                      </p:to>
                                    </p:set>
                                    <p:animEffect transition="in" filter="fade">
                                      <p:cBhvr>
                                        <p:cTn id="63" dur="500"/>
                                        <p:tgtEl>
                                          <p:spTgt spid="27">
                                            <p:txEl>
                                              <p:charRg st="1" end="1"/>
                                            </p:txEl>
                                          </p:spTgt>
                                        </p:tgtEl>
                                      </p:cBhvr>
                                    </p:animEffect>
                                  </p:childTnLst>
                                </p:cTn>
                              </p:par>
                            </p:childTnLst>
                          </p:cTn>
                        </p:par>
                        <p:par>
                          <p:cTn id="64" fill="hold">
                            <p:stCondLst>
                              <p:cond delay="4500"/>
                            </p:stCondLst>
                            <p:childTnLst>
                              <p:par>
                                <p:cTn id="65" presetID="10" presetClass="entr" presetSubtype="0" fill="hold" nodeType="afterEffect">
                                  <p:stCondLst>
                                    <p:cond delay="0"/>
                                  </p:stCondLst>
                                  <p:childTnLst>
                                    <p:set>
                                      <p:cBhvr>
                                        <p:cTn id="66" dur="1" fill="hold">
                                          <p:stCondLst>
                                            <p:cond delay="0"/>
                                          </p:stCondLst>
                                        </p:cTn>
                                        <p:tgtEl>
                                          <p:spTgt spid="27">
                                            <p:txEl>
                                              <p:charRg st="1" end="1"/>
                                            </p:txEl>
                                          </p:spTgt>
                                        </p:tgtEl>
                                        <p:attrNameLst>
                                          <p:attrName>style.visibility</p:attrName>
                                        </p:attrNameLst>
                                      </p:cBhvr>
                                      <p:to>
                                        <p:strVal val="visible"/>
                                      </p:to>
                                    </p:set>
                                    <p:animEffect transition="in" filter="fade">
                                      <p:cBhvr>
                                        <p:cTn id="67" dur="500"/>
                                        <p:tgtEl>
                                          <p:spTgt spid="27">
                                            <p:txEl>
                                              <p:charRg st="1" end="1"/>
                                            </p:txEl>
                                          </p:spTgt>
                                        </p:tgtEl>
                                      </p:cBhvr>
                                    </p:animEffect>
                                  </p:childTnLst>
                                </p:cTn>
                              </p:par>
                            </p:childTnLst>
                          </p:cTn>
                        </p:par>
                        <p:par>
                          <p:cTn id="68" fill="hold">
                            <p:stCondLst>
                              <p:cond delay="5000"/>
                            </p:stCondLst>
                            <p:childTnLst>
                              <p:par>
                                <p:cTn id="69" presetID="10" presetClass="entr" presetSubtype="0" fill="hold" nodeType="afterEffect">
                                  <p:stCondLst>
                                    <p:cond delay="0"/>
                                  </p:stCondLst>
                                  <p:childTnLst>
                                    <p:set>
                                      <p:cBhvr>
                                        <p:cTn id="70" dur="1" fill="hold">
                                          <p:stCondLst>
                                            <p:cond delay="0"/>
                                          </p:stCondLst>
                                        </p:cTn>
                                        <p:tgtEl>
                                          <p:spTgt spid="27">
                                            <p:txEl>
                                              <p:charRg st="1" end="1"/>
                                            </p:txEl>
                                          </p:spTgt>
                                        </p:tgtEl>
                                        <p:attrNameLst>
                                          <p:attrName>style.visibility</p:attrName>
                                        </p:attrNameLst>
                                      </p:cBhvr>
                                      <p:to>
                                        <p:strVal val="visible"/>
                                      </p:to>
                                    </p:set>
                                    <p:animEffect transition="in" filter="fade">
                                      <p:cBhvr>
                                        <p:cTn id="71" dur="500"/>
                                        <p:tgtEl>
                                          <p:spTgt spid="27">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Break 7" preserve="1">
  <p:cSld name="Section Break 7">
    <p:spTree>
      <p:nvGrpSpPr>
        <p:cNvPr id="1" name="Shape 28"/>
        <p:cNvGrpSpPr/>
        <p:nvPr/>
      </p:nvGrpSpPr>
      <p:grpSpPr>
        <a:xfrm>
          <a:off x="0" y="0"/>
          <a:ext cx="0" cy="0"/>
          <a:chOff x="0" y="0"/>
          <a:chExt cx="0" cy="0"/>
        </a:xfrm>
      </p:grpSpPr>
      <p:sp>
        <p:nvSpPr>
          <p:cNvPr id="29" name="Google Shape;29;ge35c07f9d5_0_100"/>
          <p:cNvSpPr>
            <a:spLocks noGrp="1"/>
          </p:cNvSpPr>
          <p:nvPr>
            <p:ph type="pic" idx="2"/>
          </p:nvPr>
        </p:nvSpPr>
        <p:spPr>
          <a:xfrm>
            <a:off x="0" y="0"/>
            <a:ext cx="12192000" cy="6858000"/>
          </a:xfrm>
          <a:prstGeom prst="rect">
            <a:avLst/>
          </a:prstGeom>
          <a:noFill/>
          <a:ln>
            <a:noFill/>
          </a:ln>
        </p:spPr>
        <p:txBody>
          <a:bodyPr spcFirstLastPara="1" wrap="square" lIns="60950" tIns="60950" rIns="60950" bIns="60950" anchor="t" anchorCtr="0">
            <a:noAutofit/>
          </a:bodyPr>
          <a:lstStyle>
            <a:lvl1pPr marR="0" lvl="0" algn="l" rtl="0">
              <a:lnSpc>
                <a:spcPct val="100000"/>
              </a:lnSpc>
              <a:spcBef>
                <a:spcPts val="300"/>
              </a:spcBef>
              <a:spcAft>
                <a:spcPts val="0"/>
              </a:spcAft>
              <a:buClr>
                <a:schemeClr val="lt1"/>
              </a:buClr>
              <a:buSzPts val="9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30" name="Google Shape;30;ge35c07f9d5_0_100"/>
          <p:cNvSpPr>
            <a:spLocks noGrp="1"/>
          </p:cNvSpPr>
          <p:nvPr>
            <p:ph type="body" idx="1"/>
          </p:nvPr>
        </p:nvSpPr>
        <p:spPr>
          <a:xfrm>
            <a:off x="600418" y="1184939"/>
            <a:ext cx="5034300" cy="5033400"/>
          </a:xfrm>
          <a:prstGeom prst="ellipse">
            <a:avLst/>
          </a:prstGeom>
          <a:gradFill>
            <a:gsLst>
              <a:gs pos="0">
                <a:schemeClr val="dk2"/>
              </a:gs>
              <a:gs pos="31000">
                <a:srgbClr val="FFFFFF">
                  <a:alpha val="68235"/>
                </a:srgbClr>
              </a:gs>
              <a:gs pos="67000">
                <a:srgbClr val="FFFFFF">
                  <a:alpha val="392"/>
                </a:srgbClr>
              </a:gs>
              <a:gs pos="88000">
                <a:srgbClr val="FFFFFF">
                  <a:alpha val="46274"/>
                </a:srgbClr>
              </a:gs>
              <a:gs pos="100000">
                <a:schemeClr val="dk2"/>
              </a:gs>
            </a:gsLst>
            <a:path path="circle">
              <a:fillToRect r="100000" b="100000"/>
            </a:path>
            <a:tileRect l="-100000" t="-100000"/>
          </a:gradFill>
          <a:ln>
            <a:noFill/>
          </a:ln>
        </p:spPr>
        <p:txBody>
          <a:bodyPr spcFirstLastPara="1" wrap="square" lIns="45700" tIns="45700" rIns="45700" bIns="45700" anchor="t" anchorCtr="0">
            <a:normAutofit/>
          </a:bodyPr>
          <a:lstStyle>
            <a:lvl1pPr marL="457200" marR="0" lvl="0" indent="-228600" algn="l">
              <a:lnSpc>
                <a:spcPct val="100000"/>
              </a:lnSpc>
              <a:spcBef>
                <a:spcPts val="300"/>
              </a:spcBef>
              <a:spcAft>
                <a:spcPts val="0"/>
              </a:spcAft>
              <a:buClr>
                <a:schemeClr val="lt1"/>
              </a:buClr>
              <a:buSzPts val="2800"/>
              <a:buFont typeface="Arial"/>
              <a:buNone/>
              <a:defRPr sz="1600" b="0" i="0"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31" name="Google Shape;31;ge35c07f9d5_0_100"/>
          <p:cNvSpPr>
            <a:spLocks noGrp="1"/>
          </p:cNvSpPr>
          <p:nvPr>
            <p:ph type="body" idx="3"/>
          </p:nvPr>
        </p:nvSpPr>
        <p:spPr>
          <a:xfrm>
            <a:off x="1209632" y="1794050"/>
            <a:ext cx="3815700" cy="3815100"/>
          </a:xfrm>
          <a:prstGeom prst="ellipse">
            <a:avLst/>
          </a:prstGeom>
          <a:gradFill>
            <a:gsLst>
              <a:gs pos="0">
                <a:schemeClr val="dk2"/>
              </a:gs>
              <a:gs pos="31000">
                <a:srgbClr val="FFFFFF">
                  <a:alpha val="76078"/>
                </a:srgbClr>
              </a:gs>
              <a:gs pos="67000">
                <a:srgbClr val="FFFFFF">
                  <a:alpha val="15294"/>
                </a:srgbClr>
              </a:gs>
              <a:gs pos="88000">
                <a:srgbClr val="FFFFFF">
                  <a:alpha val="46274"/>
                </a:srgbClr>
              </a:gs>
              <a:gs pos="100000">
                <a:schemeClr val="dk2"/>
              </a:gs>
            </a:gsLst>
            <a:path path="circle">
              <a:fillToRect r="100000" b="100000"/>
            </a:path>
            <a:tileRect l="-100000" t="-100000"/>
          </a:gradFill>
          <a:ln>
            <a:noFill/>
          </a:ln>
        </p:spPr>
        <p:txBody>
          <a:bodyPr spcFirstLastPara="1" wrap="square" lIns="45700" tIns="45700" rIns="45700" bIns="45700" anchor="t" anchorCtr="0">
            <a:normAutofit/>
          </a:bodyPr>
          <a:lstStyle>
            <a:lvl1pPr marL="457200" marR="0" lvl="0" indent="-228600" algn="l">
              <a:lnSpc>
                <a:spcPct val="100000"/>
              </a:lnSpc>
              <a:spcBef>
                <a:spcPts val="300"/>
              </a:spcBef>
              <a:spcAft>
                <a:spcPts val="0"/>
              </a:spcAft>
              <a:buClr>
                <a:schemeClr val="lt1"/>
              </a:buClr>
              <a:buSzPts val="2800"/>
              <a:buFont typeface="Arial"/>
              <a:buNone/>
              <a:defRPr sz="1600" b="0" i="0"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32" name="Google Shape;32;ge35c07f9d5_0_100"/>
          <p:cNvSpPr txBox="1">
            <a:spLocks noGrp="1"/>
          </p:cNvSpPr>
          <p:nvPr>
            <p:ph type="title"/>
          </p:nvPr>
        </p:nvSpPr>
        <p:spPr>
          <a:xfrm>
            <a:off x="1233163" y="2768926"/>
            <a:ext cx="3768600" cy="1145100"/>
          </a:xfrm>
          <a:prstGeom prst="rect">
            <a:avLst/>
          </a:prstGeom>
          <a:noFill/>
          <a:ln>
            <a:noFill/>
          </a:ln>
        </p:spPr>
        <p:txBody>
          <a:bodyPr spcFirstLastPara="1" wrap="square" lIns="45700" tIns="45700" rIns="45700" bIns="45700" anchor="b" anchorCtr="0">
            <a:normAutofit/>
          </a:bodyPr>
          <a:lstStyle>
            <a:lvl1pPr marR="0" lvl="0" algn="ctr">
              <a:lnSpc>
                <a:spcPct val="100000"/>
              </a:lnSpc>
              <a:spcBef>
                <a:spcPts val="0"/>
              </a:spcBef>
              <a:spcAft>
                <a:spcPts val="0"/>
              </a:spcAft>
              <a:buClr>
                <a:schemeClr val="lt1"/>
              </a:buClr>
              <a:buSzPts val="4400"/>
              <a:buFont typeface="Arial"/>
              <a:buNone/>
              <a:defRPr sz="4800" b="0" i="0" u="none" strike="noStrike" cap="non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a:endParaRPr/>
          </a:p>
        </p:txBody>
      </p:sp>
      <p:sp>
        <p:nvSpPr>
          <p:cNvPr id="33" name="Google Shape;33;ge35c07f9d5_0_100"/>
          <p:cNvSpPr txBox="1">
            <a:spLocks noGrp="1"/>
          </p:cNvSpPr>
          <p:nvPr>
            <p:ph type="body" idx="4"/>
          </p:nvPr>
        </p:nvSpPr>
        <p:spPr>
          <a:xfrm>
            <a:off x="1237782" y="3759990"/>
            <a:ext cx="3759600" cy="508800"/>
          </a:xfrm>
          <a:prstGeom prst="rect">
            <a:avLst/>
          </a:prstGeom>
          <a:noFill/>
          <a:ln>
            <a:noFill/>
          </a:ln>
        </p:spPr>
        <p:txBody>
          <a:bodyPr spcFirstLastPara="1" wrap="square" lIns="45700" tIns="45700" rIns="45700" bIns="45700" anchor="t" anchorCtr="0">
            <a:normAutofit/>
          </a:bodyPr>
          <a:lstStyle>
            <a:lvl1pPr marL="457200" marR="0" lvl="0" indent="-228600" algn="ctr">
              <a:lnSpc>
                <a:spcPct val="100000"/>
              </a:lnSpc>
              <a:spcBef>
                <a:spcPts val="0"/>
              </a:spcBef>
              <a:spcAft>
                <a:spcPts val="0"/>
              </a:spcAft>
              <a:buClr>
                <a:schemeClr val="lt1"/>
              </a:buClr>
              <a:buSzPts val="2800"/>
              <a:buFont typeface="Arial"/>
              <a:buNone/>
              <a:defRPr sz="2100" b="0" i="1"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67991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750"/>
                                        <p:tgtEl>
                                          <p:spTgt spid="32"/>
                                        </p:tgtEl>
                                      </p:cBhvr>
                                    </p:animEffect>
                                  </p:childTnLst>
                                </p:cTn>
                              </p:par>
                              <p:par>
                                <p:cTn id="12" presetID="10" presetClass="entr" presetSubtype="0" fill="hold" nodeType="withEffect">
                                  <p:stCondLst>
                                    <p:cond delay="0"/>
                                  </p:stCondLst>
                                  <p:childTnLst>
                                    <p:set>
                                      <p:cBhvr>
                                        <p:cTn id="13" dur="1" fill="hold">
                                          <p:stCondLst>
                                            <p:cond delay="0"/>
                                          </p:stCondLst>
                                        </p:cTn>
                                        <p:tgtEl>
                                          <p:spTgt spid="33">
                                            <p:txEl>
                                              <p:pRg st="0" end="0"/>
                                            </p:txEl>
                                          </p:spTgt>
                                        </p:tgtEl>
                                        <p:attrNameLst>
                                          <p:attrName>style.visibility</p:attrName>
                                        </p:attrNameLst>
                                      </p:cBhvr>
                                      <p:to>
                                        <p:strVal val="visible"/>
                                      </p:to>
                                    </p:set>
                                    <p:animEffect transition="in" filter="fade">
                                      <p:cBhvr>
                                        <p:cTn id="14" dur="750"/>
                                        <p:tgtEl>
                                          <p:spTgt spid="33">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3">
                                            <p:txEl>
                                              <p:charRg st="1" end="1"/>
                                            </p:txEl>
                                          </p:spTgt>
                                        </p:tgtEl>
                                        <p:attrNameLst>
                                          <p:attrName>style.visibility</p:attrName>
                                        </p:attrNameLst>
                                      </p:cBhvr>
                                      <p:to>
                                        <p:strVal val="visible"/>
                                      </p:to>
                                    </p:set>
                                    <p:animEffect transition="in" filter="fade">
                                      <p:cBhvr>
                                        <p:cTn id="17" dur="750"/>
                                        <p:tgtEl>
                                          <p:spTgt spid="33">
                                            <p:txEl>
                                              <p:char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3">
                                            <p:txEl>
                                              <p:charRg st="1" end="1"/>
                                            </p:txEl>
                                          </p:spTgt>
                                        </p:tgtEl>
                                        <p:attrNameLst>
                                          <p:attrName>style.visibility</p:attrName>
                                        </p:attrNameLst>
                                      </p:cBhvr>
                                      <p:to>
                                        <p:strVal val="visible"/>
                                      </p:to>
                                    </p:set>
                                    <p:animEffect transition="in" filter="fade">
                                      <p:cBhvr>
                                        <p:cTn id="20" dur="750"/>
                                        <p:tgtEl>
                                          <p:spTgt spid="33">
                                            <p:txEl>
                                              <p:char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3">
                                            <p:txEl>
                                              <p:charRg st="1" end="1"/>
                                            </p:txEl>
                                          </p:spTgt>
                                        </p:tgtEl>
                                        <p:attrNameLst>
                                          <p:attrName>style.visibility</p:attrName>
                                        </p:attrNameLst>
                                      </p:cBhvr>
                                      <p:to>
                                        <p:strVal val="visible"/>
                                      </p:to>
                                    </p:set>
                                    <p:animEffect transition="in" filter="fade">
                                      <p:cBhvr>
                                        <p:cTn id="23" dur="750"/>
                                        <p:tgtEl>
                                          <p:spTgt spid="33">
                                            <p:txEl>
                                              <p:char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3">
                                            <p:txEl>
                                              <p:charRg st="1" end="1"/>
                                            </p:txEl>
                                          </p:spTgt>
                                        </p:tgtEl>
                                        <p:attrNameLst>
                                          <p:attrName>style.visibility</p:attrName>
                                        </p:attrNameLst>
                                      </p:cBhvr>
                                      <p:to>
                                        <p:strVal val="visible"/>
                                      </p:to>
                                    </p:set>
                                    <p:animEffect transition="in" filter="fade">
                                      <p:cBhvr>
                                        <p:cTn id="26" dur="750"/>
                                        <p:tgtEl>
                                          <p:spTgt spid="33">
                                            <p:txEl>
                                              <p:charRg st="1" end="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3">
                                            <p:txEl>
                                              <p:charRg st="1" end="1"/>
                                            </p:txEl>
                                          </p:spTgt>
                                        </p:tgtEl>
                                        <p:attrNameLst>
                                          <p:attrName>style.visibility</p:attrName>
                                        </p:attrNameLst>
                                      </p:cBhvr>
                                      <p:to>
                                        <p:strVal val="visible"/>
                                      </p:to>
                                    </p:set>
                                    <p:animEffect transition="in" filter="fade">
                                      <p:cBhvr>
                                        <p:cTn id="29" dur="750"/>
                                        <p:tgtEl>
                                          <p:spTgt spid="33">
                                            <p:txEl>
                                              <p:charRg st="1" end="1"/>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3">
                                            <p:txEl>
                                              <p:charRg st="1" end="1"/>
                                            </p:txEl>
                                          </p:spTgt>
                                        </p:tgtEl>
                                        <p:attrNameLst>
                                          <p:attrName>style.visibility</p:attrName>
                                        </p:attrNameLst>
                                      </p:cBhvr>
                                      <p:to>
                                        <p:strVal val="visible"/>
                                      </p:to>
                                    </p:set>
                                    <p:animEffect transition="in" filter="fade">
                                      <p:cBhvr>
                                        <p:cTn id="32" dur="750"/>
                                        <p:tgtEl>
                                          <p:spTgt spid="33">
                                            <p:txEl>
                                              <p:charRg st="1" end="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3">
                                            <p:txEl>
                                              <p:charRg st="1" end="1"/>
                                            </p:txEl>
                                          </p:spTgt>
                                        </p:tgtEl>
                                        <p:attrNameLst>
                                          <p:attrName>style.visibility</p:attrName>
                                        </p:attrNameLst>
                                      </p:cBhvr>
                                      <p:to>
                                        <p:strVal val="visible"/>
                                      </p:to>
                                    </p:set>
                                    <p:animEffect transition="in" filter="fade">
                                      <p:cBhvr>
                                        <p:cTn id="35" dur="750"/>
                                        <p:tgtEl>
                                          <p:spTgt spid="33">
                                            <p:txEl>
                                              <p:charRg st="1" end="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3">
                                            <p:txEl>
                                              <p:charRg st="1" end="1"/>
                                            </p:txEl>
                                          </p:spTgt>
                                        </p:tgtEl>
                                        <p:attrNameLst>
                                          <p:attrName>style.visibility</p:attrName>
                                        </p:attrNameLst>
                                      </p:cBhvr>
                                      <p:to>
                                        <p:strVal val="visible"/>
                                      </p:to>
                                    </p:set>
                                    <p:animEffect transition="in" filter="fade">
                                      <p:cBhvr>
                                        <p:cTn id="38" dur="750"/>
                                        <p:tgtEl>
                                          <p:spTgt spid="33">
                                            <p:txEl>
                                              <p:charRg st="1" end="1"/>
                                            </p:txEl>
                                          </p:spTgt>
                                        </p:tgtEl>
                                      </p:cBhvr>
                                    </p:animEffect>
                                  </p:childTnLst>
                                </p:cTn>
                              </p:par>
                              <p:par>
                                <p:cTn id="39" presetID="2" presetClass="entr" presetSubtype="8"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additive="base">
                                        <p:cTn id="41" dur="750"/>
                                        <p:tgtEl>
                                          <p:spTgt spid="31"/>
                                        </p:tgtEl>
                                        <p:attrNameLst>
                                          <p:attrName>ppt_x</p:attrName>
                                        </p:attrNameLst>
                                      </p:cBhvr>
                                      <p:tavLst>
                                        <p:tav tm="0">
                                          <p:val>
                                            <p:strVal val="#ppt_x-1"/>
                                          </p:val>
                                        </p:tav>
                                        <p:tav tm="100000">
                                          <p:val>
                                            <p:strVal val="#ppt_x"/>
                                          </p:val>
                                        </p:tav>
                                      </p:tavLst>
                                    </p:anim>
                                  </p:childTnLst>
                                </p:cTn>
                              </p:par>
                              <p:par>
                                <p:cTn id="42" presetID="2" presetClass="entr" presetSubtype="8" fill="hold" nodeType="with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750"/>
                                        <p:tgtEl>
                                          <p:spTgt spid="3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 Column" preserve="1">
  <p:cSld name="1 Column">
    <p:spTree>
      <p:nvGrpSpPr>
        <p:cNvPr id="1" name="Shape 34"/>
        <p:cNvGrpSpPr/>
        <p:nvPr/>
      </p:nvGrpSpPr>
      <p:grpSpPr>
        <a:xfrm>
          <a:off x="0" y="0"/>
          <a:ext cx="0" cy="0"/>
          <a:chOff x="0" y="0"/>
          <a:chExt cx="0" cy="0"/>
        </a:xfrm>
      </p:grpSpPr>
      <p:sp>
        <p:nvSpPr>
          <p:cNvPr id="35" name="Google Shape;35;ge35c07f9d5_0_3468"/>
          <p:cNvSpPr txBox="1">
            <a:spLocks noGrp="1"/>
          </p:cNvSpPr>
          <p:nvPr>
            <p:ph type="title"/>
          </p:nvPr>
        </p:nvSpPr>
        <p:spPr>
          <a:xfrm>
            <a:off x="807504" y="278650"/>
            <a:ext cx="10576800" cy="1022100"/>
          </a:xfrm>
          <a:prstGeom prst="rect">
            <a:avLst/>
          </a:prstGeom>
          <a:noFill/>
          <a:ln>
            <a:noFill/>
          </a:ln>
        </p:spPr>
        <p:txBody>
          <a:bodyPr spcFirstLastPara="1" wrap="square" lIns="45700" tIns="45700" rIns="45700" bIns="45700" anchor="b" anchorCtr="0">
            <a:normAutofit/>
          </a:bodyPr>
          <a:lstStyle>
            <a:lvl1pPr marR="0" lvl="0" algn="ctr">
              <a:lnSpc>
                <a:spcPct val="100000"/>
              </a:lnSpc>
              <a:spcBef>
                <a:spcPts val="0"/>
              </a:spcBef>
              <a:spcAft>
                <a:spcPts val="0"/>
              </a:spcAft>
              <a:buClr>
                <a:schemeClr val="lt1"/>
              </a:buClr>
              <a:buSzPts val="4400"/>
              <a:buFont typeface="Arial"/>
              <a:buNone/>
              <a:defRPr sz="5300" b="0" i="0" u="none" strike="noStrike" cap="non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a:endParaRPr/>
          </a:p>
        </p:txBody>
      </p:sp>
      <p:sp>
        <p:nvSpPr>
          <p:cNvPr id="36" name="Google Shape;36;ge35c07f9d5_0_3468"/>
          <p:cNvSpPr txBox="1">
            <a:spLocks noGrp="1"/>
          </p:cNvSpPr>
          <p:nvPr>
            <p:ph type="ftr" idx="11"/>
          </p:nvPr>
        </p:nvSpPr>
        <p:spPr>
          <a:xfrm>
            <a:off x="3335456" y="6495947"/>
            <a:ext cx="5521200" cy="365100"/>
          </a:xfrm>
          <a:prstGeom prst="rect">
            <a:avLst/>
          </a:prstGeom>
          <a:noFill/>
          <a:ln>
            <a:noFill/>
          </a:ln>
        </p:spPr>
        <p:txBody>
          <a:bodyPr spcFirstLastPara="1" wrap="square" lIns="60950" tIns="60950" rIns="60950" bIns="60950" anchor="ctr" anchorCtr="0">
            <a:noAutofit/>
          </a:bodyPr>
          <a:lstStyle>
            <a:lvl1pPr marR="0" lvl="0" algn="ctr" rtl="0">
              <a:lnSpc>
                <a:spcPct val="100000"/>
              </a:lnSpc>
              <a:spcBef>
                <a:spcPts val="0"/>
              </a:spcBef>
              <a:spcAft>
                <a:spcPts val="0"/>
              </a:spcAft>
              <a:buClr>
                <a:schemeClr val="lt1"/>
              </a:buClr>
              <a:buSzPts val="900"/>
              <a:buFont typeface="Arial"/>
              <a:buNone/>
              <a:defRPr sz="1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9pPr>
          </a:lstStyle>
          <a:p>
            <a:endParaRPr/>
          </a:p>
        </p:txBody>
      </p:sp>
      <p:sp>
        <p:nvSpPr>
          <p:cNvPr id="37" name="Google Shape;37;ge35c07f9d5_0_3468"/>
          <p:cNvSpPr txBox="1">
            <a:spLocks noGrp="1"/>
          </p:cNvSpPr>
          <p:nvPr>
            <p:ph type="sldNum" idx="12"/>
          </p:nvPr>
        </p:nvSpPr>
        <p:spPr>
          <a:xfrm>
            <a:off x="9271574" y="6446521"/>
            <a:ext cx="2844900" cy="431100"/>
          </a:xfrm>
          <a:prstGeom prst="rect">
            <a:avLst/>
          </a:prstGeom>
          <a:noFill/>
          <a:ln>
            <a:noFill/>
          </a:ln>
        </p:spPr>
        <p:txBody>
          <a:bodyPr spcFirstLastPara="1" wrap="square" lIns="60950" tIns="30475" rIns="60950" bIns="30475" anchor="ctr" anchorCtr="0">
            <a:spAutoFit/>
          </a:bodyPr>
          <a:lstStyle>
            <a:lvl1pPr marL="0" marR="0" lvl="0"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a:t>
            </a:fld>
            <a:endParaRPr/>
          </a:p>
        </p:txBody>
      </p:sp>
      <p:sp>
        <p:nvSpPr>
          <p:cNvPr id="38" name="Google Shape;38;ge35c07f9d5_0_3468"/>
          <p:cNvSpPr txBox="1">
            <a:spLocks noGrp="1"/>
          </p:cNvSpPr>
          <p:nvPr>
            <p:ph type="body" idx="1"/>
          </p:nvPr>
        </p:nvSpPr>
        <p:spPr>
          <a:xfrm>
            <a:off x="825042" y="1202267"/>
            <a:ext cx="10542000" cy="411900"/>
          </a:xfrm>
          <a:prstGeom prst="rect">
            <a:avLst/>
          </a:prstGeom>
          <a:noFill/>
          <a:ln>
            <a:noFill/>
          </a:ln>
        </p:spPr>
        <p:txBody>
          <a:bodyPr spcFirstLastPara="1" wrap="square" lIns="45700" tIns="45700" rIns="45700" bIns="45700" anchor="ctr" anchorCtr="0">
            <a:normAutofit/>
          </a:bodyPr>
          <a:lstStyle>
            <a:lvl1pPr marL="457200" marR="0" lvl="0" indent="-228600" algn="ctr">
              <a:lnSpc>
                <a:spcPct val="100000"/>
              </a:lnSpc>
              <a:spcBef>
                <a:spcPts val="0"/>
              </a:spcBef>
              <a:spcAft>
                <a:spcPts val="0"/>
              </a:spcAft>
              <a:buClr>
                <a:schemeClr val="lt1"/>
              </a:buClr>
              <a:buSzPts val="2800"/>
              <a:buFont typeface="Arial"/>
              <a:buNone/>
              <a:defRPr sz="2100" b="0" i="1"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39" name="Google Shape;39;ge35c07f9d5_0_3468"/>
          <p:cNvSpPr txBox="1">
            <a:spLocks noGrp="1"/>
          </p:cNvSpPr>
          <p:nvPr>
            <p:ph type="body" idx="2"/>
          </p:nvPr>
        </p:nvSpPr>
        <p:spPr>
          <a:xfrm>
            <a:off x="825042" y="2802467"/>
            <a:ext cx="10542000" cy="564300"/>
          </a:xfrm>
          <a:prstGeom prst="rect">
            <a:avLst/>
          </a:prstGeom>
          <a:noFill/>
          <a:ln>
            <a:noFill/>
          </a:ln>
        </p:spPr>
        <p:txBody>
          <a:bodyPr spcFirstLastPara="1" wrap="square" lIns="45700" tIns="45700" rIns="45700" bIns="45700" anchor="b" anchorCtr="0">
            <a:normAutofit/>
          </a:bodyPr>
          <a:lstStyle>
            <a:lvl1pPr marL="457200" marR="0" lvl="0" indent="-228600" algn="ctr">
              <a:lnSpc>
                <a:spcPct val="100000"/>
              </a:lnSpc>
              <a:spcBef>
                <a:spcPts val="0"/>
              </a:spcBef>
              <a:spcAft>
                <a:spcPts val="0"/>
              </a:spcAft>
              <a:buClr>
                <a:schemeClr val="accent2"/>
              </a:buClr>
              <a:buSzPts val="2800"/>
              <a:buFont typeface="Arial"/>
              <a:buNone/>
              <a:defRPr sz="32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40" name="Google Shape;40;ge35c07f9d5_0_3468"/>
          <p:cNvSpPr txBox="1">
            <a:spLocks noGrp="1"/>
          </p:cNvSpPr>
          <p:nvPr>
            <p:ph type="body" idx="3"/>
          </p:nvPr>
        </p:nvSpPr>
        <p:spPr>
          <a:xfrm>
            <a:off x="821339" y="3344333"/>
            <a:ext cx="10542000" cy="1845900"/>
          </a:xfrm>
          <a:prstGeom prst="rect">
            <a:avLst/>
          </a:prstGeom>
          <a:noFill/>
          <a:ln>
            <a:noFill/>
          </a:ln>
        </p:spPr>
        <p:txBody>
          <a:bodyPr spcFirstLastPara="1" wrap="square" lIns="45700" tIns="45700" rIns="45700" bIns="45700" anchor="t" anchorCtr="0">
            <a:normAutofit/>
          </a:bodyPr>
          <a:lstStyle>
            <a:lvl1pPr marL="457200" marR="0" lvl="0" indent="-228600" algn="ctr">
              <a:lnSpc>
                <a:spcPct val="120000"/>
              </a:lnSpc>
              <a:spcBef>
                <a:spcPts val="0"/>
              </a:spcBef>
              <a:spcAft>
                <a:spcPts val="0"/>
              </a:spcAft>
              <a:buClr>
                <a:schemeClr val="lt1"/>
              </a:buClr>
              <a:buSzPts val="2800"/>
              <a:buFont typeface="Arial"/>
              <a:buNone/>
              <a:defRPr sz="1600" b="0" i="0"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pic>
        <p:nvPicPr>
          <p:cNvPr id="41" name="Google Shape;41;ge35c07f9d5_0_3468"/>
          <p:cNvPicPr preferRelativeResize="0"/>
          <p:nvPr/>
        </p:nvPicPr>
        <p:blipFill rotWithShape="1">
          <a:blip r:embed="rId2" cstate="print">
            <a:alphaModFix/>
          </a:blip>
          <a:srcRect/>
          <a:stretch/>
        </p:blipFill>
        <p:spPr>
          <a:xfrm>
            <a:off x="1354406" y="2539696"/>
            <a:ext cx="5417400" cy="396000"/>
          </a:xfrm>
          <a:prstGeom prst="rect">
            <a:avLst/>
          </a:prstGeom>
          <a:noFill/>
          <a:ln>
            <a:noFill/>
          </a:ln>
        </p:spPr>
      </p:pic>
      <p:pic>
        <p:nvPicPr>
          <p:cNvPr id="42" name="Google Shape;42;ge35c07f9d5_0_3468"/>
          <p:cNvPicPr preferRelativeResize="0"/>
          <p:nvPr/>
        </p:nvPicPr>
        <p:blipFill rotWithShape="1">
          <a:blip r:embed="rId2" cstate="print">
            <a:alphaModFix/>
          </a:blip>
          <a:srcRect/>
          <a:stretch/>
        </p:blipFill>
        <p:spPr>
          <a:xfrm>
            <a:off x="5684882" y="3171751"/>
            <a:ext cx="5417400" cy="396000"/>
          </a:xfrm>
          <a:prstGeom prst="rect">
            <a:avLst/>
          </a:prstGeom>
          <a:noFill/>
          <a:ln>
            <a:noFill/>
          </a:ln>
        </p:spPr>
      </p:pic>
    </p:spTree>
    <p:extLst>
      <p:ext uri="{BB962C8B-B14F-4D97-AF65-F5344CB8AC3E}">
        <p14:creationId xmlns:p14="http://schemas.microsoft.com/office/powerpoint/2010/main" val="15317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fade">
                                      <p:cBhvr>
                                        <p:cTn id="7" dur="500"/>
                                        <p:tgtEl>
                                          <p:spTgt spid="3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8">
                                            <p:txEl>
                                              <p:charRg st="1" end="1"/>
                                            </p:txEl>
                                          </p:spTgt>
                                        </p:tgtEl>
                                        <p:attrNameLst>
                                          <p:attrName>style.visibility</p:attrName>
                                        </p:attrNameLst>
                                      </p:cBhvr>
                                      <p:to>
                                        <p:strVal val="visible"/>
                                      </p:to>
                                    </p:set>
                                    <p:animEffect transition="in" filter="fade">
                                      <p:cBhvr>
                                        <p:cTn id="10" dur="500"/>
                                        <p:tgtEl>
                                          <p:spTgt spid="38">
                                            <p:txEl>
                                              <p:char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xEl>
                                              <p:charRg st="1" end="1"/>
                                            </p:txEl>
                                          </p:spTgt>
                                        </p:tgtEl>
                                        <p:attrNameLst>
                                          <p:attrName>style.visibility</p:attrName>
                                        </p:attrNameLst>
                                      </p:cBhvr>
                                      <p:to>
                                        <p:strVal val="visible"/>
                                      </p:to>
                                    </p:set>
                                    <p:animEffect transition="in" filter="fade">
                                      <p:cBhvr>
                                        <p:cTn id="13" dur="500"/>
                                        <p:tgtEl>
                                          <p:spTgt spid="38">
                                            <p:txEl>
                                              <p:char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8">
                                            <p:txEl>
                                              <p:charRg st="1" end="1"/>
                                            </p:txEl>
                                          </p:spTgt>
                                        </p:tgtEl>
                                        <p:attrNameLst>
                                          <p:attrName>style.visibility</p:attrName>
                                        </p:attrNameLst>
                                      </p:cBhvr>
                                      <p:to>
                                        <p:strVal val="visible"/>
                                      </p:to>
                                    </p:set>
                                    <p:animEffect transition="in" filter="fade">
                                      <p:cBhvr>
                                        <p:cTn id="16" dur="500"/>
                                        <p:tgtEl>
                                          <p:spTgt spid="38">
                                            <p:txEl>
                                              <p:char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8">
                                            <p:txEl>
                                              <p:charRg st="1" end="1"/>
                                            </p:txEl>
                                          </p:spTgt>
                                        </p:tgtEl>
                                        <p:attrNameLst>
                                          <p:attrName>style.visibility</p:attrName>
                                        </p:attrNameLst>
                                      </p:cBhvr>
                                      <p:to>
                                        <p:strVal val="visible"/>
                                      </p:to>
                                    </p:set>
                                    <p:animEffect transition="in" filter="fade">
                                      <p:cBhvr>
                                        <p:cTn id="19" dur="500"/>
                                        <p:tgtEl>
                                          <p:spTgt spid="38">
                                            <p:txEl>
                                              <p:char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xEl>
                                              <p:charRg st="1" end="1"/>
                                            </p:txEl>
                                          </p:spTgt>
                                        </p:tgtEl>
                                        <p:attrNameLst>
                                          <p:attrName>style.visibility</p:attrName>
                                        </p:attrNameLst>
                                      </p:cBhvr>
                                      <p:to>
                                        <p:strVal val="visible"/>
                                      </p:to>
                                    </p:set>
                                    <p:animEffect transition="in" filter="fade">
                                      <p:cBhvr>
                                        <p:cTn id="22" dur="500"/>
                                        <p:tgtEl>
                                          <p:spTgt spid="38">
                                            <p:txEl>
                                              <p:char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8">
                                            <p:txEl>
                                              <p:charRg st="1" end="1"/>
                                            </p:txEl>
                                          </p:spTgt>
                                        </p:tgtEl>
                                        <p:attrNameLst>
                                          <p:attrName>style.visibility</p:attrName>
                                        </p:attrNameLst>
                                      </p:cBhvr>
                                      <p:to>
                                        <p:strVal val="visible"/>
                                      </p:to>
                                    </p:set>
                                    <p:animEffect transition="in" filter="fade">
                                      <p:cBhvr>
                                        <p:cTn id="25" dur="500"/>
                                        <p:tgtEl>
                                          <p:spTgt spid="38">
                                            <p:txEl>
                                              <p:char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8">
                                            <p:txEl>
                                              <p:charRg st="1" end="1"/>
                                            </p:txEl>
                                          </p:spTgt>
                                        </p:tgtEl>
                                        <p:attrNameLst>
                                          <p:attrName>style.visibility</p:attrName>
                                        </p:attrNameLst>
                                      </p:cBhvr>
                                      <p:to>
                                        <p:strVal val="visible"/>
                                      </p:to>
                                    </p:set>
                                    <p:animEffect transition="in" filter="fade">
                                      <p:cBhvr>
                                        <p:cTn id="28" dur="500"/>
                                        <p:tgtEl>
                                          <p:spTgt spid="38">
                                            <p:txEl>
                                              <p:charRg st="1" end="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xEl>
                                              <p:charRg st="1" end="1"/>
                                            </p:txEl>
                                          </p:spTgt>
                                        </p:tgtEl>
                                        <p:attrNameLst>
                                          <p:attrName>style.visibility</p:attrName>
                                        </p:attrNameLst>
                                      </p:cBhvr>
                                      <p:to>
                                        <p:strVal val="visible"/>
                                      </p:to>
                                    </p:set>
                                    <p:animEffect transition="in" filter="fade">
                                      <p:cBhvr>
                                        <p:cTn id="31" dur="500"/>
                                        <p:tgtEl>
                                          <p:spTgt spid="38">
                                            <p:txEl>
                                              <p:charRg st="1" end="1"/>
                                            </p:txEl>
                                          </p:spTgt>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39">
                                            <p:txEl>
                                              <p:pRg st="0" end="0"/>
                                            </p:txEl>
                                          </p:spTgt>
                                        </p:tgtEl>
                                        <p:attrNameLst>
                                          <p:attrName>style.visibility</p:attrName>
                                        </p:attrNameLst>
                                      </p:cBhvr>
                                      <p:to>
                                        <p:strVal val="visible"/>
                                      </p:to>
                                    </p:set>
                                    <p:animEffect transition="in" filter="fade">
                                      <p:cBhvr>
                                        <p:cTn id="35" dur="500"/>
                                        <p:tgtEl>
                                          <p:spTgt spid="39">
                                            <p:txEl>
                                              <p:pRg st="0" end="0"/>
                                            </p:txEl>
                                          </p:spTgt>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39">
                                            <p:txEl>
                                              <p:charRg st="1" end="1"/>
                                            </p:txEl>
                                          </p:spTgt>
                                        </p:tgtEl>
                                        <p:attrNameLst>
                                          <p:attrName>style.visibility</p:attrName>
                                        </p:attrNameLst>
                                      </p:cBhvr>
                                      <p:to>
                                        <p:strVal val="visible"/>
                                      </p:to>
                                    </p:set>
                                    <p:animEffect transition="in" filter="fade">
                                      <p:cBhvr>
                                        <p:cTn id="39" dur="500"/>
                                        <p:tgtEl>
                                          <p:spTgt spid="39">
                                            <p:txEl>
                                              <p:charRg st="1" end="1"/>
                                            </p:txEl>
                                          </p:spTgt>
                                        </p:tgtEl>
                                      </p:cBhvr>
                                    </p:animEffect>
                                  </p:childTnLst>
                                </p:cTn>
                              </p:par>
                            </p:childTnLst>
                          </p:cTn>
                        </p:par>
                        <p:par>
                          <p:cTn id="40" fill="hold">
                            <p:stCondLst>
                              <p:cond delay="1500"/>
                            </p:stCondLst>
                            <p:childTnLst>
                              <p:par>
                                <p:cTn id="41" presetID="10" presetClass="entr" presetSubtype="0" fill="hold" nodeType="afterEffect">
                                  <p:stCondLst>
                                    <p:cond delay="0"/>
                                  </p:stCondLst>
                                  <p:childTnLst>
                                    <p:set>
                                      <p:cBhvr>
                                        <p:cTn id="42" dur="1" fill="hold">
                                          <p:stCondLst>
                                            <p:cond delay="0"/>
                                          </p:stCondLst>
                                        </p:cTn>
                                        <p:tgtEl>
                                          <p:spTgt spid="39">
                                            <p:txEl>
                                              <p:charRg st="1" end="1"/>
                                            </p:txEl>
                                          </p:spTgt>
                                        </p:tgtEl>
                                        <p:attrNameLst>
                                          <p:attrName>style.visibility</p:attrName>
                                        </p:attrNameLst>
                                      </p:cBhvr>
                                      <p:to>
                                        <p:strVal val="visible"/>
                                      </p:to>
                                    </p:set>
                                    <p:animEffect transition="in" filter="fade">
                                      <p:cBhvr>
                                        <p:cTn id="43" dur="500"/>
                                        <p:tgtEl>
                                          <p:spTgt spid="39">
                                            <p:txEl>
                                              <p:charRg st="1" end="1"/>
                                            </p:txEl>
                                          </p:spTgt>
                                        </p:tgtEl>
                                      </p:cBhvr>
                                    </p:animEffect>
                                  </p:childTnLst>
                                </p:cTn>
                              </p:par>
                            </p:childTnLst>
                          </p:cTn>
                        </p:par>
                        <p:par>
                          <p:cTn id="44" fill="hold">
                            <p:stCondLst>
                              <p:cond delay="2000"/>
                            </p:stCondLst>
                            <p:childTnLst>
                              <p:par>
                                <p:cTn id="45" presetID="10" presetClass="entr" presetSubtype="0" fill="hold" nodeType="afterEffect">
                                  <p:stCondLst>
                                    <p:cond delay="0"/>
                                  </p:stCondLst>
                                  <p:childTnLst>
                                    <p:set>
                                      <p:cBhvr>
                                        <p:cTn id="46" dur="1" fill="hold">
                                          <p:stCondLst>
                                            <p:cond delay="0"/>
                                          </p:stCondLst>
                                        </p:cTn>
                                        <p:tgtEl>
                                          <p:spTgt spid="39">
                                            <p:txEl>
                                              <p:charRg st="1" end="1"/>
                                            </p:txEl>
                                          </p:spTgt>
                                        </p:tgtEl>
                                        <p:attrNameLst>
                                          <p:attrName>style.visibility</p:attrName>
                                        </p:attrNameLst>
                                      </p:cBhvr>
                                      <p:to>
                                        <p:strVal val="visible"/>
                                      </p:to>
                                    </p:set>
                                    <p:animEffect transition="in" filter="fade">
                                      <p:cBhvr>
                                        <p:cTn id="47" dur="500"/>
                                        <p:tgtEl>
                                          <p:spTgt spid="39">
                                            <p:txEl>
                                              <p:charRg st="1" end="1"/>
                                            </p:txEl>
                                          </p:spTgt>
                                        </p:tgtEl>
                                      </p:cBhvr>
                                    </p:animEffect>
                                  </p:childTnLst>
                                </p:cTn>
                              </p:par>
                            </p:childTnLst>
                          </p:cTn>
                        </p:par>
                        <p:par>
                          <p:cTn id="48" fill="hold">
                            <p:stCondLst>
                              <p:cond delay="2500"/>
                            </p:stCondLst>
                            <p:childTnLst>
                              <p:par>
                                <p:cTn id="49" presetID="10" presetClass="entr" presetSubtype="0" fill="hold" nodeType="afterEffect">
                                  <p:stCondLst>
                                    <p:cond delay="0"/>
                                  </p:stCondLst>
                                  <p:childTnLst>
                                    <p:set>
                                      <p:cBhvr>
                                        <p:cTn id="50" dur="1" fill="hold">
                                          <p:stCondLst>
                                            <p:cond delay="0"/>
                                          </p:stCondLst>
                                        </p:cTn>
                                        <p:tgtEl>
                                          <p:spTgt spid="39">
                                            <p:txEl>
                                              <p:charRg st="1" end="1"/>
                                            </p:txEl>
                                          </p:spTgt>
                                        </p:tgtEl>
                                        <p:attrNameLst>
                                          <p:attrName>style.visibility</p:attrName>
                                        </p:attrNameLst>
                                      </p:cBhvr>
                                      <p:to>
                                        <p:strVal val="visible"/>
                                      </p:to>
                                    </p:set>
                                    <p:animEffect transition="in" filter="fade">
                                      <p:cBhvr>
                                        <p:cTn id="51" dur="500"/>
                                        <p:tgtEl>
                                          <p:spTgt spid="39">
                                            <p:txEl>
                                              <p:charRg st="1" end="1"/>
                                            </p:txEl>
                                          </p:spTgt>
                                        </p:tgtEl>
                                      </p:cBhvr>
                                    </p:animEffect>
                                  </p:childTnLst>
                                </p:cTn>
                              </p:par>
                            </p:childTnLst>
                          </p:cTn>
                        </p:par>
                        <p:par>
                          <p:cTn id="52" fill="hold">
                            <p:stCondLst>
                              <p:cond delay="3000"/>
                            </p:stCondLst>
                            <p:childTnLst>
                              <p:par>
                                <p:cTn id="53" presetID="10" presetClass="entr" presetSubtype="0" fill="hold" nodeType="afterEffect">
                                  <p:stCondLst>
                                    <p:cond delay="0"/>
                                  </p:stCondLst>
                                  <p:childTnLst>
                                    <p:set>
                                      <p:cBhvr>
                                        <p:cTn id="54" dur="1" fill="hold">
                                          <p:stCondLst>
                                            <p:cond delay="0"/>
                                          </p:stCondLst>
                                        </p:cTn>
                                        <p:tgtEl>
                                          <p:spTgt spid="39">
                                            <p:txEl>
                                              <p:charRg st="1" end="1"/>
                                            </p:txEl>
                                          </p:spTgt>
                                        </p:tgtEl>
                                        <p:attrNameLst>
                                          <p:attrName>style.visibility</p:attrName>
                                        </p:attrNameLst>
                                      </p:cBhvr>
                                      <p:to>
                                        <p:strVal val="visible"/>
                                      </p:to>
                                    </p:set>
                                    <p:animEffect transition="in" filter="fade">
                                      <p:cBhvr>
                                        <p:cTn id="55" dur="500"/>
                                        <p:tgtEl>
                                          <p:spTgt spid="39">
                                            <p:txEl>
                                              <p:charRg st="1" end="1"/>
                                            </p:txEl>
                                          </p:spTgt>
                                        </p:tgtEl>
                                      </p:cBhvr>
                                    </p:animEffect>
                                  </p:childTnLst>
                                </p:cTn>
                              </p:par>
                            </p:childTnLst>
                          </p:cTn>
                        </p:par>
                        <p:par>
                          <p:cTn id="56" fill="hold">
                            <p:stCondLst>
                              <p:cond delay="3500"/>
                            </p:stCondLst>
                            <p:childTnLst>
                              <p:par>
                                <p:cTn id="57" presetID="10" presetClass="entr" presetSubtype="0" fill="hold" nodeType="afterEffect">
                                  <p:stCondLst>
                                    <p:cond delay="0"/>
                                  </p:stCondLst>
                                  <p:childTnLst>
                                    <p:set>
                                      <p:cBhvr>
                                        <p:cTn id="58" dur="1" fill="hold">
                                          <p:stCondLst>
                                            <p:cond delay="0"/>
                                          </p:stCondLst>
                                        </p:cTn>
                                        <p:tgtEl>
                                          <p:spTgt spid="39">
                                            <p:txEl>
                                              <p:charRg st="1" end="1"/>
                                            </p:txEl>
                                          </p:spTgt>
                                        </p:tgtEl>
                                        <p:attrNameLst>
                                          <p:attrName>style.visibility</p:attrName>
                                        </p:attrNameLst>
                                      </p:cBhvr>
                                      <p:to>
                                        <p:strVal val="visible"/>
                                      </p:to>
                                    </p:set>
                                    <p:animEffect transition="in" filter="fade">
                                      <p:cBhvr>
                                        <p:cTn id="59" dur="500"/>
                                        <p:tgtEl>
                                          <p:spTgt spid="39">
                                            <p:txEl>
                                              <p:charRg st="1" end="1"/>
                                            </p:txEl>
                                          </p:spTgt>
                                        </p:tgtEl>
                                      </p:cBhvr>
                                    </p:animEffect>
                                  </p:childTnLst>
                                </p:cTn>
                              </p:par>
                            </p:childTnLst>
                          </p:cTn>
                        </p:par>
                        <p:par>
                          <p:cTn id="60" fill="hold">
                            <p:stCondLst>
                              <p:cond delay="4000"/>
                            </p:stCondLst>
                            <p:childTnLst>
                              <p:par>
                                <p:cTn id="61" presetID="10" presetClass="entr" presetSubtype="0" fill="hold" nodeType="afterEffect">
                                  <p:stCondLst>
                                    <p:cond delay="0"/>
                                  </p:stCondLst>
                                  <p:childTnLst>
                                    <p:set>
                                      <p:cBhvr>
                                        <p:cTn id="62" dur="1" fill="hold">
                                          <p:stCondLst>
                                            <p:cond delay="0"/>
                                          </p:stCondLst>
                                        </p:cTn>
                                        <p:tgtEl>
                                          <p:spTgt spid="39">
                                            <p:txEl>
                                              <p:charRg st="1" end="1"/>
                                            </p:txEl>
                                          </p:spTgt>
                                        </p:tgtEl>
                                        <p:attrNameLst>
                                          <p:attrName>style.visibility</p:attrName>
                                        </p:attrNameLst>
                                      </p:cBhvr>
                                      <p:to>
                                        <p:strVal val="visible"/>
                                      </p:to>
                                    </p:set>
                                    <p:animEffect transition="in" filter="fade">
                                      <p:cBhvr>
                                        <p:cTn id="63" dur="500"/>
                                        <p:tgtEl>
                                          <p:spTgt spid="39">
                                            <p:txEl>
                                              <p:charRg st="1" end="1"/>
                                            </p:txEl>
                                          </p:spTgt>
                                        </p:tgtEl>
                                      </p:cBhvr>
                                    </p:animEffect>
                                  </p:childTnLst>
                                </p:cTn>
                              </p:par>
                            </p:childTnLst>
                          </p:cTn>
                        </p:par>
                        <p:par>
                          <p:cTn id="64" fill="hold">
                            <p:stCondLst>
                              <p:cond delay="4500"/>
                            </p:stCondLst>
                            <p:childTnLst>
                              <p:par>
                                <p:cTn id="65" presetID="10" presetClass="entr" presetSubtype="0" fill="hold" nodeType="afterEffect">
                                  <p:stCondLst>
                                    <p:cond delay="0"/>
                                  </p:stCondLst>
                                  <p:childTnLst>
                                    <p:set>
                                      <p:cBhvr>
                                        <p:cTn id="66" dur="1" fill="hold">
                                          <p:stCondLst>
                                            <p:cond delay="0"/>
                                          </p:stCondLst>
                                        </p:cTn>
                                        <p:tgtEl>
                                          <p:spTgt spid="39">
                                            <p:txEl>
                                              <p:charRg st="1" end="1"/>
                                            </p:txEl>
                                          </p:spTgt>
                                        </p:tgtEl>
                                        <p:attrNameLst>
                                          <p:attrName>style.visibility</p:attrName>
                                        </p:attrNameLst>
                                      </p:cBhvr>
                                      <p:to>
                                        <p:strVal val="visible"/>
                                      </p:to>
                                    </p:set>
                                    <p:animEffect transition="in" filter="fade">
                                      <p:cBhvr>
                                        <p:cTn id="67" dur="500"/>
                                        <p:tgtEl>
                                          <p:spTgt spid="39">
                                            <p:txEl>
                                              <p:charRg st="1" end="1"/>
                                            </p:txEl>
                                          </p:spTgt>
                                        </p:tgtEl>
                                      </p:cBhvr>
                                    </p:animEffect>
                                  </p:childTnLst>
                                </p:cTn>
                              </p:par>
                            </p:childTnLst>
                          </p:cTn>
                        </p:par>
                        <p:par>
                          <p:cTn id="68" fill="hold">
                            <p:stCondLst>
                              <p:cond delay="5000"/>
                            </p:stCondLst>
                            <p:childTnLst>
                              <p:par>
                                <p:cTn id="69" presetID="10" presetClass="entr" presetSubtype="0" fill="hold" nodeType="after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1000"/>
                                        <p:tgtEl>
                                          <p:spTgt spid="41"/>
                                        </p:tgtEl>
                                      </p:cBhvr>
                                    </p:animEffect>
                                  </p:childTnLst>
                                </p:cTn>
                              </p:par>
                              <p:par>
                                <p:cTn id="72" presetID="10" presetClass="entr" presetSubtype="0" fill="hold" nodeType="with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fade">
                                      <p:cBhvr>
                                        <p:cTn id="74" dur="1000"/>
                                        <p:tgtEl>
                                          <p:spTgt spid="42"/>
                                        </p:tgtEl>
                                      </p:cBhvr>
                                    </p:animEffect>
                                  </p:childTnLst>
                                </p:cTn>
                              </p:par>
                            </p:childTnLst>
                          </p:cTn>
                        </p:par>
                        <p:par>
                          <p:cTn id="75" fill="hold">
                            <p:stCondLst>
                              <p:cond delay="6000"/>
                            </p:stCondLst>
                            <p:childTnLst>
                              <p:par>
                                <p:cTn id="76" presetID="10" presetClass="entr" presetSubtype="0" fill="hold" nodeType="after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fade">
                                      <p:cBhvr>
                                        <p:cTn id="78" dur="7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s" preserve="1">
  <p:cSld name="Contents">
    <p:spTree>
      <p:nvGrpSpPr>
        <p:cNvPr id="1" name="Shape 43"/>
        <p:cNvGrpSpPr/>
        <p:nvPr/>
      </p:nvGrpSpPr>
      <p:grpSpPr>
        <a:xfrm>
          <a:off x="0" y="0"/>
          <a:ext cx="0" cy="0"/>
          <a:chOff x="0" y="0"/>
          <a:chExt cx="0" cy="0"/>
        </a:xfrm>
      </p:grpSpPr>
      <p:sp>
        <p:nvSpPr>
          <p:cNvPr id="44" name="Google Shape;44;ge35c07f9d5_0_4432"/>
          <p:cNvSpPr/>
          <p:nvPr/>
        </p:nvSpPr>
        <p:spPr>
          <a:xfrm>
            <a:off x="0" y="1236133"/>
            <a:ext cx="6546300" cy="321900"/>
          </a:xfrm>
          <a:prstGeom prst="rect">
            <a:avLst/>
          </a:prstGeom>
          <a:gradFill>
            <a:gsLst>
              <a:gs pos="0">
                <a:srgbClr val="FFFFFF">
                  <a:alpha val="68235"/>
                </a:srgbClr>
              </a:gs>
              <a:gs pos="29000">
                <a:srgbClr val="FFFFFF">
                  <a:alpha val="40392"/>
                </a:srgbClr>
              </a:gs>
              <a:gs pos="62000">
                <a:srgbClr val="FFFFFF">
                  <a:alpha val="392"/>
                </a:srgbClr>
              </a:gs>
              <a:gs pos="100000">
                <a:srgbClr val="FFFFFF">
                  <a:alpha val="24313"/>
                </a:srgbClr>
              </a:gs>
            </a:gsLst>
            <a:lin ang="5400012" scaled="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45" name="Google Shape;45;ge35c07f9d5_0_4432"/>
          <p:cNvSpPr/>
          <p:nvPr/>
        </p:nvSpPr>
        <p:spPr>
          <a:xfrm>
            <a:off x="7491019" y="0"/>
            <a:ext cx="4701000" cy="6858000"/>
          </a:xfrm>
          <a:prstGeom prst="rect">
            <a:avLst/>
          </a:prstGeom>
          <a:solidFill>
            <a:schemeClr val="dk1">
              <a:alpha val="20000"/>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46" name="Google Shape;46;ge35c07f9d5_0_4432"/>
          <p:cNvSpPr txBox="1">
            <a:spLocks noGrp="1"/>
          </p:cNvSpPr>
          <p:nvPr>
            <p:ph type="ftr" idx="11"/>
          </p:nvPr>
        </p:nvSpPr>
        <p:spPr>
          <a:xfrm>
            <a:off x="3335456" y="6495947"/>
            <a:ext cx="5521200" cy="365100"/>
          </a:xfrm>
          <a:prstGeom prst="rect">
            <a:avLst/>
          </a:prstGeom>
          <a:noFill/>
          <a:ln>
            <a:noFill/>
          </a:ln>
        </p:spPr>
        <p:txBody>
          <a:bodyPr spcFirstLastPara="1" wrap="square" lIns="60950" tIns="60950" rIns="60950" bIns="60950" anchor="ctr" anchorCtr="0">
            <a:noAutofit/>
          </a:bodyPr>
          <a:lstStyle>
            <a:lvl1pPr marR="0" lvl="0" algn="ctr" rtl="0">
              <a:lnSpc>
                <a:spcPct val="100000"/>
              </a:lnSpc>
              <a:spcBef>
                <a:spcPts val="0"/>
              </a:spcBef>
              <a:spcAft>
                <a:spcPts val="0"/>
              </a:spcAft>
              <a:buClr>
                <a:schemeClr val="lt1"/>
              </a:buClr>
              <a:buSzPts val="900"/>
              <a:buFont typeface="Arial"/>
              <a:buNone/>
              <a:defRPr sz="1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9pPr>
          </a:lstStyle>
          <a:p>
            <a:endParaRPr/>
          </a:p>
        </p:txBody>
      </p:sp>
      <p:sp>
        <p:nvSpPr>
          <p:cNvPr id="47" name="Google Shape;47;ge35c07f9d5_0_4432"/>
          <p:cNvSpPr txBox="1">
            <a:spLocks noGrp="1"/>
          </p:cNvSpPr>
          <p:nvPr>
            <p:ph type="sldNum" idx="12"/>
          </p:nvPr>
        </p:nvSpPr>
        <p:spPr>
          <a:xfrm>
            <a:off x="9271574" y="6446521"/>
            <a:ext cx="2844900" cy="431100"/>
          </a:xfrm>
          <a:prstGeom prst="rect">
            <a:avLst/>
          </a:prstGeom>
          <a:noFill/>
          <a:ln>
            <a:noFill/>
          </a:ln>
        </p:spPr>
        <p:txBody>
          <a:bodyPr spcFirstLastPara="1" wrap="square" lIns="60950" tIns="30475" rIns="60950" bIns="30475" anchor="ctr" anchorCtr="0">
            <a:spAutoFit/>
          </a:bodyPr>
          <a:lstStyle>
            <a:lvl1pPr marL="0" marR="0" lvl="0"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a:t>
            </a:fld>
            <a:endParaRPr/>
          </a:p>
        </p:txBody>
      </p:sp>
      <p:sp>
        <p:nvSpPr>
          <p:cNvPr id="48" name="Google Shape;48;ge35c07f9d5_0_4432"/>
          <p:cNvSpPr/>
          <p:nvPr/>
        </p:nvSpPr>
        <p:spPr>
          <a:xfrm>
            <a:off x="521004" y="1681150"/>
            <a:ext cx="6025200" cy="4472700"/>
          </a:xfrm>
          <a:prstGeom prst="round2DiagRect">
            <a:avLst>
              <a:gd name="adj1" fmla="val 2886"/>
              <a:gd name="adj2" fmla="val 0"/>
            </a:avLst>
          </a:prstGeom>
          <a:solidFill>
            <a:schemeClr val="dk1">
              <a:alpha val="20000"/>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49" name="Google Shape;49;ge35c07f9d5_0_4432"/>
          <p:cNvSpPr>
            <a:spLocks noGrp="1"/>
          </p:cNvSpPr>
          <p:nvPr>
            <p:ph type="pic" idx="2"/>
          </p:nvPr>
        </p:nvSpPr>
        <p:spPr>
          <a:xfrm>
            <a:off x="641450" y="1805473"/>
            <a:ext cx="5784000" cy="4224000"/>
          </a:xfrm>
          <a:prstGeom prst="round2DiagRect">
            <a:avLst>
              <a:gd name="adj1" fmla="val 1663"/>
              <a:gd name="adj2" fmla="val 0"/>
            </a:avLst>
          </a:prstGeom>
          <a:solidFill>
            <a:schemeClr val="dk1">
              <a:alpha val="28627"/>
            </a:schemeClr>
          </a:solidFill>
          <a:ln>
            <a:noFill/>
          </a:ln>
        </p:spPr>
        <p:txBody>
          <a:bodyPr spcFirstLastPara="1" wrap="square" lIns="60950" tIns="60950" rIns="60950" bIns="60950" anchor="t" anchorCtr="0">
            <a:noAutofit/>
          </a:bodyPr>
          <a:lstStyle>
            <a:lvl1pPr marR="0" lvl="0" algn="l" rtl="0">
              <a:lnSpc>
                <a:spcPct val="100000"/>
              </a:lnSpc>
              <a:spcBef>
                <a:spcPts val="300"/>
              </a:spcBef>
              <a:spcAft>
                <a:spcPts val="0"/>
              </a:spcAft>
              <a:buClr>
                <a:schemeClr val="lt1"/>
              </a:buClr>
              <a:buSzPts val="9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0" name="Google Shape;50;ge35c07f9d5_0_4432"/>
          <p:cNvSpPr/>
          <p:nvPr/>
        </p:nvSpPr>
        <p:spPr>
          <a:xfrm>
            <a:off x="7070728" y="625691"/>
            <a:ext cx="840000" cy="840600"/>
          </a:xfrm>
          <a:prstGeom prst="ellipse">
            <a:avLst/>
          </a:prstGeom>
          <a:gradFill>
            <a:gsLst>
              <a:gs pos="0">
                <a:schemeClr val="dk2"/>
              </a:gs>
              <a:gs pos="21000">
                <a:srgbClr val="FFFFFF"/>
              </a:gs>
              <a:gs pos="67000">
                <a:srgbClr val="FFFFFF">
                  <a:alpha val="16078"/>
                </a:srgbClr>
              </a:gs>
              <a:gs pos="88000">
                <a:srgbClr val="FFFFFF">
                  <a:alpha val="40000"/>
                </a:srgbClr>
              </a:gs>
              <a:gs pos="100000">
                <a:schemeClr val="dk2"/>
              </a:gs>
            </a:gsLst>
            <a:path path="circle">
              <a:fillToRect r="100000" b="100000"/>
            </a:path>
            <a:tileRect l="-100000" t="-10000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51" name="Google Shape;51;ge35c07f9d5_0_4432"/>
          <p:cNvSpPr>
            <a:spLocks noGrp="1"/>
          </p:cNvSpPr>
          <p:nvPr>
            <p:ph type="pic" idx="3"/>
          </p:nvPr>
        </p:nvSpPr>
        <p:spPr>
          <a:xfrm>
            <a:off x="7306181" y="860707"/>
            <a:ext cx="369600" cy="370500"/>
          </a:xfrm>
          <a:prstGeom prst="rect">
            <a:avLst/>
          </a:prstGeom>
          <a:noFill/>
          <a:ln>
            <a:noFill/>
          </a:ln>
        </p:spPr>
        <p:txBody>
          <a:bodyPr spcFirstLastPara="1" wrap="square" lIns="60950" tIns="60950" rIns="60950" bIns="60950" anchor="t" anchorCtr="0">
            <a:noAutofit/>
          </a:bodyPr>
          <a:lstStyle>
            <a:lvl1pPr marR="0" lvl="0" algn="l" rtl="0">
              <a:lnSpc>
                <a:spcPct val="100000"/>
              </a:lnSpc>
              <a:spcBef>
                <a:spcPts val="100"/>
              </a:spcBef>
              <a:spcAft>
                <a:spcPts val="0"/>
              </a:spcAft>
              <a:buClr>
                <a:schemeClr val="lt1"/>
              </a:buClr>
              <a:buSzPts val="900"/>
              <a:buFont typeface="Arial"/>
              <a:buNone/>
              <a:defRPr sz="700" b="0" i="0" u="none" strike="noStrike" cap="none">
                <a:solidFill>
                  <a:schemeClr val="lt1"/>
                </a:solidFill>
                <a:latin typeface="Arial"/>
                <a:ea typeface="Arial"/>
                <a:cs typeface="Arial"/>
                <a:sym typeface="Arial"/>
              </a:defRPr>
            </a:lvl1pPr>
            <a:lvl2pPr marR="0" lvl="1"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2" name="Google Shape;52;ge35c07f9d5_0_4432"/>
          <p:cNvSpPr txBox="1">
            <a:spLocks noGrp="1"/>
          </p:cNvSpPr>
          <p:nvPr>
            <p:ph type="body" idx="1"/>
          </p:nvPr>
        </p:nvSpPr>
        <p:spPr>
          <a:xfrm>
            <a:off x="7987832" y="608686"/>
            <a:ext cx="3739500" cy="643200"/>
          </a:xfrm>
          <a:prstGeom prst="rect">
            <a:avLst/>
          </a:prstGeom>
          <a:noFill/>
          <a:ln>
            <a:noFill/>
          </a:ln>
        </p:spPr>
        <p:txBody>
          <a:bodyPr spcFirstLastPara="1" wrap="square" lIns="45700" tIns="45700" rIns="45700" bIns="45700" anchor="ctr" anchorCtr="0">
            <a:normAutofit/>
          </a:bodyPr>
          <a:lstStyle>
            <a:lvl1pPr marL="457200" marR="0" lvl="0" indent="-228600" algn="l">
              <a:lnSpc>
                <a:spcPct val="100000"/>
              </a:lnSpc>
              <a:spcBef>
                <a:spcPts val="0"/>
              </a:spcBef>
              <a:spcAft>
                <a:spcPts val="0"/>
              </a:spcAft>
              <a:buClr>
                <a:schemeClr val="accent2"/>
              </a:buClr>
              <a:buSzPts val="2800"/>
              <a:buFont typeface="Arial"/>
              <a:buNone/>
              <a:defRPr sz="27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3" name="Google Shape;53;ge35c07f9d5_0_4432"/>
          <p:cNvSpPr txBox="1">
            <a:spLocks noGrp="1"/>
          </p:cNvSpPr>
          <p:nvPr>
            <p:ph type="body" idx="4"/>
          </p:nvPr>
        </p:nvSpPr>
        <p:spPr>
          <a:xfrm>
            <a:off x="7980696" y="1071735"/>
            <a:ext cx="3775800" cy="3801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accent2"/>
              </a:buClr>
              <a:buSzPts val="2800"/>
              <a:buFont typeface="Arial"/>
              <a:buNone/>
              <a:defRPr sz="1600" b="0" i="1"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4" name="Google Shape;54;ge35c07f9d5_0_4432"/>
          <p:cNvSpPr/>
          <p:nvPr/>
        </p:nvSpPr>
        <p:spPr>
          <a:xfrm>
            <a:off x="7070728" y="1797590"/>
            <a:ext cx="840000" cy="840600"/>
          </a:xfrm>
          <a:prstGeom prst="ellipse">
            <a:avLst/>
          </a:prstGeom>
          <a:gradFill>
            <a:gsLst>
              <a:gs pos="0">
                <a:schemeClr val="dk2"/>
              </a:gs>
              <a:gs pos="21000">
                <a:srgbClr val="FFFFFF"/>
              </a:gs>
              <a:gs pos="67000">
                <a:srgbClr val="FFFFFF">
                  <a:alpha val="16078"/>
                </a:srgbClr>
              </a:gs>
              <a:gs pos="88000">
                <a:srgbClr val="FFFFFF">
                  <a:alpha val="40000"/>
                </a:srgbClr>
              </a:gs>
              <a:gs pos="100000">
                <a:schemeClr val="dk2"/>
              </a:gs>
            </a:gsLst>
            <a:path path="circle">
              <a:fillToRect r="100000" b="100000"/>
            </a:path>
            <a:tileRect l="-100000" t="-10000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55" name="Google Shape;55;ge35c07f9d5_0_4432"/>
          <p:cNvSpPr>
            <a:spLocks noGrp="1"/>
          </p:cNvSpPr>
          <p:nvPr>
            <p:ph type="pic" idx="5"/>
          </p:nvPr>
        </p:nvSpPr>
        <p:spPr>
          <a:xfrm>
            <a:off x="7306181" y="2032606"/>
            <a:ext cx="369600" cy="370500"/>
          </a:xfrm>
          <a:prstGeom prst="rect">
            <a:avLst/>
          </a:prstGeom>
          <a:noFill/>
          <a:ln>
            <a:noFill/>
          </a:ln>
        </p:spPr>
        <p:txBody>
          <a:bodyPr spcFirstLastPara="1" wrap="square" lIns="60950" tIns="60950" rIns="60950" bIns="60950" anchor="t" anchorCtr="0">
            <a:noAutofit/>
          </a:bodyPr>
          <a:lstStyle>
            <a:lvl1pPr marR="0" lvl="0" algn="l" rtl="0">
              <a:lnSpc>
                <a:spcPct val="100000"/>
              </a:lnSpc>
              <a:spcBef>
                <a:spcPts val="100"/>
              </a:spcBef>
              <a:spcAft>
                <a:spcPts val="0"/>
              </a:spcAft>
              <a:buClr>
                <a:schemeClr val="lt1"/>
              </a:buClr>
              <a:buSzPts val="900"/>
              <a:buFont typeface="Arial"/>
              <a:buNone/>
              <a:defRPr sz="700" b="0" i="0" u="none" strike="noStrike" cap="none">
                <a:solidFill>
                  <a:schemeClr val="lt1"/>
                </a:solidFill>
                <a:latin typeface="Arial"/>
                <a:ea typeface="Arial"/>
                <a:cs typeface="Arial"/>
                <a:sym typeface="Arial"/>
              </a:defRPr>
            </a:lvl1pPr>
            <a:lvl2pPr marR="0" lvl="1"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6" name="Google Shape;56;ge35c07f9d5_0_4432"/>
          <p:cNvSpPr txBox="1">
            <a:spLocks noGrp="1"/>
          </p:cNvSpPr>
          <p:nvPr>
            <p:ph type="body" idx="6"/>
          </p:nvPr>
        </p:nvSpPr>
        <p:spPr>
          <a:xfrm>
            <a:off x="7987832" y="1780587"/>
            <a:ext cx="3739500" cy="643200"/>
          </a:xfrm>
          <a:prstGeom prst="rect">
            <a:avLst/>
          </a:prstGeom>
          <a:noFill/>
          <a:ln>
            <a:noFill/>
          </a:ln>
        </p:spPr>
        <p:txBody>
          <a:bodyPr spcFirstLastPara="1" wrap="square" lIns="45700" tIns="45700" rIns="45700" bIns="45700" anchor="ctr" anchorCtr="0">
            <a:normAutofit/>
          </a:bodyPr>
          <a:lstStyle>
            <a:lvl1pPr marL="457200" marR="0" lvl="0" indent="-228600" algn="l">
              <a:lnSpc>
                <a:spcPct val="100000"/>
              </a:lnSpc>
              <a:spcBef>
                <a:spcPts val="0"/>
              </a:spcBef>
              <a:spcAft>
                <a:spcPts val="0"/>
              </a:spcAft>
              <a:buClr>
                <a:schemeClr val="accent2"/>
              </a:buClr>
              <a:buSzPts val="2800"/>
              <a:buFont typeface="Arial"/>
              <a:buNone/>
              <a:defRPr sz="27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7" name="Google Shape;57;ge35c07f9d5_0_4432"/>
          <p:cNvSpPr txBox="1">
            <a:spLocks noGrp="1"/>
          </p:cNvSpPr>
          <p:nvPr>
            <p:ph type="body" idx="7"/>
          </p:nvPr>
        </p:nvSpPr>
        <p:spPr>
          <a:xfrm>
            <a:off x="7980696" y="2243635"/>
            <a:ext cx="3775800" cy="3801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accent2"/>
              </a:buClr>
              <a:buSzPts val="2800"/>
              <a:buFont typeface="Arial"/>
              <a:buNone/>
              <a:defRPr sz="1600" b="0" i="1"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8" name="Google Shape;58;ge35c07f9d5_0_4432"/>
          <p:cNvSpPr/>
          <p:nvPr/>
        </p:nvSpPr>
        <p:spPr>
          <a:xfrm>
            <a:off x="7070728" y="2969491"/>
            <a:ext cx="840000" cy="840600"/>
          </a:xfrm>
          <a:prstGeom prst="ellipse">
            <a:avLst/>
          </a:prstGeom>
          <a:gradFill>
            <a:gsLst>
              <a:gs pos="0">
                <a:schemeClr val="dk2"/>
              </a:gs>
              <a:gs pos="21000">
                <a:srgbClr val="FFFFFF"/>
              </a:gs>
              <a:gs pos="67000">
                <a:srgbClr val="FFFFFF">
                  <a:alpha val="16078"/>
                </a:srgbClr>
              </a:gs>
              <a:gs pos="88000">
                <a:srgbClr val="FFFFFF">
                  <a:alpha val="40000"/>
                </a:srgbClr>
              </a:gs>
              <a:gs pos="100000">
                <a:schemeClr val="dk2"/>
              </a:gs>
            </a:gsLst>
            <a:path path="circle">
              <a:fillToRect r="100000" b="100000"/>
            </a:path>
            <a:tileRect l="-100000" t="-10000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59" name="Google Shape;59;ge35c07f9d5_0_4432"/>
          <p:cNvSpPr>
            <a:spLocks noGrp="1"/>
          </p:cNvSpPr>
          <p:nvPr>
            <p:ph type="pic" idx="8"/>
          </p:nvPr>
        </p:nvSpPr>
        <p:spPr>
          <a:xfrm>
            <a:off x="7306181" y="3204507"/>
            <a:ext cx="369600" cy="370500"/>
          </a:xfrm>
          <a:prstGeom prst="rect">
            <a:avLst/>
          </a:prstGeom>
          <a:noFill/>
          <a:ln>
            <a:noFill/>
          </a:ln>
        </p:spPr>
        <p:txBody>
          <a:bodyPr spcFirstLastPara="1" wrap="square" lIns="60950" tIns="60950" rIns="60950" bIns="60950" anchor="t" anchorCtr="0">
            <a:noAutofit/>
          </a:bodyPr>
          <a:lstStyle>
            <a:lvl1pPr marR="0" lvl="0" algn="l" rtl="0">
              <a:lnSpc>
                <a:spcPct val="100000"/>
              </a:lnSpc>
              <a:spcBef>
                <a:spcPts val="100"/>
              </a:spcBef>
              <a:spcAft>
                <a:spcPts val="0"/>
              </a:spcAft>
              <a:buClr>
                <a:schemeClr val="lt1"/>
              </a:buClr>
              <a:buSzPts val="900"/>
              <a:buFont typeface="Arial"/>
              <a:buNone/>
              <a:defRPr sz="700" b="0" i="0" u="none" strike="noStrike" cap="none">
                <a:solidFill>
                  <a:schemeClr val="lt1"/>
                </a:solidFill>
                <a:latin typeface="Arial"/>
                <a:ea typeface="Arial"/>
                <a:cs typeface="Arial"/>
                <a:sym typeface="Arial"/>
              </a:defRPr>
            </a:lvl1pPr>
            <a:lvl2pPr marR="0" lvl="1"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0" name="Google Shape;60;ge35c07f9d5_0_4432"/>
          <p:cNvSpPr txBox="1">
            <a:spLocks noGrp="1"/>
          </p:cNvSpPr>
          <p:nvPr>
            <p:ph type="body" idx="9"/>
          </p:nvPr>
        </p:nvSpPr>
        <p:spPr>
          <a:xfrm>
            <a:off x="7987832" y="2952487"/>
            <a:ext cx="3739500" cy="643200"/>
          </a:xfrm>
          <a:prstGeom prst="rect">
            <a:avLst/>
          </a:prstGeom>
          <a:noFill/>
          <a:ln>
            <a:noFill/>
          </a:ln>
        </p:spPr>
        <p:txBody>
          <a:bodyPr spcFirstLastPara="1" wrap="square" lIns="45700" tIns="45700" rIns="45700" bIns="45700" anchor="ctr" anchorCtr="0">
            <a:normAutofit/>
          </a:bodyPr>
          <a:lstStyle>
            <a:lvl1pPr marL="457200" marR="0" lvl="0" indent="-228600" algn="l">
              <a:lnSpc>
                <a:spcPct val="100000"/>
              </a:lnSpc>
              <a:spcBef>
                <a:spcPts val="0"/>
              </a:spcBef>
              <a:spcAft>
                <a:spcPts val="0"/>
              </a:spcAft>
              <a:buClr>
                <a:schemeClr val="accent2"/>
              </a:buClr>
              <a:buSzPts val="2800"/>
              <a:buFont typeface="Arial"/>
              <a:buNone/>
              <a:defRPr sz="27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1" name="Google Shape;61;ge35c07f9d5_0_4432"/>
          <p:cNvSpPr txBox="1">
            <a:spLocks noGrp="1"/>
          </p:cNvSpPr>
          <p:nvPr>
            <p:ph type="body" idx="13"/>
          </p:nvPr>
        </p:nvSpPr>
        <p:spPr>
          <a:xfrm>
            <a:off x="7980696" y="3415535"/>
            <a:ext cx="3775800" cy="3801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accent2"/>
              </a:buClr>
              <a:buSzPts val="2800"/>
              <a:buFont typeface="Arial"/>
              <a:buNone/>
              <a:defRPr sz="1600" b="0" i="1"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2" name="Google Shape;62;ge35c07f9d5_0_4432"/>
          <p:cNvSpPr/>
          <p:nvPr/>
        </p:nvSpPr>
        <p:spPr>
          <a:xfrm>
            <a:off x="7070728" y="4141391"/>
            <a:ext cx="840000" cy="840600"/>
          </a:xfrm>
          <a:prstGeom prst="ellipse">
            <a:avLst/>
          </a:prstGeom>
          <a:gradFill>
            <a:gsLst>
              <a:gs pos="0">
                <a:schemeClr val="dk2"/>
              </a:gs>
              <a:gs pos="21000">
                <a:srgbClr val="FFFFFF"/>
              </a:gs>
              <a:gs pos="67000">
                <a:srgbClr val="FFFFFF">
                  <a:alpha val="16078"/>
                </a:srgbClr>
              </a:gs>
              <a:gs pos="88000">
                <a:srgbClr val="FFFFFF">
                  <a:alpha val="40000"/>
                </a:srgbClr>
              </a:gs>
              <a:gs pos="100000">
                <a:schemeClr val="dk2"/>
              </a:gs>
            </a:gsLst>
            <a:path path="circle">
              <a:fillToRect r="100000" b="100000"/>
            </a:path>
            <a:tileRect l="-100000" t="-10000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63" name="Google Shape;63;ge35c07f9d5_0_4432"/>
          <p:cNvSpPr>
            <a:spLocks noGrp="1"/>
          </p:cNvSpPr>
          <p:nvPr>
            <p:ph type="pic" idx="14"/>
          </p:nvPr>
        </p:nvSpPr>
        <p:spPr>
          <a:xfrm>
            <a:off x="7306181" y="4376407"/>
            <a:ext cx="369600" cy="370500"/>
          </a:xfrm>
          <a:prstGeom prst="rect">
            <a:avLst/>
          </a:prstGeom>
          <a:noFill/>
          <a:ln>
            <a:noFill/>
          </a:ln>
        </p:spPr>
        <p:txBody>
          <a:bodyPr spcFirstLastPara="1" wrap="square" lIns="60950" tIns="60950" rIns="60950" bIns="60950" anchor="t" anchorCtr="0">
            <a:noAutofit/>
          </a:bodyPr>
          <a:lstStyle>
            <a:lvl1pPr marR="0" lvl="0" algn="l" rtl="0">
              <a:lnSpc>
                <a:spcPct val="100000"/>
              </a:lnSpc>
              <a:spcBef>
                <a:spcPts val="100"/>
              </a:spcBef>
              <a:spcAft>
                <a:spcPts val="0"/>
              </a:spcAft>
              <a:buClr>
                <a:schemeClr val="lt1"/>
              </a:buClr>
              <a:buSzPts val="900"/>
              <a:buFont typeface="Arial"/>
              <a:buNone/>
              <a:defRPr sz="700" b="0" i="0" u="none" strike="noStrike" cap="none">
                <a:solidFill>
                  <a:schemeClr val="lt1"/>
                </a:solidFill>
                <a:latin typeface="Arial"/>
                <a:ea typeface="Arial"/>
                <a:cs typeface="Arial"/>
                <a:sym typeface="Arial"/>
              </a:defRPr>
            </a:lvl1pPr>
            <a:lvl2pPr marR="0" lvl="1"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4" name="Google Shape;64;ge35c07f9d5_0_4432"/>
          <p:cNvSpPr txBox="1">
            <a:spLocks noGrp="1"/>
          </p:cNvSpPr>
          <p:nvPr>
            <p:ph type="body" idx="15"/>
          </p:nvPr>
        </p:nvSpPr>
        <p:spPr>
          <a:xfrm>
            <a:off x="7987832" y="4124387"/>
            <a:ext cx="3739500" cy="643200"/>
          </a:xfrm>
          <a:prstGeom prst="rect">
            <a:avLst/>
          </a:prstGeom>
          <a:noFill/>
          <a:ln>
            <a:noFill/>
          </a:ln>
        </p:spPr>
        <p:txBody>
          <a:bodyPr spcFirstLastPara="1" wrap="square" lIns="45700" tIns="45700" rIns="45700" bIns="45700" anchor="ctr" anchorCtr="0">
            <a:normAutofit/>
          </a:bodyPr>
          <a:lstStyle>
            <a:lvl1pPr marL="457200" marR="0" lvl="0" indent="-228600" algn="l">
              <a:lnSpc>
                <a:spcPct val="100000"/>
              </a:lnSpc>
              <a:spcBef>
                <a:spcPts val="0"/>
              </a:spcBef>
              <a:spcAft>
                <a:spcPts val="0"/>
              </a:spcAft>
              <a:buClr>
                <a:schemeClr val="accent2"/>
              </a:buClr>
              <a:buSzPts val="2800"/>
              <a:buFont typeface="Arial"/>
              <a:buNone/>
              <a:defRPr sz="27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5" name="Google Shape;65;ge35c07f9d5_0_4432"/>
          <p:cNvSpPr txBox="1">
            <a:spLocks noGrp="1"/>
          </p:cNvSpPr>
          <p:nvPr>
            <p:ph type="body" idx="16"/>
          </p:nvPr>
        </p:nvSpPr>
        <p:spPr>
          <a:xfrm>
            <a:off x="7980696" y="4587435"/>
            <a:ext cx="3775800" cy="3801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accent2"/>
              </a:buClr>
              <a:buSzPts val="2800"/>
              <a:buFont typeface="Arial"/>
              <a:buNone/>
              <a:defRPr sz="1600" b="0" i="1"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6" name="Google Shape;66;ge35c07f9d5_0_4432"/>
          <p:cNvSpPr/>
          <p:nvPr/>
        </p:nvSpPr>
        <p:spPr>
          <a:xfrm>
            <a:off x="7070728" y="5313290"/>
            <a:ext cx="840000" cy="840600"/>
          </a:xfrm>
          <a:prstGeom prst="ellipse">
            <a:avLst/>
          </a:prstGeom>
          <a:gradFill>
            <a:gsLst>
              <a:gs pos="0">
                <a:schemeClr val="dk2"/>
              </a:gs>
              <a:gs pos="21000">
                <a:srgbClr val="FFFFFF"/>
              </a:gs>
              <a:gs pos="67000">
                <a:srgbClr val="FFFFFF">
                  <a:alpha val="16078"/>
                </a:srgbClr>
              </a:gs>
              <a:gs pos="88000">
                <a:srgbClr val="FFFFFF">
                  <a:alpha val="40000"/>
                </a:srgbClr>
              </a:gs>
              <a:gs pos="100000">
                <a:schemeClr val="dk2"/>
              </a:gs>
            </a:gsLst>
            <a:path path="circle">
              <a:fillToRect r="100000" b="100000"/>
            </a:path>
            <a:tileRect l="-100000" t="-10000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67" name="Google Shape;67;ge35c07f9d5_0_4432"/>
          <p:cNvSpPr>
            <a:spLocks noGrp="1"/>
          </p:cNvSpPr>
          <p:nvPr>
            <p:ph type="pic" idx="17"/>
          </p:nvPr>
        </p:nvSpPr>
        <p:spPr>
          <a:xfrm>
            <a:off x="7306181" y="5548306"/>
            <a:ext cx="369600" cy="370500"/>
          </a:xfrm>
          <a:prstGeom prst="rect">
            <a:avLst/>
          </a:prstGeom>
          <a:noFill/>
          <a:ln>
            <a:noFill/>
          </a:ln>
        </p:spPr>
        <p:txBody>
          <a:bodyPr spcFirstLastPara="1" wrap="square" lIns="60950" tIns="60950" rIns="60950" bIns="60950" anchor="t" anchorCtr="0">
            <a:noAutofit/>
          </a:bodyPr>
          <a:lstStyle>
            <a:lvl1pPr marR="0" lvl="0" algn="l" rtl="0">
              <a:lnSpc>
                <a:spcPct val="100000"/>
              </a:lnSpc>
              <a:spcBef>
                <a:spcPts val="100"/>
              </a:spcBef>
              <a:spcAft>
                <a:spcPts val="0"/>
              </a:spcAft>
              <a:buClr>
                <a:schemeClr val="lt1"/>
              </a:buClr>
              <a:buSzPts val="900"/>
              <a:buFont typeface="Arial"/>
              <a:buNone/>
              <a:defRPr sz="700" b="0" i="0" u="none" strike="noStrike" cap="none">
                <a:solidFill>
                  <a:schemeClr val="lt1"/>
                </a:solidFill>
                <a:latin typeface="Arial"/>
                <a:ea typeface="Arial"/>
                <a:cs typeface="Arial"/>
                <a:sym typeface="Arial"/>
              </a:defRPr>
            </a:lvl1pPr>
            <a:lvl2pPr marR="0" lvl="1"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8" name="Google Shape;68;ge35c07f9d5_0_4432"/>
          <p:cNvSpPr txBox="1">
            <a:spLocks noGrp="1"/>
          </p:cNvSpPr>
          <p:nvPr>
            <p:ph type="body" idx="18"/>
          </p:nvPr>
        </p:nvSpPr>
        <p:spPr>
          <a:xfrm>
            <a:off x="7987832" y="5296285"/>
            <a:ext cx="3739500" cy="643200"/>
          </a:xfrm>
          <a:prstGeom prst="rect">
            <a:avLst/>
          </a:prstGeom>
          <a:noFill/>
          <a:ln>
            <a:noFill/>
          </a:ln>
        </p:spPr>
        <p:txBody>
          <a:bodyPr spcFirstLastPara="1" wrap="square" lIns="45700" tIns="45700" rIns="45700" bIns="45700" anchor="ctr" anchorCtr="0">
            <a:normAutofit/>
          </a:bodyPr>
          <a:lstStyle>
            <a:lvl1pPr marL="457200" marR="0" lvl="0" indent="-228600" algn="l">
              <a:lnSpc>
                <a:spcPct val="100000"/>
              </a:lnSpc>
              <a:spcBef>
                <a:spcPts val="0"/>
              </a:spcBef>
              <a:spcAft>
                <a:spcPts val="0"/>
              </a:spcAft>
              <a:buClr>
                <a:schemeClr val="accent2"/>
              </a:buClr>
              <a:buSzPts val="2800"/>
              <a:buFont typeface="Arial"/>
              <a:buNone/>
              <a:defRPr sz="27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9" name="Google Shape;69;ge35c07f9d5_0_4432"/>
          <p:cNvSpPr txBox="1">
            <a:spLocks noGrp="1"/>
          </p:cNvSpPr>
          <p:nvPr>
            <p:ph type="body" idx="19"/>
          </p:nvPr>
        </p:nvSpPr>
        <p:spPr>
          <a:xfrm>
            <a:off x="7980696" y="5759333"/>
            <a:ext cx="3775800" cy="3801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accent2"/>
              </a:buClr>
              <a:buSzPts val="2800"/>
              <a:buFont typeface="Arial"/>
              <a:buNone/>
              <a:defRPr sz="1600" b="0" i="1"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70" name="Google Shape;70;ge35c07f9d5_0_4432"/>
          <p:cNvSpPr txBox="1">
            <a:spLocks noGrp="1"/>
          </p:cNvSpPr>
          <p:nvPr>
            <p:ph type="title"/>
          </p:nvPr>
        </p:nvSpPr>
        <p:spPr>
          <a:xfrm>
            <a:off x="521004" y="278400"/>
            <a:ext cx="6025200" cy="1038900"/>
          </a:xfrm>
          <a:prstGeom prst="rect">
            <a:avLst/>
          </a:prstGeom>
          <a:noFill/>
          <a:ln>
            <a:noFill/>
          </a:ln>
        </p:spPr>
        <p:txBody>
          <a:bodyPr spcFirstLastPara="1" wrap="square" lIns="45700" tIns="45700" rIns="45700" bIns="45700" anchor="b" anchorCtr="0">
            <a:normAutofit/>
          </a:bodyPr>
          <a:lstStyle>
            <a:lvl1pPr marR="0" lvl="0" algn="r">
              <a:lnSpc>
                <a:spcPct val="100000"/>
              </a:lnSpc>
              <a:spcBef>
                <a:spcPts val="0"/>
              </a:spcBef>
              <a:spcAft>
                <a:spcPts val="0"/>
              </a:spcAft>
              <a:buClr>
                <a:schemeClr val="lt1"/>
              </a:buClr>
              <a:buSzPts val="4400"/>
              <a:buFont typeface="Arial"/>
              <a:buNone/>
              <a:defRPr sz="5300" b="0" i="0" u="none" strike="noStrike" cap="non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a:endParaRPr/>
          </a:p>
        </p:txBody>
      </p:sp>
      <p:sp>
        <p:nvSpPr>
          <p:cNvPr id="71" name="Google Shape;71;ge35c07f9d5_0_4432"/>
          <p:cNvSpPr txBox="1">
            <a:spLocks noGrp="1"/>
          </p:cNvSpPr>
          <p:nvPr>
            <p:ph type="body" idx="20"/>
          </p:nvPr>
        </p:nvSpPr>
        <p:spPr>
          <a:xfrm>
            <a:off x="454884" y="1202267"/>
            <a:ext cx="6025200" cy="411900"/>
          </a:xfrm>
          <a:prstGeom prst="rect">
            <a:avLst/>
          </a:prstGeom>
          <a:noFill/>
          <a:ln>
            <a:noFill/>
          </a:ln>
        </p:spPr>
        <p:txBody>
          <a:bodyPr spcFirstLastPara="1" wrap="square" lIns="45700" tIns="45700" rIns="45700" bIns="45700" anchor="ctr" anchorCtr="0">
            <a:normAutofit/>
          </a:bodyPr>
          <a:lstStyle>
            <a:lvl1pPr marL="457200" marR="0" lvl="0" indent="-228600" algn="r">
              <a:lnSpc>
                <a:spcPct val="100000"/>
              </a:lnSpc>
              <a:spcBef>
                <a:spcPts val="0"/>
              </a:spcBef>
              <a:spcAft>
                <a:spcPts val="0"/>
              </a:spcAft>
              <a:buClr>
                <a:schemeClr val="lt1"/>
              </a:buClr>
              <a:buSzPts val="2800"/>
              <a:buFont typeface="Arial"/>
              <a:buNone/>
              <a:defRPr sz="2100" b="0" i="1"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282255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70"/>
                                        </p:tgtEl>
                                        <p:attrNameLst>
                                          <p:attrName>style.visibility</p:attrName>
                                        </p:attrNameLst>
                                      </p:cBhvr>
                                      <p:to>
                                        <p:strVal val="visible"/>
                                      </p:to>
                                    </p:set>
                                    <p:animEffect transition="in" filter="fade">
                                      <p:cBhvr>
                                        <p:cTn id="14" dur="500"/>
                                        <p:tgtEl>
                                          <p:spTgt spid="70"/>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500"/>
                                        <p:tgtEl>
                                          <p:spTgt spid="44"/>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71">
                                            <p:txEl>
                                              <p:pRg st="0" end="0"/>
                                            </p:txEl>
                                          </p:spTgt>
                                        </p:tgtEl>
                                        <p:attrNameLst>
                                          <p:attrName>style.visibility</p:attrName>
                                        </p:attrNameLst>
                                      </p:cBhvr>
                                      <p:to>
                                        <p:strVal val="visible"/>
                                      </p:to>
                                    </p:set>
                                    <p:animEffect transition="in" filter="fade">
                                      <p:cBhvr>
                                        <p:cTn id="22" dur="500"/>
                                        <p:tgtEl>
                                          <p:spTgt spid="71">
                                            <p:txEl>
                                              <p:pRg st="0" end="0"/>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1">
                                            <p:txEl>
                                              <p:charRg st="1" end="1"/>
                                            </p:txEl>
                                          </p:spTgt>
                                        </p:tgtEl>
                                        <p:attrNameLst>
                                          <p:attrName>style.visibility</p:attrName>
                                        </p:attrNameLst>
                                      </p:cBhvr>
                                      <p:to>
                                        <p:strVal val="visible"/>
                                      </p:to>
                                    </p:set>
                                    <p:animEffect transition="in" filter="fade">
                                      <p:cBhvr>
                                        <p:cTn id="26" dur="500"/>
                                        <p:tgtEl>
                                          <p:spTgt spid="71">
                                            <p:txEl>
                                              <p:charRg st="1" end="1"/>
                                            </p:txEl>
                                          </p:spTgt>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71">
                                            <p:txEl>
                                              <p:charRg st="1" end="1"/>
                                            </p:txEl>
                                          </p:spTgt>
                                        </p:tgtEl>
                                        <p:attrNameLst>
                                          <p:attrName>style.visibility</p:attrName>
                                        </p:attrNameLst>
                                      </p:cBhvr>
                                      <p:to>
                                        <p:strVal val="visible"/>
                                      </p:to>
                                    </p:set>
                                    <p:animEffect transition="in" filter="fade">
                                      <p:cBhvr>
                                        <p:cTn id="30" dur="500"/>
                                        <p:tgtEl>
                                          <p:spTgt spid="71">
                                            <p:txEl>
                                              <p:charRg st="1" end="1"/>
                                            </p:txEl>
                                          </p:spTgt>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71">
                                            <p:txEl>
                                              <p:charRg st="1" end="1"/>
                                            </p:txEl>
                                          </p:spTgt>
                                        </p:tgtEl>
                                        <p:attrNameLst>
                                          <p:attrName>style.visibility</p:attrName>
                                        </p:attrNameLst>
                                      </p:cBhvr>
                                      <p:to>
                                        <p:strVal val="visible"/>
                                      </p:to>
                                    </p:set>
                                    <p:animEffect transition="in" filter="fade">
                                      <p:cBhvr>
                                        <p:cTn id="34" dur="500"/>
                                        <p:tgtEl>
                                          <p:spTgt spid="71">
                                            <p:txEl>
                                              <p:charRg st="1" end="1"/>
                                            </p:txEl>
                                          </p:spTgt>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71">
                                            <p:txEl>
                                              <p:charRg st="1" end="1"/>
                                            </p:txEl>
                                          </p:spTgt>
                                        </p:tgtEl>
                                        <p:attrNameLst>
                                          <p:attrName>style.visibility</p:attrName>
                                        </p:attrNameLst>
                                      </p:cBhvr>
                                      <p:to>
                                        <p:strVal val="visible"/>
                                      </p:to>
                                    </p:set>
                                    <p:animEffect transition="in" filter="fade">
                                      <p:cBhvr>
                                        <p:cTn id="38" dur="500"/>
                                        <p:tgtEl>
                                          <p:spTgt spid="71">
                                            <p:txEl>
                                              <p:charRg st="1" end="1"/>
                                            </p:txEl>
                                          </p:spTgt>
                                        </p:tgtEl>
                                      </p:cBhvr>
                                    </p:animEffect>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71">
                                            <p:txEl>
                                              <p:charRg st="1" end="1"/>
                                            </p:txEl>
                                          </p:spTgt>
                                        </p:tgtEl>
                                        <p:attrNameLst>
                                          <p:attrName>style.visibility</p:attrName>
                                        </p:attrNameLst>
                                      </p:cBhvr>
                                      <p:to>
                                        <p:strVal val="visible"/>
                                      </p:to>
                                    </p:set>
                                    <p:animEffect transition="in" filter="fade">
                                      <p:cBhvr>
                                        <p:cTn id="42" dur="500"/>
                                        <p:tgtEl>
                                          <p:spTgt spid="71">
                                            <p:txEl>
                                              <p:charRg st="1" end="1"/>
                                            </p:txEl>
                                          </p:spTgt>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71">
                                            <p:txEl>
                                              <p:charRg st="1" end="1"/>
                                            </p:txEl>
                                          </p:spTgt>
                                        </p:tgtEl>
                                        <p:attrNameLst>
                                          <p:attrName>style.visibility</p:attrName>
                                        </p:attrNameLst>
                                      </p:cBhvr>
                                      <p:to>
                                        <p:strVal val="visible"/>
                                      </p:to>
                                    </p:set>
                                    <p:animEffect transition="in" filter="fade">
                                      <p:cBhvr>
                                        <p:cTn id="46" dur="500"/>
                                        <p:tgtEl>
                                          <p:spTgt spid="71">
                                            <p:txEl>
                                              <p:charRg st="1" end="1"/>
                                            </p:txEl>
                                          </p:spTgt>
                                        </p:tgtEl>
                                      </p:cBhvr>
                                    </p:animEffect>
                                  </p:childTnLst>
                                </p:cTn>
                              </p:par>
                            </p:childTnLst>
                          </p:cTn>
                        </p:par>
                        <p:par>
                          <p:cTn id="47" fill="hold">
                            <p:stCondLst>
                              <p:cond delay="5000"/>
                            </p:stCondLst>
                            <p:childTnLst>
                              <p:par>
                                <p:cTn id="48" presetID="10" presetClass="entr" presetSubtype="0" fill="hold" nodeType="afterEffect">
                                  <p:stCondLst>
                                    <p:cond delay="0"/>
                                  </p:stCondLst>
                                  <p:childTnLst>
                                    <p:set>
                                      <p:cBhvr>
                                        <p:cTn id="49" dur="1" fill="hold">
                                          <p:stCondLst>
                                            <p:cond delay="0"/>
                                          </p:stCondLst>
                                        </p:cTn>
                                        <p:tgtEl>
                                          <p:spTgt spid="71">
                                            <p:txEl>
                                              <p:charRg st="1" end="1"/>
                                            </p:txEl>
                                          </p:spTgt>
                                        </p:tgtEl>
                                        <p:attrNameLst>
                                          <p:attrName>style.visibility</p:attrName>
                                        </p:attrNameLst>
                                      </p:cBhvr>
                                      <p:to>
                                        <p:strVal val="visible"/>
                                      </p:to>
                                    </p:set>
                                    <p:animEffect transition="in" filter="fade">
                                      <p:cBhvr>
                                        <p:cTn id="50" dur="500"/>
                                        <p:tgtEl>
                                          <p:spTgt spid="71">
                                            <p:txEl>
                                              <p:charRg st="1" end="1"/>
                                            </p:txEl>
                                          </p:spTgt>
                                        </p:tgtEl>
                                      </p:cBhvr>
                                    </p:animEffect>
                                  </p:childTnLst>
                                </p:cTn>
                              </p:par>
                            </p:childTnLst>
                          </p:cTn>
                        </p:par>
                        <p:par>
                          <p:cTn id="51" fill="hold">
                            <p:stCondLst>
                              <p:cond delay="5500"/>
                            </p:stCondLst>
                            <p:childTnLst>
                              <p:par>
                                <p:cTn id="52" presetID="10" presetClass="entr" presetSubtype="0" fill="hold" nodeType="afterEffect">
                                  <p:stCondLst>
                                    <p:cond delay="0"/>
                                  </p:stCondLst>
                                  <p:childTnLst>
                                    <p:set>
                                      <p:cBhvr>
                                        <p:cTn id="53" dur="1" fill="hold">
                                          <p:stCondLst>
                                            <p:cond delay="0"/>
                                          </p:stCondLst>
                                        </p:cTn>
                                        <p:tgtEl>
                                          <p:spTgt spid="71">
                                            <p:txEl>
                                              <p:charRg st="1" end="1"/>
                                            </p:txEl>
                                          </p:spTgt>
                                        </p:tgtEl>
                                        <p:attrNameLst>
                                          <p:attrName>style.visibility</p:attrName>
                                        </p:attrNameLst>
                                      </p:cBhvr>
                                      <p:to>
                                        <p:strVal val="visible"/>
                                      </p:to>
                                    </p:set>
                                    <p:animEffect transition="in" filter="fade">
                                      <p:cBhvr>
                                        <p:cTn id="54" dur="500"/>
                                        <p:tgtEl>
                                          <p:spTgt spid="71">
                                            <p:txEl>
                                              <p:charRg st="1" end="1"/>
                                            </p:txEl>
                                          </p:spTgt>
                                        </p:tgtEl>
                                      </p:cBhvr>
                                    </p:animEffect>
                                  </p:childTnLst>
                                </p:cTn>
                              </p:par>
                            </p:childTnLst>
                          </p:cTn>
                        </p:par>
                        <p:par>
                          <p:cTn id="55" fill="hold">
                            <p:stCondLst>
                              <p:cond delay="6000"/>
                            </p:stCondLst>
                            <p:childTnLst>
                              <p:par>
                                <p:cTn id="56" presetID="10" presetClass="entr" presetSubtype="0" fill="hold" nodeType="after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childTnLst>
                          </p:cTn>
                        </p:par>
                        <p:par>
                          <p:cTn id="59" fill="hold">
                            <p:stCondLst>
                              <p:cond delay="6500"/>
                            </p:stCondLst>
                            <p:childTnLst>
                              <p:par>
                                <p:cTn id="60" presetID="10" presetClass="entr" presetSubtype="0" fill="hold" nodeType="after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fade">
                                      <p:cBhvr>
                                        <p:cTn id="62" dur="250"/>
                                        <p:tgtEl>
                                          <p:spTgt spid="50"/>
                                        </p:tgtEl>
                                      </p:cBhvr>
                                    </p:animEffect>
                                  </p:childTnLst>
                                </p:cTn>
                              </p:par>
                              <p:par>
                                <p:cTn id="63" presetID="10" presetClass="entr" presetSubtype="0" fill="hold" nodeType="with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fade">
                                      <p:cBhvr>
                                        <p:cTn id="65" dur="500"/>
                                        <p:tgtEl>
                                          <p:spTgt spid="51"/>
                                        </p:tgtEl>
                                      </p:cBhvr>
                                    </p:animEffect>
                                  </p:childTnLst>
                                </p:cTn>
                              </p:par>
                            </p:childTnLst>
                          </p:cTn>
                        </p:par>
                        <p:par>
                          <p:cTn id="66" fill="hold">
                            <p:stCondLst>
                              <p:cond delay="7000"/>
                            </p:stCondLst>
                            <p:childTnLst>
                              <p:par>
                                <p:cTn id="67" presetID="10" presetClass="entr" presetSubtype="0" fill="hold" nodeType="afterEffect">
                                  <p:stCondLst>
                                    <p:cond delay="0"/>
                                  </p:stCondLst>
                                  <p:childTnLst>
                                    <p:set>
                                      <p:cBhvr>
                                        <p:cTn id="68" dur="1" fill="hold">
                                          <p:stCondLst>
                                            <p:cond delay="0"/>
                                          </p:stCondLst>
                                        </p:cTn>
                                        <p:tgtEl>
                                          <p:spTgt spid="52">
                                            <p:txEl>
                                              <p:pRg st="0" end="0"/>
                                            </p:txEl>
                                          </p:spTgt>
                                        </p:tgtEl>
                                        <p:attrNameLst>
                                          <p:attrName>style.visibility</p:attrName>
                                        </p:attrNameLst>
                                      </p:cBhvr>
                                      <p:to>
                                        <p:strVal val="visible"/>
                                      </p:to>
                                    </p:set>
                                    <p:animEffect transition="in" filter="fade">
                                      <p:cBhvr>
                                        <p:cTn id="69" dur="500"/>
                                        <p:tgtEl>
                                          <p:spTgt spid="52">
                                            <p:txEl>
                                              <p:pRg st="0" end="0"/>
                                            </p:txEl>
                                          </p:spTgt>
                                        </p:tgtEl>
                                      </p:cBhvr>
                                    </p:animEffect>
                                  </p:childTnLst>
                                </p:cTn>
                              </p:par>
                            </p:childTnLst>
                          </p:cTn>
                        </p:par>
                        <p:par>
                          <p:cTn id="70" fill="hold">
                            <p:stCondLst>
                              <p:cond delay="7500"/>
                            </p:stCondLst>
                            <p:childTnLst>
                              <p:par>
                                <p:cTn id="71" presetID="10" presetClass="entr" presetSubtype="0" fill="hold" nodeType="afterEffect">
                                  <p:stCondLst>
                                    <p:cond delay="0"/>
                                  </p:stCondLst>
                                  <p:childTnLst>
                                    <p:set>
                                      <p:cBhvr>
                                        <p:cTn id="72" dur="1" fill="hold">
                                          <p:stCondLst>
                                            <p:cond delay="0"/>
                                          </p:stCondLst>
                                        </p:cTn>
                                        <p:tgtEl>
                                          <p:spTgt spid="52">
                                            <p:txEl>
                                              <p:charRg st="1" end="1"/>
                                            </p:txEl>
                                          </p:spTgt>
                                        </p:tgtEl>
                                        <p:attrNameLst>
                                          <p:attrName>style.visibility</p:attrName>
                                        </p:attrNameLst>
                                      </p:cBhvr>
                                      <p:to>
                                        <p:strVal val="visible"/>
                                      </p:to>
                                    </p:set>
                                    <p:animEffect transition="in" filter="fade">
                                      <p:cBhvr>
                                        <p:cTn id="73" dur="500"/>
                                        <p:tgtEl>
                                          <p:spTgt spid="52">
                                            <p:txEl>
                                              <p:charRg st="1" end="1"/>
                                            </p:txEl>
                                          </p:spTgt>
                                        </p:tgtEl>
                                      </p:cBhvr>
                                    </p:animEffect>
                                  </p:childTnLst>
                                </p:cTn>
                              </p:par>
                            </p:childTnLst>
                          </p:cTn>
                        </p:par>
                        <p:par>
                          <p:cTn id="74" fill="hold">
                            <p:stCondLst>
                              <p:cond delay="8000"/>
                            </p:stCondLst>
                            <p:childTnLst>
                              <p:par>
                                <p:cTn id="75" presetID="10" presetClass="entr" presetSubtype="0" fill="hold" nodeType="afterEffect">
                                  <p:stCondLst>
                                    <p:cond delay="0"/>
                                  </p:stCondLst>
                                  <p:childTnLst>
                                    <p:set>
                                      <p:cBhvr>
                                        <p:cTn id="76" dur="1" fill="hold">
                                          <p:stCondLst>
                                            <p:cond delay="0"/>
                                          </p:stCondLst>
                                        </p:cTn>
                                        <p:tgtEl>
                                          <p:spTgt spid="52">
                                            <p:txEl>
                                              <p:charRg st="1" end="1"/>
                                            </p:txEl>
                                          </p:spTgt>
                                        </p:tgtEl>
                                        <p:attrNameLst>
                                          <p:attrName>style.visibility</p:attrName>
                                        </p:attrNameLst>
                                      </p:cBhvr>
                                      <p:to>
                                        <p:strVal val="visible"/>
                                      </p:to>
                                    </p:set>
                                    <p:animEffect transition="in" filter="fade">
                                      <p:cBhvr>
                                        <p:cTn id="77" dur="500"/>
                                        <p:tgtEl>
                                          <p:spTgt spid="52">
                                            <p:txEl>
                                              <p:charRg st="1" end="1"/>
                                            </p:txEl>
                                          </p:spTgt>
                                        </p:tgtEl>
                                      </p:cBhvr>
                                    </p:animEffect>
                                  </p:childTnLst>
                                </p:cTn>
                              </p:par>
                            </p:childTnLst>
                          </p:cTn>
                        </p:par>
                        <p:par>
                          <p:cTn id="78" fill="hold">
                            <p:stCondLst>
                              <p:cond delay="8500"/>
                            </p:stCondLst>
                            <p:childTnLst>
                              <p:par>
                                <p:cTn id="79" presetID="10" presetClass="entr" presetSubtype="0" fill="hold" nodeType="afterEffect">
                                  <p:stCondLst>
                                    <p:cond delay="0"/>
                                  </p:stCondLst>
                                  <p:childTnLst>
                                    <p:set>
                                      <p:cBhvr>
                                        <p:cTn id="80" dur="1" fill="hold">
                                          <p:stCondLst>
                                            <p:cond delay="0"/>
                                          </p:stCondLst>
                                        </p:cTn>
                                        <p:tgtEl>
                                          <p:spTgt spid="52">
                                            <p:txEl>
                                              <p:charRg st="1" end="1"/>
                                            </p:txEl>
                                          </p:spTgt>
                                        </p:tgtEl>
                                        <p:attrNameLst>
                                          <p:attrName>style.visibility</p:attrName>
                                        </p:attrNameLst>
                                      </p:cBhvr>
                                      <p:to>
                                        <p:strVal val="visible"/>
                                      </p:to>
                                    </p:set>
                                    <p:animEffect transition="in" filter="fade">
                                      <p:cBhvr>
                                        <p:cTn id="81" dur="500"/>
                                        <p:tgtEl>
                                          <p:spTgt spid="52">
                                            <p:txEl>
                                              <p:charRg st="1" end="1"/>
                                            </p:txEl>
                                          </p:spTgt>
                                        </p:tgtEl>
                                      </p:cBhvr>
                                    </p:animEffect>
                                  </p:childTnLst>
                                </p:cTn>
                              </p:par>
                            </p:childTnLst>
                          </p:cTn>
                        </p:par>
                        <p:par>
                          <p:cTn id="82" fill="hold">
                            <p:stCondLst>
                              <p:cond delay="9000"/>
                            </p:stCondLst>
                            <p:childTnLst>
                              <p:par>
                                <p:cTn id="83" presetID="10" presetClass="entr" presetSubtype="0" fill="hold" nodeType="afterEffect">
                                  <p:stCondLst>
                                    <p:cond delay="0"/>
                                  </p:stCondLst>
                                  <p:childTnLst>
                                    <p:set>
                                      <p:cBhvr>
                                        <p:cTn id="84" dur="1" fill="hold">
                                          <p:stCondLst>
                                            <p:cond delay="0"/>
                                          </p:stCondLst>
                                        </p:cTn>
                                        <p:tgtEl>
                                          <p:spTgt spid="52">
                                            <p:txEl>
                                              <p:charRg st="1" end="1"/>
                                            </p:txEl>
                                          </p:spTgt>
                                        </p:tgtEl>
                                        <p:attrNameLst>
                                          <p:attrName>style.visibility</p:attrName>
                                        </p:attrNameLst>
                                      </p:cBhvr>
                                      <p:to>
                                        <p:strVal val="visible"/>
                                      </p:to>
                                    </p:set>
                                    <p:animEffect transition="in" filter="fade">
                                      <p:cBhvr>
                                        <p:cTn id="85" dur="500"/>
                                        <p:tgtEl>
                                          <p:spTgt spid="52">
                                            <p:txEl>
                                              <p:charRg st="1" end="1"/>
                                            </p:txEl>
                                          </p:spTgt>
                                        </p:tgtEl>
                                      </p:cBhvr>
                                    </p:animEffect>
                                  </p:childTnLst>
                                </p:cTn>
                              </p:par>
                            </p:childTnLst>
                          </p:cTn>
                        </p:par>
                        <p:par>
                          <p:cTn id="86" fill="hold">
                            <p:stCondLst>
                              <p:cond delay="9500"/>
                            </p:stCondLst>
                            <p:childTnLst>
                              <p:par>
                                <p:cTn id="87" presetID="10" presetClass="entr" presetSubtype="0" fill="hold" nodeType="afterEffect">
                                  <p:stCondLst>
                                    <p:cond delay="0"/>
                                  </p:stCondLst>
                                  <p:childTnLst>
                                    <p:set>
                                      <p:cBhvr>
                                        <p:cTn id="88" dur="1" fill="hold">
                                          <p:stCondLst>
                                            <p:cond delay="0"/>
                                          </p:stCondLst>
                                        </p:cTn>
                                        <p:tgtEl>
                                          <p:spTgt spid="52">
                                            <p:txEl>
                                              <p:charRg st="1" end="1"/>
                                            </p:txEl>
                                          </p:spTgt>
                                        </p:tgtEl>
                                        <p:attrNameLst>
                                          <p:attrName>style.visibility</p:attrName>
                                        </p:attrNameLst>
                                      </p:cBhvr>
                                      <p:to>
                                        <p:strVal val="visible"/>
                                      </p:to>
                                    </p:set>
                                    <p:animEffect transition="in" filter="fade">
                                      <p:cBhvr>
                                        <p:cTn id="89" dur="500"/>
                                        <p:tgtEl>
                                          <p:spTgt spid="52">
                                            <p:txEl>
                                              <p:charRg st="1" end="1"/>
                                            </p:txEl>
                                          </p:spTgt>
                                        </p:tgtEl>
                                      </p:cBhvr>
                                    </p:animEffect>
                                  </p:childTnLst>
                                </p:cTn>
                              </p:par>
                            </p:childTnLst>
                          </p:cTn>
                        </p:par>
                        <p:par>
                          <p:cTn id="90" fill="hold">
                            <p:stCondLst>
                              <p:cond delay="10000"/>
                            </p:stCondLst>
                            <p:childTnLst>
                              <p:par>
                                <p:cTn id="91" presetID="10" presetClass="entr" presetSubtype="0" fill="hold" nodeType="afterEffect">
                                  <p:stCondLst>
                                    <p:cond delay="0"/>
                                  </p:stCondLst>
                                  <p:childTnLst>
                                    <p:set>
                                      <p:cBhvr>
                                        <p:cTn id="92" dur="1" fill="hold">
                                          <p:stCondLst>
                                            <p:cond delay="0"/>
                                          </p:stCondLst>
                                        </p:cTn>
                                        <p:tgtEl>
                                          <p:spTgt spid="52">
                                            <p:txEl>
                                              <p:charRg st="1" end="1"/>
                                            </p:txEl>
                                          </p:spTgt>
                                        </p:tgtEl>
                                        <p:attrNameLst>
                                          <p:attrName>style.visibility</p:attrName>
                                        </p:attrNameLst>
                                      </p:cBhvr>
                                      <p:to>
                                        <p:strVal val="visible"/>
                                      </p:to>
                                    </p:set>
                                    <p:animEffect transition="in" filter="fade">
                                      <p:cBhvr>
                                        <p:cTn id="93" dur="500"/>
                                        <p:tgtEl>
                                          <p:spTgt spid="52">
                                            <p:txEl>
                                              <p:charRg st="1" end="1"/>
                                            </p:txEl>
                                          </p:spTgt>
                                        </p:tgtEl>
                                      </p:cBhvr>
                                    </p:animEffect>
                                  </p:childTnLst>
                                </p:cTn>
                              </p:par>
                            </p:childTnLst>
                          </p:cTn>
                        </p:par>
                        <p:par>
                          <p:cTn id="94" fill="hold">
                            <p:stCondLst>
                              <p:cond delay="10500"/>
                            </p:stCondLst>
                            <p:childTnLst>
                              <p:par>
                                <p:cTn id="95" presetID="10" presetClass="entr" presetSubtype="0" fill="hold" nodeType="afterEffect">
                                  <p:stCondLst>
                                    <p:cond delay="0"/>
                                  </p:stCondLst>
                                  <p:childTnLst>
                                    <p:set>
                                      <p:cBhvr>
                                        <p:cTn id="96" dur="1" fill="hold">
                                          <p:stCondLst>
                                            <p:cond delay="0"/>
                                          </p:stCondLst>
                                        </p:cTn>
                                        <p:tgtEl>
                                          <p:spTgt spid="52">
                                            <p:txEl>
                                              <p:charRg st="1" end="1"/>
                                            </p:txEl>
                                          </p:spTgt>
                                        </p:tgtEl>
                                        <p:attrNameLst>
                                          <p:attrName>style.visibility</p:attrName>
                                        </p:attrNameLst>
                                      </p:cBhvr>
                                      <p:to>
                                        <p:strVal val="visible"/>
                                      </p:to>
                                    </p:set>
                                    <p:animEffect transition="in" filter="fade">
                                      <p:cBhvr>
                                        <p:cTn id="97" dur="500"/>
                                        <p:tgtEl>
                                          <p:spTgt spid="52">
                                            <p:txEl>
                                              <p:charRg st="1" end="1"/>
                                            </p:txEl>
                                          </p:spTgt>
                                        </p:tgtEl>
                                      </p:cBhvr>
                                    </p:animEffect>
                                  </p:childTnLst>
                                </p:cTn>
                              </p:par>
                            </p:childTnLst>
                          </p:cTn>
                        </p:par>
                        <p:par>
                          <p:cTn id="98" fill="hold">
                            <p:stCondLst>
                              <p:cond delay="11000"/>
                            </p:stCondLst>
                            <p:childTnLst>
                              <p:par>
                                <p:cTn id="99" presetID="10" presetClass="entr" presetSubtype="0" fill="hold" nodeType="afterEffect">
                                  <p:stCondLst>
                                    <p:cond delay="0"/>
                                  </p:stCondLst>
                                  <p:childTnLst>
                                    <p:set>
                                      <p:cBhvr>
                                        <p:cTn id="100" dur="1" fill="hold">
                                          <p:stCondLst>
                                            <p:cond delay="0"/>
                                          </p:stCondLst>
                                        </p:cTn>
                                        <p:tgtEl>
                                          <p:spTgt spid="52">
                                            <p:txEl>
                                              <p:charRg st="1" end="1"/>
                                            </p:txEl>
                                          </p:spTgt>
                                        </p:tgtEl>
                                        <p:attrNameLst>
                                          <p:attrName>style.visibility</p:attrName>
                                        </p:attrNameLst>
                                      </p:cBhvr>
                                      <p:to>
                                        <p:strVal val="visible"/>
                                      </p:to>
                                    </p:set>
                                    <p:animEffect transition="in" filter="fade">
                                      <p:cBhvr>
                                        <p:cTn id="101" dur="500"/>
                                        <p:tgtEl>
                                          <p:spTgt spid="52">
                                            <p:txEl>
                                              <p:charRg st="1" end="1"/>
                                            </p:txEl>
                                          </p:spTgt>
                                        </p:tgtEl>
                                      </p:cBhvr>
                                    </p:animEffect>
                                  </p:childTnLst>
                                </p:cTn>
                              </p:par>
                            </p:childTnLst>
                          </p:cTn>
                        </p:par>
                        <p:par>
                          <p:cTn id="102" fill="hold">
                            <p:stCondLst>
                              <p:cond delay="11500"/>
                            </p:stCondLst>
                            <p:childTnLst>
                              <p:par>
                                <p:cTn id="103" presetID="10" presetClass="entr" presetSubtype="0" fill="hold" nodeType="afterEffect">
                                  <p:stCondLst>
                                    <p:cond delay="0"/>
                                  </p:stCondLst>
                                  <p:childTnLst>
                                    <p:set>
                                      <p:cBhvr>
                                        <p:cTn id="104" dur="1" fill="hold">
                                          <p:stCondLst>
                                            <p:cond delay="0"/>
                                          </p:stCondLst>
                                        </p:cTn>
                                        <p:tgtEl>
                                          <p:spTgt spid="53">
                                            <p:txEl>
                                              <p:pRg st="0" end="0"/>
                                            </p:txEl>
                                          </p:spTgt>
                                        </p:tgtEl>
                                        <p:attrNameLst>
                                          <p:attrName>style.visibility</p:attrName>
                                        </p:attrNameLst>
                                      </p:cBhvr>
                                      <p:to>
                                        <p:strVal val="visible"/>
                                      </p:to>
                                    </p:set>
                                    <p:animEffect transition="in" filter="fade">
                                      <p:cBhvr>
                                        <p:cTn id="105" dur="500"/>
                                        <p:tgtEl>
                                          <p:spTgt spid="53">
                                            <p:txEl>
                                              <p:pRg st="0" end="0"/>
                                            </p:txEl>
                                          </p:spTgt>
                                        </p:tgtEl>
                                      </p:cBhvr>
                                    </p:animEffect>
                                  </p:childTnLst>
                                </p:cTn>
                              </p:par>
                            </p:childTnLst>
                          </p:cTn>
                        </p:par>
                        <p:par>
                          <p:cTn id="106" fill="hold">
                            <p:stCondLst>
                              <p:cond delay="12000"/>
                            </p:stCondLst>
                            <p:childTnLst>
                              <p:par>
                                <p:cTn id="107" presetID="10" presetClass="entr" presetSubtype="0" fill="hold" nodeType="afterEffect">
                                  <p:stCondLst>
                                    <p:cond delay="0"/>
                                  </p:stCondLst>
                                  <p:childTnLst>
                                    <p:set>
                                      <p:cBhvr>
                                        <p:cTn id="108" dur="1" fill="hold">
                                          <p:stCondLst>
                                            <p:cond delay="0"/>
                                          </p:stCondLst>
                                        </p:cTn>
                                        <p:tgtEl>
                                          <p:spTgt spid="53">
                                            <p:txEl>
                                              <p:charRg st="1" end="1"/>
                                            </p:txEl>
                                          </p:spTgt>
                                        </p:tgtEl>
                                        <p:attrNameLst>
                                          <p:attrName>style.visibility</p:attrName>
                                        </p:attrNameLst>
                                      </p:cBhvr>
                                      <p:to>
                                        <p:strVal val="visible"/>
                                      </p:to>
                                    </p:set>
                                    <p:animEffect transition="in" filter="fade">
                                      <p:cBhvr>
                                        <p:cTn id="109" dur="500"/>
                                        <p:tgtEl>
                                          <p:spTgt spid="53">
                                            <p:txEl>
                                              <p:charRg st="1" end="1"/>
                                            </p:txEl>
                                          </p:spTgt>
                                        </p:tgtEl>
                                      </p:cBhvr>
                                    </p:animEffect>
                                  </p:childTnLst>
                                </p:cTn>
                              </p:par>
                            </p:childTnLst>
                          </p:cTn>
                        </p:par>
                        <p:par>
                          <p:cTn id="110" fill="hold">
                            <p:stCondLst>
                              <p:cond delay="12500"/>
                            </p:stCondLst>
                            <p:childTnLst>
                              <p:par>
                                <p:cTn id="111" presetID="10" presetClass="entr" presetSubtype="0" fill="hold" nodeType="afterEffect">
                                  <p:stCondLst>
                                    <p:cond delay="0"/>
                                  </p:stCondLst>
                                  <p:childTnLst>
                                    <p:set>
                                      <p:cBhvr>
                                        <p:cTn id="112" dur="1" fill="hold">
                                          <p:stCondLst>
                                            <p:cond delay="0"/>
                                          </p:stCondLst>
                                        </p:cTn>
                                        <p:tgtEl>
                                          <p:spTgt spid="53">
                                            <p:txEl>
                                              <p:charRg st="1" end="1"/>
                                            </p:txEl>
                                          </p:spTgt>
                                        </p:tgtEl>
                                        <p:attrNameLst>
                                          <p:attrName>style.visibility</p:attrName>
                                        </p:attrNameLst>
                                      </p:cBhvr>
                                      <p:to>
                                        <p:strVal val="visible"/>
                                      </p:to>
                                    </p:set>
                                    <p:animEffect transition="in" filter="fade">
                                      <p:cBhvr>
                                        <p:cTn id="113" dur="500"/>
                                        <p:tgtEl>
                                          <p:spTgt spid="53">
                                            <p:txEl>
                                              <p:charRg st="1" end="1"/>
                                            </p:txEl>
                                          </p:spTgt>
                                        </p:tgtEl>
                                      </p:cBhvr>
                                    </p:animEffect>
                                  </p:childTnLst>
                                </p:cTn>
                              </p:par>
                            </p:childTnLst>
                          </p:cTn>
                        </p:par>
                        <p:par>
                          <p:cTn id="114" fill="hold">
                            <p:stCondLst>
                              <p:cond delay="13000"/>
                            </p:stCondLst>
                            <p:childTnLst>
                              <p:par>
                                <p:cTn id="115" presetID="10" presetClass="entr" presetSubtype="0" fill="hold" nodeType="afterEffect">
                                  <p:stCondLst>
                                    <p:cond delay="0"/>
                                  </p:stCondLst>
                                  <p:childTnLst>
                                    <p:set>
                                      <p:cBhvr>
                                        <p:cTn id="116" dur="1" fill="hold">
                                          <p:stCondLst>
                                            <p:cond delay="0"/>
                                          </p:stCondLst>
                                        </p:cTn>
                                        <p:tgtEl>
                                          <p:spTgt spid="53">
                                            <p:txEl>
                                              <p:charRg st="1" end="1"/>
                                            </p:txEl>
                                          </p:spTgt>
                                        </p:tgtEl>
                                        <p:attrNameLst>
                                          <p:attrName>style.visibility</p:attrName>
                                        </p:attrNameLst>
                                      </p:cBhvr>
                                      <p:to>
                                        <p:strVal val="visible"/>
                                      </p:to>
                                    </p:set>
                                    <p:animEffect transition="in" filter="fade">
                                      <p:cBhvr>
                                        <p:cTn id="117" dur="500"/>
                                        <p:tgtEl>
                                          <p:spTgt spid="53">
                                            <p:txEl>
                                              <p:charRg st="1" end="1"/>
                                            </p:txEl>
                                          </p:spTgt>
                                        </p:tgtEl>
                                      </p:cBhvr>
                                    </p:animEffect>
                                  </p:childTnLst>
                                </p:cTn>
                              </p:par>
                            </p:childTnLst>
                          </p:cTn>
                        </p:par>
                        <p:par>
                          <p:cTn id="118" fill="hold">
                            <p:stCondLst>
                              <p:cond delay="13500"/>
                            </p:stCondLst>
                            <p:childTnLst>
                              <p:par>
                                <p:cTn id="119" presetID="10" presetClass="entr" presetSubtype="0" fill="hold" nodeType="afterEffect">
                                  <p:stCondLst>
                                    <p:cond delay="0"/>
                                  </p:stCondLst>
                                  <p:childTnLst>
                                    <p:set>
                                      <p:cBhvr>
                                        <p:cTn id="120" dur="1" fill="hold">
                                          <p:stCondLst>
                                            <p:cond delay="0"/>
                                          </p:stCondLst>
                                        </p:cTn>
                                        <p:tgtEl>
                                          <p:spTgt spid="53">
                                            <p:txEl>
                                              <p:charRg st="1" end="1"/>
                                            </p:txEl>
                                          </p:spTgt>
                                        </p:tgtEl>
                                        <p:attrNameLst>
                                          <p:attrName>style.visibility</p:attrName>
                                        </p:attrNameLst>
                                      </p:cBhvr>
                                      <p:to>
                                        <p:strVal val="visible"/>
                                      </p:to>
                                    </p:set>
                                    <p:animEffect transition="in" filter="fade">
                                      <p:cBhvr>
                                        <p:cTn id="121" dur="500"/>
                                        <p:tgtEl>
                                          <p:spTgt spid="53">
                                            <p:txEl>
                                              <p:charRg st="1" end="1"/>
                                            </p:txEl>
                                          </p:spTgt>
                                        </p:tgtEl>
                                      </p:cBhvr>
                                    </p:animEffect>
                                  </p:childTnLst>
                                </p:cTn>
                              </p:par>
                            </p:childTnLst>
                          </p:cTn>
                        </p:par>
                        <p:par>
                          <p:cTn id="122" fill="hold">
                            <p:stCondLst>
                              <p:cond delay="14000"/>
                            </p:stCondLst>
                            <p:childTnLst>
                              <p:par>
                                <p:cTn id="123" presetID="10" presetClass="entr" presetSubtype="0" fill="hold" nodeType="afterEffect">
                                  <p:stCondLst>
                                    <p:cond delay="0"/>
                                  </p:stCondLst>
                                  <p:childTnLst>
                                    <p:set>
                                      <p:cBhvr>
                                        <p:cTn id="124" dur="1" fill="hold">
                                          <p:stCondLst>
                                            <p:cond delay="0"/>
                                          </p:stCondLst>
                                        </p:cTn>
                                        <p:tgtEl>
                                          <p:spTgt spid="53">
                                            <p:txEl>
                                              <p:charRg st="1" end="1"/>
                                            </p:txEl>
                                          </p:spTgt>
                                        </p:tgtEl>
                                        <p:attrNameLst>
                                          <p:attrName>style.visibility</p:attrName>
                                        </p:attrNameLst>
                                      </p:cBhvr>
                                      <p:to>
                                        <p:strVal val="visible"/>
                                      </p:to>
                                    </p:set>
                                    <p:animEffect transition="in" filter="fade">
                                      <p:cBhvr>
                                        <p:cTn id="125" dur="500"/>
                                        <p:tgtEl>
                                          <p:spTgt spid="53">
                                            <p:txEl>
                                              <p:charRg st="1" end="1"/>
                                            </p:txEl>
                                          </p:spTgt>
                                        </p:tgtEl>
                                      </p:cBhvr>
                                    </p:animEffect>
                                  </p:childTnLst>
                                </p:cTn>
                              </p:par>
                            </p:childTnLst>
                          </p:cTn>
                        </p:par>
                        <p:par>
                          <p:cTn id="126" fill="hold">
                            <p:stCondLst>
                              <p:cond delay="14500"/>
                            </p:stCondLst>
                            <p:childTnLst>
                              <p:par>
                                <p:cTn id="127" presetID="10" presetClass="entr" presetSubtype="0" fill="hold" nodeType="afterEffect">
                                  <p:stCondLst>
                                    <p:cond delay="0"/>
                                  </p:stCondLst>
                                  <p:childTnLst>
                                    <p:set>
                                      <p:cBhvr>
                                        <p:cTn id="128" dur="1" fill="hold">
                                          <p:stCondLst>
                                            <p:cond delay="0"/>
                                          </p:stCondLst>
                                        </p:cTn>
                                        <p:tgtEl>
                                          <p:spTgt spid="53">
                                            <p:txEl>
                                              <p:charRg st="1" end="1"/>
                                            </p:txEl>
                                          </p:spTgt>
                                        </p:tgtEl>
                                        <p:attrNameLst>
                                          <p:attrName>style.visibility</p:attrName>
                                        </p:attrNameLst>
                                      </p:cBhvr>
                                      <p:to>
                                        <p:strVal val="visible"/>
                                      </p:to>
                                    </p:set>
                                    <p:animEffect transition="in" filter="fade">
                                      <p:cBhvr>
                                        <p:cTn id="129" dur="500"/>
                                        <p:tgtEl>
                                          <p:spTgt spid="53">
                                            <p:txEl>
                                              <p:charRg st="1" end="1"/>
                                            </p:txEl>
                                          </p:spTgt>
                                        </p:tgtEl>
                                      </p:cBhvr>
                                    </p:animEffect>
                                  </p:childTnLst>
                                </p:cTn>
                              </p:par>
                            </p:childTnLst>
                          </p:cTn>
                        </p:par>
                        <p:par>
                          <p:cTn id="130" fill="hold">
                            <p:stCondLst>
                              <p:cond delay="15000"/>
                            </p:stCondLst>
                            <p:childTnLst>
                              <p:par>
                                <p:cTn id="131" presetID="10" presetClass="entr" presetSubtype="0" fill="hold" nodeType="afterEffect">
                                  <p:stCondLst>
                                    <p:cond delay="0"/>
                                  </p:stCondLst>
                                  <p:childTnLst>
                                    <p:set>
                                      <p:cBhvr>
                                        <p:cTn id="132" dur="1" fill="hold">
                                          <p:stCondLst>
                                            <p:cond delay="0"/>
                                          </p:stCondLst>
                                        </p:cTn>
                                        <p:tgtEl>
                                          <p:spTgt spid="53">
                                            <p:txEl>
                                              <p:charRg st="1" end="1"/>
                                            </p:txEl>
                                          </p:spTgt>
                                        </p:tgtEl>
                                        <p:attrNameLst>
                                          <p:attrName>style.visibility</p:attrName>
                                        </p:attrNameLst>
                                      </p:cBhvr>
                                      <p:to>
                                        <p:strVal val="visible"/>
                                      </p:to>
                                    </p:set>
                                    <p:animEffect transition="in" filter="fade">
                                      <p:cBhvr>
                                        <p:cTn id="133" dur="500"/>
                                        <p:tgtEl>
                                          <p:spTgt spid="53">
                                            <p:txEl>
                                              <p:charRg st="1" end="1"/>
                                            </p:txEl>
                                          </p:spTgt>
                                        </p:tgtEl>
                                      </p:cBhvr>
                                    </p:animEffect>
                                  </p:childTnLst>
                                </p:cTn>
                              </p:par>
                            </p:childTnLst>
                          </p:cTn>
                        </p:par>
                        <p:par>
                          <p:cTn id="134" fill="hold">
                            <p:stCondLst>
                              <p:cond delay="15500"/>
                            </p:stCondLst>
                            <p:childTnLst>
                              <p:par>
                                <p:cTn id="135" presetID="10" presetClass="entr" presetSubtype="0" fill="hold" nodeType="afterEffect">
                                  <p:stCondLst>
                                    <p:cond delay="0"/>
                                  </p:stCondLst>
                                  <p:childTnLst>
                                    <p:set>
                                      <p:cBhvr>
                                        <p:cTn id="136" dur="1" fill="hold">
                                          <p:stCondLst>
                                            <p:cond delay="0"/>
                                          </p:stCondLst>
                                        </p:cTn>
                                        <p:tgtEl>
                                          <p:spTgt spid="53">
                                            <p:txEl>
                                              <p:charRg st="1" end="1"/>
                                            </p:txEl>
                                          </p:spTgt>
                                        </p:tgtEl>
                                        <p:attrNameLst>
                                          <p:attrName>style.visibility</p:attrName>
                                        </p:attrNameLst>
                                      </p:cBhvr>
                                      <p:to>
                                        <p:strVal val="visible"/>
                                      </p:to>
                                    </p:set>
                                    <p:animEffect transition="in" filter="fade">
                                      <p:cBhvr>
                                        <p:cTn id="137" dur="500"/>
                                        <p:tgtEl>
                                          <p:spTgt spid="53">
                                            <p:txEl>
                                              <p:charRg st="1" end="1"/>
                                            </p:txEl>
                                          </p:spTgt>
                                        </p:tgtEl>
                                      </p:cBhvr>
                                    </p:animEffect>
                                  </p:childTnLst>
                                </p:cTn>
                              </p:par>
                            </p:childTnLst>
                          </p:cTn>
                        </p:par>
                        <p:par>
                          <p:cTn id="138" fill="hold">
                            <p:stCondLst>
                              <p:cond delay="16000"/>
                            </p:stCondLst>
                            <p:childTnLst>
                              <p:par>
                                <p:cTn id="139" presetID="10" presetClass="entr" presetSubtype="0" fill="hold" nodeType="afterEffect">
                                  <p:stCondLst>
                                    <p:cond delay="0"/>
                                  </p:stCondLst>
                                  <p:childTnLst>
                                    <p:set>
                                      <p:cBhvr>
                                        <p:cTn id="140" dur="1" fill="hold">
                                          <p:stCondLst>
                                            <p:cond delay="0"/>
                                          </p:stCondLst>
                                        </p:cTn>
                                        <p:tgtEl>
                                          <p:spTgt spid="54"/>
                                        </p:tgtEl>
                                        <p:attrNameLst>
                                          <p:attrName>style.visibility</p:attrName>
                                        </p:attrNameLst>
                                      </p:cBhvr>
                                      <p:to>
                                        <p:strVal val="visible"/>
                                      </p:to>
                                    </p:set>
                                    <p:animEffect transition="in" filter="fade">
                                      <p:cBhvr>
                                        <p:cTn id="141" dur="250"/>
                                        <p:tgtEl>
                                          <p:spTgt spid="54"/>
                                        </p:tgtEl>
                                      </p:cBhvr>
                                    </p:animEffect>
                                  </p:childTnLst>
                                </p:cTn>
                              </p:par>
                              <p:par>
                                <p:cTn id="142" presetID="10" presetClass="entr" presetSubtype="0" fill="hold" nodeType="withEffect">
                                  <p:stCondLst>
                                    <p:cond delay="0"/>
                                  </p:stCondLst>
                                  <p:childTnLst>
                                    <p:set>
                                      <p:cBhvr>
                                        <p:cTn id="143" dur="1" fill="hold">
                                          <p:stCondLst>
                                            <p:cond delay="0"/>
                                          </p:stCondLst>
                                        </p:cTn>
                                        <p:tgtEl>
                                          <p:spTgt spid="55"/>
                                        </p:tgtEl>
                                        <p:attrNameLst>
                                          <p:attrName>style.visibility</p:attrName>
                                        </p:attrNameLst>
                                      </p:cBhvr>
                                      <p:to>
                                        <p:strVal val="visible"/>
                                      </p:to>
                                    </p:set>
                                    <p:animEffect transition="in" filter="fade">
                                      <p:cBhvr>
                                        <p:cTn id="144" dur="500"/>
                                        <p:tgtEl>
                                          <p:spTgt spid="55"/>
                                        </p:tgtEl>
                                      </p:cBhvr>
                                    </p:animEffect>
                                  </p:childTnLst>
                                </p:cTn>
                              </p:par>
                            </p:childTnLst>
                          </p:cTn>
                        </p:par>
                        <p:par>
                          <p:cTn id="145" fill="hold">
                            <p:stCondLst>
                              <p:cond delay="16500"/>
                            </p:stCondLst>
                            <p:childTnLst>
                              <p:par>
                                <p:cTn id="146" presetID="10" presetClass="entr" presetSubtype="0" fill="hold" nodeType="afterEffect">
                                  <p:stCondLst>
                                    <p:cond delay="0"/>
                                  </p:stCondLst>
                                  <p:childTnLst>
                                    <p:set>
                                      <p:cBhvr>
                                        <p:cTn id="147" dur="1" fill="hold">
                                          <p:stCondLst>
                                            <p:cond delay="0"/>
                                          </p:stCondLst>
                                        </p:cTn>
                                        <p:tgtEl>
                                          <p:spTgt spid="56">
                                            <p:txEl>
                                              <p:pRg st="0" end="0"/>
                                            </p:txEl>
                                          </p:spTgt>
                                        </p:tgtEl>
                                        <p:attrNameLst>
                                          <p:attrName>style.visibility</p:attrName>
                                        </p:attrNameLst>
                                      </p:cBhvr>
                                      <p:to>
                                        <p:strVal val="visible"/>
                                      </p:to>
                                    </p:set>
                                    <p:animEffect transition="in" filter="fade">
                                      <p:cBhvr>
                                        <p:cTn id="148" dur="500"/>
                                        <p:tgtEl>
                                          <p:spTgt spid="56">
                                            <p:txEl>
                                              <p:pRg st="0" end="0"/>
                                            </p:txEl>
                                          </p:spTgt>
                                        </p:tgtEl>
                                      </p:cBhvr>
                                    </p:animEffect>
                                  </p:childTnLst>
                                </p:cTn>
                              </p:par>
                            </p:childTnLst>
                          </p:cTn>
                        </p:par>
                        <p:par>
                          <p:cTn id="149" fill="hold">
                            <p:stCondLst>
                              <p:cond delay="17000"/>
                            </p:stCondLst>
                            <p:childTnLst>
                              <p:par>
                                <p:cTn id="150" presetID="10" presetClass="entr" presetSubtype="0" fill="hold" nodeType="afterEffect">
                                  <p:stCondLst>
                                    <p:cond delay="0"/>
                                  </p:stCondLst>
                                  <p:childTnLst>
                                    <p:set>
                                      <p:cBhvr>
                                        <p:cTn id="151" dur="1" fill="hold">
                                          <p:stCondLst>
                                            <p:cond delay="0"/>
                                          </p:stCondLst>
                                        </p:cTn>
                                        <p:tgtEl>
                                          <p:spTgt spid="56">
                                            <p:txEl>
                                              <p:charRg st="1" end="1"/>
                                            </p:txEl>
                                          </p:spTgt>
                                        </p:tgtEl>
                                        <p:attrNameLst>
                                          <p:attrName>style.visibility</p:attrName>
                                        </p:attrNameLst>
                                      </p:cBhvr>
                                      <p:to>
                                        <p:strVal val="visible"/>
                                      </p:to>
                                    </p:set>
                                    <p:animEffect transition="in" filter="fade">
                                      <p:cBhvr>
                                        <p:cTn id="152" dur="500"/>
                                        <p:tgtEl>
                                          <p:spTgt spid="56">
                                            <p:txEl>
                                              <p:charRg st="1" end="1"/>
                                            </p:txEl>
                                          </p:spTgt>
                                        </p:tgtEl>
                                      </p:cBhvr>
                                    </p:animEffect>
                                  </p:childTnLst>
                                </p:cTn>
                              </p:par>
                            </p:childTnLst>
                          </p:cTn>
                        </p:par>
                        <p:par>
                          <p:cTn id="153" fill="hold">
                            <p:stCondLst>
                              <p:cond delay="17500"/>
                            </p:stCondLst>
                            <p:childTnLst>
                              <p:par>
                                <p:cTn id="154" presetID="10" presetClass="entr" presetSubtype="0" fill="hold" nodeType="afterEffect">
                                  <p:stCondLst>
                                    <p:cond delay="0"/>
                                  </p:stCondLst>
                                  <p:childTnLst>
                                    <p:set>
                                      <p:cBhvr>
                                        <p:cTn id="155" dur="1" fill="hold">
                                          <p:stCondLst>
                                            <p:cond delay="0"/>
                                          </p:stCondLst>
                                        </p:cTn>
                                        <p:tgtEl>
                                          <p:spTgt spid="56">
                                            <p:txEl>
                                              <p:charRg st="1" end="1"/>
                                            </p:txEl>
                                          </p:spTgt>
                                        </p:tgtEl>
                                        <p:attrNameLst>
                                          <p:attrName>style.visibility</p:attrName>
                                        </p:attrNameLst>
                                      </p:cBhvr>
                                      <p:to>
                                        <p:strVal val="visible"/>
                                      </p:to>
                                    </p:set>
                                    <p:animEffect transition="in" filter="fade">
                                      <p:cBhvr>
                                        <p:cTn id="156" dur="500"/>
                                        <p:tgtEl>
                                          <p:spTgt spid="56">
                                            <p:txEl>
                                              <p:charRg st="1" end="1"/>
                                            </p:txEl>
                                          </p:spTgt>
                                        </p:tgtEl>
                                      </p:cBhvr>
                                    </p:animEffect>
                                  </p:childTnLst>
                                </p:cTn>
                              </p:par>
                            </p:childTnLst>
                          </p:cTn>
                        </p:par>
                        <p:par>
                          <p:cTn id="157" fill="hold">
                            <p:stCondLst>
                              <p:cond delay="18000"/>
                            </p:stCondLst>
                            <p:childTnLst>
                              <p:par>
                                <p:cTn id="158" presetID="10" presetClass="entr" presetSubtype="0" fill="hold" nodeType="afterEffect">
                                  <p:stCondLst>
                                    <p:cond delay="0"/>
                                  </p:stCondLst>
                                  <p:childTnLst>
                                    <p:set>
                                      <p:cBhvr>
                                        <p:cTn id="159" dur="1" fill="hold">
                                          <p:stCondLst>
                                            <p:cond delay="0"/>
                                          </p:stCondLst>
                                        </p:cTn>
                                        <p:tgtEl>
                                          <p:spTgt spid="56">
                                            <p:txEl>
                                              <p:charRg st="1" end="1"/>
                                            </p:txEl>
                                          </p:spTgt>
                                        </p:tgtEl>
                                        <p:attrNameLst>
                                          <p:attrName>style.visibility</p:attrName>
                                        </p:attrNameLst>
                                      </p:cBhvr>
                                      <p:to>
                                        <p:strVal val="visible"/>
                                      </p:to>
                                    </p:set>
                                    <p:animEffect transition="in" filter="fade">
                                      <p:cBhvr>
                                        <p:cTn id="160" dur="500"/>
                                        <p:tgtEl>
                                          <p:spTgt spid="56">
                                            <p:txEl>
                                              <p:charRg st="1" end="1"/>
                                            </p:txEl>
                                          </p:spTgt>
                                        </p:tgtEl>
                                      </p:cBhvr>
                                    </p:animEffect>
                                  </p:childTnLst>
                                </p:cTn>
                              </p:par>
                            </p:childTnLst>
                          </p:cTn>
                        </p:par>
                        <p:par>
                          <p:cTn id="161" fill="hold">
                            <p:stCondLst>
                              <p:cond delay="18500"/>
                            </p:stCondLst>
                            <p:childTnLst>
                              <p:par>
                                <p:cTn id="162" presetID="10" presetClass="entr" presetSubtype="0" fill="hold" nodeType="afterEffect">
                                  <p:stCondLst>
                                    <p:cond delay="0"/>
                                  </p:stCondLst>
                                  <p:childTnLst>
                                    <p:set>
                                      <p:cBhvr>
                                        <p:cTn id="163" dur="1" fill="hold">
                                          <p:stCondLst>
                                            <p:cond delay="0"/>
                                          </p:stCondLst>
                                        </p:cTn>
                                        <p:tgtEl>
                                          <p:spTgt spid="56">
                                            <p:txEl>
                                              <p:charRg st="1" end="1"/>
                                            </p:txEl>
                                          </p:spTgt>
                                        </p:tgtEl>
                                        <p:attrNameLst>
                                          <p:attrName>style.visibility</p:attrName>
                                        </p:attrNameLst>
                                      </p:cBhvr>
                                      <p:to>
                                        <p:strVal val="visible"/>
                                      </p:to>
                                    </p:set>
                                    <p:animEffect transition="in" filter="fade">
                                      <p:cBhvr>
                                        <p:cTn id="164" dur="500"/>
                                        <p:tgtEl>
                                          <p:spTgt spid="56">
                                            <p:txEl>
                                              <p:charRg st="1" end="1"/>
                                            </p:txEl>
                                          </p:spTgt>
                                        </p:tgtEl>
                                      </p:cBhvr>
                                    </p:animEffect>
                                  </p:childTnLst>
                                </p:cTn>
                              </p:par>
                            </p:childTnLst>
                          </p:cTn>
                        </p:par>
                        <p:par>
                          <p:cTn id="165" fill="hold">
                            <p:stCondLst>
                              <p:cond delay="19000"/>
                            </p:stCondLst>
                            <p:childTnLst>
                              <p:par>
                                <p:cTn id="166" presetID="10" presetClass="entr" presetSubtype="0" fill="hold" nodeType="afterEffect">
                                  <p:stCondLst>
                                    <p:cond delay="0"/>
                                  </p:stCondLst>
                                  <p:childTnLst>
                                    <p:set>
                                      <p:cBhvr>
                                        <p:cTn id="167" dur="1" fill="hold">
                                          <p:stCondLst>
                                            <p:cond delay="0"/>
                                          </p:stCondLst>
                                        </p:cTn>
                                        <p:tgtEl>
                                          <p:spTgt spid="56">
                                            <p:txEl>
                                              <p:charRg st="1" end="1"/>
                                            </p:txEl>
                                          </p:spTgt>
                                        </p:tgtEl>
                                        <p:attrNameLst>
                                          <p:attrName>style.visibility</p:attrName>
                                        </p:attrNameLst>
                                      </p:cBhvr>
                                      <p:to>
                                        <p:strVal val="visible"/>
                                      </p:to>
                                    </p:set>
                                    <p:animEffect transition="in" filter="fade">
                                      <p:cBhvr>
                                        <p:cTn id="168" dur="500"/>
                                        <p:tgtEl>
                                          <p:spTgt spid="56">
                                            <p:txEl>
                                              <p:charRg st="1" end="1"/>
                                            </p:txEl>
                                          </p:spTgt>
                                        </p:tgtEl>
                                      </p:cBhvr>
                                    </p:animEffect>
                                  </p:childTnLst>
                                </p:cTn>
                              </p:par>
                            </p:childTnLst>
                          </p:cTn>
                        </p:par>
                        <p:par>
                          <p:cTn id="169" fill="hold">
                            <p:stCondLst>
                              <p:cond delay="19500"/>
                            </p:stCondLst>
                            <p:childTnLst>
                              <p:par>
                                <p:cTn id="170" presetID="10" presetClass="entr" presetSubtype="0" fill="hold" nodeType="afterEffect">
                                  <p:stCondLst>
                                    <p:cond delay="0"/>
                                  </p:stCondLst>
                                  <p:childTnLst>
                                    <p:set>
                                      <p:cBhvr>
                                        <p:cTn id="171" dur="1" fill="hold">
                                          <p:stCondLst>
                                            <p:cond delay="0"/>
                                          </p:stCondLst>
                                        </p:cTn>
                                        <p:tgtEl>
                                          <p:spTgt spid="56">
                                            <p:txEl>
                                              <p:charRg st="1" end="1"/>
                                            </p:txEl>
                                          </p:spTgt>
                                        </p:tgtEl>
                                        <p:attrNameLst>
                                          <p:attrName>style.visibility</p:attrName>
                                        </p:attrNameLst>
                                      </p:cBhvr>
                                      <p:to>
                                        <p:strVal val="visible"/>
                                      </p:to>
                                    </p:set>
                                    <p:animEffect transition="in" filter="fade">
                                      <p:cBhvr>
                                        <p:cTn id="172" dur="500"/>
                                        <p:tgtEl>
                                          <p:spTgt spid="56">
                                            <p:txEl>
                                              <p:charRg st="1" end="1"/>
                                            </p:txEl>
                                          </p:spTgt>
                                        </p:tgtEl>
                                      </p:cBhvr>
                                    </p:animEffect>
                                  </p:childTnLst>
                                </p:cTn>
                              </p:par>
                            </p:childTnLst>
                          </p:cTn>
                        </p:par>
                        <p:par>
                          <p:cTn id="173" fill="hold">
                            <p:stCondLst>
                              <p:cond delay="20000"/>
                            </p:stCondLst>
                            <p:childTnLst>
                              <p:par>
                                <p:cTn id="174" presetID="10" presetClass="entr" presetSubtype="0" fill="hold" nodeType="afterEffect">
                                  <p:stCondLst>
                                    <p:cond delay="0"/>
                                  </p:stCondLst>
                                  <p:childTnLst>
                                    <p:set>
                                      <p:cBhvr>
                                        <p:cTn id="175" dur="1" fill="hold">
                                          <p:stCondLst>
                                            <p:cond delay="0"/>
                                          </p:stCondLst>
                                        </p:cTn>
                                        <p:tgtEl>
                                          <p:spTgt spid="56">
                                            <p:txEl>
                                              <p:charRg st="1" end="1"/>
                                            </p:txEl>
                                          </p:spTgt>
                                        </p:tgtEl>
                                        <p:attrNameLst>
                                          <p:attrName>style.visibility</p:attrName>
                                        </p:attrNameLst>
                                      </p:cBhvr>
                                      <p:to>
                                        <p:strVal val="visible"/>
                                      </p:to>
                                    </p:set>
                                    <p:animEffect transition="in" filter="fade">
                                      <p:cBhvr>
                                        <p:cTn id="176" dur="500"/>
                                        <p:tgtEl>
                                          <p:spTgt spid="56">
                                            <p:txEl>
                                              <p:charRg st="1" end="1"/>
                                            </p:txEl>
                                          </p:spTgt>
                                        </p:tgtEl>
                                      </p:cBhvr>
                                    </p:animEffect>
                                  </p:childTnLst>
                                </p:cTn>
                              </p:par>
                            </p:childTnLst>
                          </p:cTn>
                        </p:par>
                        <p:par>
                          <p:cTn id="177" fill="hold">
                            <p:stCondLst>
                              <p:cond delay="20500"/>
                            </p:stCondLst>
                            <p:childTnLst>
                              <p:par>
                                <p:cTn id="178" presetID="10" presetClass="entr" presetSubtype="0" fill="hold" nodeType="afterEffect">
                                  <p:stCondLst>
                                    <p:cond delay="0"/>
                                  </p:stCondLst>
                                  <p:childTnLst>
                                    <p:set>
                                      <p:cBhvr>
                                        <p:cTn id="179" dur="1" fill="hold">
                                          <p:stCondLst>
                                            <p:cond delay="0"/>
                                          </p:stCondLst>
                                        </p:cTn>
                                        <p:tgtEl>
                                          <p:spTgt spid="56">
                                            <p:txEl>
                                              <p:charRg st="1" end="1"/>
                                            </p:txEl>
                                          </p:spTgt>
                                        </p:tgtEl>
                                        <p:attrNameLst>
                                          <p:attrName>style.visibility</p:attrName>
                                        </p:attrNameLst>
                                      </p:cBhvr>
                                      <p:to>
                                        <p:strVal val="visible"/>
                                      </p:to>
                                    </p:set>
                                    <p:animEffect transition="in" filter="fade">
                                      <p:cBhvr>
                                        <p:cTn id="180" dur="500"/>
                                        <p:tgtEl>
                                          <p:spTgt spid="56">
                                            <p:txEl>
                                              <p:charRg st="1" end="1"/>
                                            </p:txEl>
                                          </p:spTgt>
                                        </p:tgtEl>
                                      </p:cBhvr>
                                    </p:animEffect>
                                  </p:childTnLst>
                                </p:cTn>
                              </p:par>
                            </p:childTnLst>
                          </p:cTn>
                        </p:par>
                        <p:par>
                          <p:cTn id="181" fill="hold">
                            <p:stCondLst>
                              <p:cond delay="21000"/>
                            </p:stCondLst>
                            <p:childTnLst>
                              <p:par>
                                <p:cTn id="182" presetID="10" presetClass="entr" presetSubtype="0" fill="hold" nodeType="afterEffect">
                                  <p:stCondLst>
                                    <p:cond delay="0"/>
                                  </p:stCondLst>
                                  <p:childTnLst>
                                    <p:set>
                                      <p:cBhvr>
                                        <p:cTn id="183" dur="1" fill="hold">
                                          <p:stCondLst>
                                            <p:cond delay="0"/>
                                          </p:stCondLst>
                                        </p:cTn>
                                        <p:tgtEl>
                                          <p:spTgt spid="57">
                                            <p:txEl>
                                              <p:pRg st="0" end="0"/>
                                            </p:txEl>
                                          </p:spTgt>
                                        </p:tgtEl>
                                        <p:attrNameLst>
                                          <p:attrName>style.visibility</p:attrName>
                                        </p:attrNameLst>
                                      </p:cBhvr>
                                      <p:to>
                                        <p:strVal val="visible"/>
                                      </p:to>
                                    </p:set>
                                    <p:animEffect transition="in" filter="fade">
                                      <p:cBhvr>
                                        <p:cTn id="184" dur="500"/>
                                        <p:tgtEl>
                                          <p:spTgt spid="57">
                                            <p:txEl>
                                              <p:pRg st="0" end="0"/>
                                            </p:txEl>
                                          </p:spTgt>
                                        </p:tgtEl>
                                      </p:cBhvr>
                                    </p:animEffect>
                                  </p:childTnLst>
                                </p:cTn>
                              </p:par>
                            </p:childTnLst>
                          </p:cTn>
                        </p:par>
                        <p:par>
                          <p:cTn id="185" fill="hold">
                            <p:stCondLst>
                              <p:cond delay="21500"/>
                            </p:stCondLst>
                            <p:childTnLst>
                              <p:par>
                                <p:cTn id="186" presetID="10" presetClass="entr" presetSubtype="0" fill="hold" nodeType="afterEffect">
                                  <p:stCondLst>
                                    <p:cond delay="0"/>
                                  </p:stCondLst>
                                  <p:childTnLst>
                                    <p:set>
                                      <p:cBhvr>
                                        <p:cTn id="187" dur="1" fill="hold">
                                          <p:stCondLst>
                                            <p:cond delay="0"/>
                                          </p:stCondLst>
                                        </p:cTn>
                                        <p:tgtEl>
                                          <p:spTgt spid="57">
                                            <p:txEl>
                                              <p:charRg st="1" end="1"/>
                                            </p:txEl>
                                          </p:spTgt>
                                        </p:tgtEl>
                                        <p:attrNameLst>
                                          <p:attrName>style.visibility</p:attrName>
                                        </p:attrNameLst>
                                      </p:cBhvr>
                                      <p:to>
                                        <p:strVal val="visible"/>
                                      </p:to>
                                    </p:set>
                                    <p:animEffect transition="in" filter="fade">
                                      <p:cBhvr>
                                        <p:cTn id="188" dur="500"/>
                                        <p:tgtEl>
                                          <p:spTgt spid="57">
                                            <p:txEl>
                                              <p:charRg st="1" end="1"/>
                                            </p:txEl>
                                          </p:spTgt>
                                        </p:tgtEl>
                                      </p:cBhvr>
                                    </p:animEffect>
                                  </p:childTnLst>
                                </p:cTn>
                              </p:par>
                            </p:childTnLst>
                          </p:cTn>
                        </p:par>
                        <p:par>
                          <p:cTn id="189" fill="hold">
                            <p:stCondLst>
                              <p:cond delay="22000"/>
                            </p:stCondLst>
                            <p:childTnLst>
                              <p:par>
                                <p:cTn id="190" presetID="10" presetClass="entr" presetSubtype="0" fill="hold" nodeType="afterEffect">
                                  <p:stCondLst>
                                    <p:cond delay="0"/>
                                  </p:stCondLst>
                                  <p:childTnLst>
                                    <p:set>
                                      <p:cBhvr>
                                        <p:cTn id="191" dur="1" fill="hold">
                                          <p:stCondLst>
                                            <p:cond delay="0"/>
                                          </p:stCondLst>
                                        </p:cTn>
                                        <p:tgtEl>
                                          <p:spTgt spid="57">
                                            <p:txEl>
                                              <p:charRg st="1" end="1"/>
                                            </p:txEl>
                                          </p:spTgt>
                                        </p:tgtEl>
                                        <p:attrNameLst>
                                          <p:attrName>style.visibility</p:attrName>
                                        </p:attrNameLst>
                                      </p:cBhvr>
                                      <p:to>
                                        <p:strVal val="visible"/>
                                      </p:to>
                                    </p:set>
                                    <p:animEffect transition="in" filter="fade">
                                      <p:cBhvr>
                                        <p:cTn id="192" dur="500"/>
                                        <p:tgtEl>
                                          <p:spTgt spid="57">
                                            <p:txEl>
                                              <p:charRg st="1" end="1"/>
                                            </p:txEl>
                                          </p:spTgt>
                                        </p:tgtEl>
                                      </p:cBhvr>
                                    </p:animEffect>
                                  </p:childTnLst>
                                </p:cTn>
                              </p:par>
                            </p:childTnLst>
                          </p:cTn>
                        </p:par>
                        <p:par>
                          <p:cTn id="193" fill="hold">
                            <p:stCondLst>
                              <p:cond delay="22500"/>
                            </p:stCondLst>
                            <p:childTnLst>
                              <p:par>
                                <p:cTn id="194" presetID="10" presetClass="entr" presetSubtype="0" fill="hold" nodeType="afterEffect">
                                  <p:stCondLst>
                                    <p:cond delay="0"/>
                                  </p:stCondLst>
                                  <p:childTnLst>
                                    <p:set>
                                      <p:cBhvr>
                                        <p:cTn id="195" dur="1" fill="hold">
                                          <p:stCondLst>
                                            <p:cond delay="0"/>
                                          </p:stCondLst>
                                        </p:cTn>
                                        <p:tgtEl>
                                          <p:spTgt spid="57">
                                            <p:txEl>
                                              <p:charRg st="1" end="1"/>
                                            </p:txEl>
                                          </p:spTgt>
                                        </p:tgtEl>
                                        <p:attrNameLst>
                                          <p:attrName>style.visibility</p:attrName>
                                        </p:attrNameLst>
                                      </p:cBhvr>
                                      <p:to>
                                        <p:strVal val="visible"/>
                                      </p:to>
                                    </p:set>
                                    <p:animEffect transition="in" filter="fade">
                                      <p:cBhvr>
                                        <p:cTn id="196" dur="500"/>
                                        <p:tgtEl>
                                          <p:spTgt spid="57">
                                            <p:txEl>
                                              <p:charRg st="1" end="1"/>
                                            </p:txEl>
                                          </p:spTgt>
                                        </p:tgtEl>
                                      </p:cBhvr>
                                    </p:animEffect>
                                  </p:childTnLst>
                                </p:cTn>
                              </p:par>
                            </p:childTnLst>
                          </p:cTn>
                        </p:par>
                        <p:par>
                          <p:cTn id="197" fill="hold">
                            <p:stCondLst>
                              <p:cond delay="23000"/>
                            </p:stCondLst>
                            <p:childTnLst>
                              <p:par>
                                <p:cTn id="198" presetID="10" presetClass="entr" presetSubtype="0" fill="hold" nodeType="afterEffect">
                                  <p:stCondLst>
                                    <p:cond delay="0"/>
                                  </p:stCondLst>
                                  <p:childTnLst>
                                    <p:set>
                                      <p:cBhvr>
                                        <p:cTn id="199" dur="1" fill="hold">
                                          <p:stCondLst>
                                            <p:cond delay="0"/>
                                          </p:stCondLst>
                                        </p:cTn>
                                        <p:tgtEl>
                                          <p:spTgt spid="57">
                                            <p:txEl>
                                              <p:charRg st="1" end="1"/>
                                            </p:txEl>
                                          </p:spTgt>
                                        </p:tgtEl>
                                        <p:attrNameLst>
                                          <p:attrName>style.visibility</p:attrName>
                                        </p:attrNameLst>
                                      </p:cBhvr>
                                      <p:to>
                                        <p:strVal val="visible"/>
                                      </p:to>
                                    </p:set>
                                    <p:animEffect transition="in" filter="fade">
                                      <p:cBhvr>
                                        <p:cTn id="200" dur="500"/>
                                        <p:tgtEl>
                                          <p:spTgt spid="57">
                                            <p:txEl>
                                              <p:charRg st="1" end="1"/>
                                            </p:txEl>
                                          </p:spTgt>
                                        </p:tgtEl>
                                      </p:cBhvr>
                                    </p:animEffect>
                                  </p:childTnLst>
                                </p:cTn>
                              </p:par>
                            </p:childTnLst>
                          </p:cTn>
                        </p:par>
                        <p:par>
                          <p:cTn id="201" fill="hold">
                            <p:stCondLst>
                              <p:cond delay="23500"/>
                            </p:stCondLst>
                            <p:childTnLst>
                              <p:par>
                                <p:cTn id="202" presetID="10" presetClass="entr" presetSubtype="0" fill="hold" nodeType="afterEffect">
                                  <p:stCondLst>
                                    <p:cond delay="0"/>
                                  </p:stCondLst>
                                  <p:childTnLst>
                                    <p:set>
                                      <p:cBhvr>
                                        <p:cTn id="203" dur="1" fill="hold">
                                          <p:stCondLst>
                                            <p:cond delay="0"/>
                                          </p:stCondLst>
                                        </p:cTn>
                                        <p:tgtEl>
                                          <p:spTgt spid="57">
                                            <p:txEl>
                                              <p:charRg st="1" end="1"/>
                                            </p:txEl>
                                          </p:spTgt>
                                        </p:tgtEl>
                                        <p:attrNameLst>
                                          <p:attrName>style.visibility</p:attrName>
                                        </p:attrNameLst>
                                      </p:cBhvr>
                                      <p:to>
                                        <p:strVal val="visible"/>
                                      </p:to>
                                    </p:set>
                                    <p:animEffect transition="in" filter="fade">
                                      <p:cBhvr>
                                        <p:cTn id="204" dur="500"/>
                                        <p:tgtEl>
                                          <p:spTgt spid="57">
                                            <p:txEl>
                                              <p:charRg st="1" end="1"/>
                                            </p:txEl>
                                          </p:spTgt>
                                        </p:tgtEl>
                                      </p:cBhvr>
                                    </p:animEffect>
                                  </p:childTnLst>
                                </p:cTn>
                              </p:par>
                            </p:childTnLst>
                          </p:cTn>
                        </p:par>
                        <p:par>
                          <p:cTn id="205" fill="hold">
                            <p:stCondLst>
                              <p:cond delay="24000"/>
                            </p:stCondLst>
                            <p:childTnLst>
                              <p:par>
                                <p:cTn id="206" presetID="10" presetClass="entr" presetSubtype="0" fill="hold" nodeType="afterEffect">
                                  <p:stCondLst>
                                    <p:cond delay="0"/>
                                  </p:stCondLst>
                                  <p:childTnLst>
                                    <p:set>
                                      <p:cBhvr>
                                        <p:cTn id="207" dur="1" fill="hold">
                                          <p:stCondLst>
                                            <p:cond delay="0"/>
                                          </p:stCondLst>
                                        </p:cTn>
                                        <p:tgtEl>
                                          <p:spTgt spid="57">
                                            <p:txEl>
                                              <p:charRg st="1" end="1"/>
                                            </p:txEl>
                                          </p:spTgt>
                                        </p:tgtEl>
                                        <p:attrNameLst>
                                          <p:attrName>style.visibility</p:attrName>
                                        </p:attrNameLst>
                                      </p:cBhvr>
                                      <p:to>
                                        <p:strVal val="visible"/>
                                      </p:to>
                                    </p:set>
                                    <p:animEffect transition="in" filter="fade">
                                      <p:cBhvr>
                                        <p:cTn id="208" dur="500"/>
                                        <p:tgtEl>
                                          <p:spTgt spid="57">
                                            <p:txEl>
                                              <p:charRg st="1" end="1"/>
                                            </p:txEl>
                                          </p:spTgt>
                                        </p:tgtEl>
                                      </p:cBhvr>
                                    </p:animEffect>
                                  </p:childTnLst>
                                </p:cTn>
                              </p:par>
                            </p:childTnLst>
                          </p:cTn>
                        </p:par>
                        <p:par>
                          <p:cTn id="209" fill="hold">
                            <p:stCondLst>
                              <p:cond delay="24500"/>
                            </p:stCondLst>
                            <p:childTnLst>
                              <p:par>
                                <p:cTn id="210" presetID="10" presetClass="entr" presetSubtype="0" fill="hold" nodeType="afterEffect">
                                  <p:stCondLst>
                                    <p:cond delay="0"/>
                                  </p:stCondLst>
                                  <p:childTnLst>
                                    <p:set>
                                      <p:cBhvr>
                                        <p:cTn id="211" dur="1" fill="hold">
                                          <p:stCondLst>
                                            <p:cond delay="0"/>
                                          </p:stCondLst>
                                        </p:cTn>
                                        <p:tgtEl>
                                          <p:spTgt spid="57">
                                            <p:txEl>
                                              <p:charRg st="1" end="1"/>
                                            </p:txEl>
                                          </p:spTgt>
                                        </p:tgtEl>
                                        <p:attrNameLst>
                                          <p:attrName>style.visibility</p:attrName>
                                        </p:attrNameLst>
                                      </p:cBhvr>
                                      <p:to>
                                        <p:strVal val="visible"/>
                                      </p:to>
                                    </p:set>
                                    <p:animEffect transition="in" filter="fade">
                                      <p:cBhvr>
                                        <p:cTn id="212" dur="500"/>
                                        <p:tgtEl>
                                          <p:spTgt spid="57">
                                            <p:txEl>
                                              <p:charRg st="1" end="1"/>
                                            </p:txEl>
                                          </p:spTgt>
                                        </p:tgtEl>
                                      </p:cBhvr>
                                    </p:animEffect>
                                  </p:childTnLst>
                                </p:cTn>
                              </p:par>
                            </p:childTnLst>
                          </p:cTn>
                        </p:par>
                        <p:par>
                          <p:cTn id="213" fill="hold">
                            <p:stCondLst>
                              <p:cond delay="25000"/>
                            </p:stCondLst>
                            <p:childTnLst>
                              <p:par>
                                <p:cTn id="214" presetID="10" presetClass="entr" presetSubtype="0" fill="hold" nodeType="afterEffect">
                                  <p:stCondLst>
                                    <p:cond delay="0"/>
                                  </p:stCondLst>
                                  <p:childTnLst>
                                    <p:set>
                                      <p:cBhvr>
                                        <p:cTn id="215" dur="1" fill="hold">
                                          <p:stCondLst>
                                            <p:cond delay="0"/>
                                          </p:stCondLst>
                                        </p:cTn>
                                        <p:tgtEl>
                                          <p:spTgt spid="57">
                                            <p:txEl>
                                              <p:charRg st="1" end="1"/>
                                            </p:txEl>
                                          </p:spTgt>
                                        </p:tgtEl>
                                        <p:attrNameLst>
                                          <p:attrName>style.visibility</p:attrName>
                                        </p:attrNameLst>
                                      </p:cBhvr>
                                      <p:to>
                                        <p:strVal val="visible"/>
                                      </p:to>
                                    </p:set>
                                    <p:animEffect transition="in" filter="fade">
                                      <p:cBhvr>
                                        <p:cTn id="216" dur="500"/>
                                        <p:tgtEl>
                                          <p:spTgt spid="57">
                                            <p:txEl>
                                              <p:charRg st="1" end="1"/>
                                            </p:txEl>
                                          </p:spTgt>
                                        </p:tgtEl>
                                      </p:cBhvr>
                                    </p:animEffect>
                                  </p:childTnLst>
                                </p:cTn>
                              </p:par>
                            </p:childTnLst>
                          </p:cTn>
                        </p:par>
                        <p:par>
                          <p:cTn id="217" fill="hold">
                            <p:stCondLst>
                              <p:cond delay="25500"/>
                            </p:stCondLst>
                            <p:childTnLst>
                              <p:par>
                                <p:cTn id="218" presetID="10" presetClass="entr" presetSubtype="0" fill="hold" nodeType="afterEffect">
                                  <p:stCondLst>
                                    <p:cond delay="0"/>
                                  </p:stCondLst>
                                  <p:childTnLst>
                                    <p:set>
                                      <p:cBhvr>
                                        <p:cTn id="219" dur="1" fill="hold">
                                          <p:stCondLst>
                                            <p:cond delay="0"/>
                                          </p:stCondLst>
                                        </p:cTn>
                                        <p:tgtEl>
                                          <p:spTgt spid="58"/>
                                        </p:tgtEl>
                                        <p:attrNameLst>
                                          <p:attrName>style.visibility</p:attrName>
                                        </p:attrNameLst>
                                      </p:cBhvr>
                                      <p:to>
                                        <p:strVal val="visible"/>
                                      </p:to>
                                    </p:set>
                                    <p:animEffect transition="in" filter="fade">
                                      <p:cBhvr>
                                        <p:cTn id="220" dur="250"/>
                                        <p:tgtEl>
                                          <p:spTgt spid="58"/>
                                        </p:tgtEl>
                                      </p:cBhvr>
                                    </p:animEffect>
                                  </p:childTnLst>
                                </p:cTn>
                              </p:par>
                              <p:par>
                                <p:cTn id="221" presetID="10" presetClass="entr" presetSubtype="0" fill="hold" nodeType="withEffect">
                                  <p:stCondLst>
                                    <p:cond delay="0"/>
                                  </p:stCondLst>
                                  <p:childTnLst>
                                    <p:set>
                                      <p:cBhvr>
                                        <p:cTn id="222" dur="1" fill="hold">
                                          <p:stCondLst>
                                            <p:cond delay="0"/>
                                          </p:stCondLst>
                                        </p:cTn>
                                        <p:tgtEl>
                                          <p:spTgt spid="59"/>
                                        </p:tgtEl>
                                        <p:attrNameLst>
                                          <p:attrName>style.visibility</p:attrName>
                                        </p:attrNameLst>
                                      </p:cBhvr>
                                      <p:to>
                                        <p:strVal val="visible"/>
                                      </p:to>
                                    </p:set>
                                    <p:animEffect transition="in" filter="fade">
                                      <p:cBhvr>
                                        <p:cTn id="223" dur="500"/>
                                        <p:tgtEl>
                                          <p:spTgt spid="59"/>
                                        </p:tgtEl>
                                      </p:cBhvr>
                                    </p:animEffect>
                                  </p:childTnLst>
                                </p:cTn>
                              </p:par>
                            </p:childTnLst>
                          </p:cTn>
                        </p:par>
                        <p:par>
                          <p:cTn id="224" fill="hold">
                            <p:stCondLst>
                              <p:cond delay="26000"/>
                            </p:stCondLst>
                            <p:childTnLst>
                              <p:par>
                                <p:cTn id="225" presetID="10" presetClass="entr" presetSubtype="0" fill="hold" nodeType="afterEffect">
                                  <p:stCondLst>
                                    <p:cond delay="0"/>
                                  </p:stCondLst>
                                  <p:childTnLst>
                                    <p:set>
                                      <p:cBhvr>
                                        <p:cTn id="226" dur="1" fill="hold">
                                          <p:stCondLst>
                                            <p:cond delay="0"/>
                                          </p:stCondLst>
                                        </p:cTn>
                                        <p:tgtEl>
                                          <p:spTgt spid="60">
                                            <p:txEl>
                                              <p:pRg st="0" end="0"/>
                                            </p:txEl>
                                          </p:spTgt>
                                        </p:tgtEl>
                                        <p:attrNameLst>
                                          <p:attrName>style.visibility</p:attrName>
                                        </p:attrNameLst>
                                      </p:cBhvr>
                                      <p:to>
                                        <p:strVal val="visible"/>
                                      </p:to>
                                    </p:set>
                                    <p:animEffect transition="in" filter="fade">
                                      <p:cBhvr>
                                        <p:cTn id="227" dur="500"/>
                                        <p:tgtEl>
                                          <p:spTgt spid="60">
                                            <p:txEl>
                                              <p:pRg st="0" end="0"/>
                                            </p:txEl>
                                          </p:spTgt>
                                        </p:tgtEl>
                                      </p:cBhvr>
                                    </p:animEffect>
                                  </p:childTnLst>
                                </p:cTn>
                              </p:par>
                            </p:childTnLst>
                          </p:cTn>
                        </p:par>
                        <p:par>
                          <p:cTn id="228" fill="hold">
                            <p:stCondLst>
                              <p:cond delay="26500"/>
                            </p:stCondLst>
                            <p:childTnLst>
                              <p:par>
                                <p:cTn id="229" presetID="10" presetClass="entr" presetSubtype="0" fill="hold" nodeType="afterEffect">
                                  <p:stCondLst>
                                    <p:cond delay="0"/>
                                  </p:stCondLst>
                                  <p:childTnLst>
                                    <p:set>
                                      <p:cBhvr>
                                        <p:cTn id="230" dur="1" fill="hold">
                                          <p:stCondLst>
                                            <p:cond delay="0"/>
                                          </p:stCondLst>
                                        </p:cTn>
                                        <p:tgtEl>
                                          <p:spTgt spid="60">
                                            <p:txEl>
                                              <p:charRg st="1" end="1"/>
                                            </p:txEl>
                                          </p:spTgt>
                                        </p:tgtEl>
                                        <p:attrNameLst>
                                          <p:attrName>style.visibility</p:attrName>
                                        </p:attrNameLst>
                                      </p:cBhvr>
                                      <p:to>
                                        <p:strVal val="visible"/>
                                      </p:to>
                                    </p:set>
                                    <p:animEffect transition="in" filter="fade">
                                      <p:cBhvr>
                                        <p:cTn id="231" dur="500"/>
                                        <p:tgtEl>
                                          <p:spTgt spid="60">
                                            <p:txEl>
                                              <p:charRg st="1" end="1"/>
                                            </p:txEl>
                                          </p:spTgt>
                                        </p:tgtEl>
                                      </p:cBhvr>
                                    </p:animEffect>
                                  </p:childTnLst>
                                </p:cTn>
                              </p:par>
                            </p:childTnLst>
                          </p:cTn>
                        </p:par>
                        <p:par>
                          <p:cTn id="232" fill="hold">
                            <p:stCondLst>
                              <p:cond delay="27000"/>
                            </p:stCondLst>
                            <p:childTnLst>
                              <p:par>
                                <p:cTn id="233" presetID="10" presetClass="entr" presetSubtype="0" fill="hold" nodeType="afterEffect">
                                  <p:stCondLst>
                                    <p:cond delay="0"/>
                                  </p:stCondLst>
                                  <p:childTnLst>
                                    <p:set>
                                      <p:cBhvr>
                                        <p:cTn id="234" dur="1" fill="hold">
                                          <p:stCondLst>
                                            <p:cond delay="0"/>
                                          </p:stCondLst>
                                        </p:cTn>
                                        <p:tgtEl>
                                          <p:spTgt spid="60">
                                            <p:txEl>
                                              <p:charRg st="1" end="1"/>
                                            </p:txEl>
                                          </p:spTgt>
                                        </p:tgtEl>
                                        <p:attrNameLst>
                                          <p:attrName>style.visibility</p:attrName>
                                        </p:attrNameLst>
                                      </p:cBhvr>
                                      <p:to>
                                        <p:strVal val="visible"/>
                                      </p:to>
                                    </p:set>
                                    <p:animEffect transition="in" filter="fade">
                                      <p:cBhvr>
                                        <p:cTn id="235" dur="500"/>
                                        <p:tgtEl>
                                          <p:spTgt spid="60">
                                            <p:txEl>
                                              <p:charRg st="1" end="1"/>
                                            </p:txEl>
                                          </p:spTgt>
                                        </p:tgtEl>
                                      </p:cBhvr>
                                    </p:animEffect>
                                  </p:childTnLst>
                                </p:cTn>
                              </p:par>
                            </p:childTnLst>
                          </p:cTn>
                        </p:par>
                        <p:par>
                          <p:cTn id="236" fill="hold">
                            <p:stCondLst>
                              <p:cond delay="27500"/>
                            </p:stCondLst>
                            <p:childTnLst>
                              <p:par>
                                <p:cTn id="237" presetID="10" presetClass="entr" presetSubtype="0" fill="hold" nodeType="afterEffect">
                                  <p:stCondLst>
                                    <p:cond delay="0"/>
                                  </p:stCondLst>
                                  <p:childTnLst>
                                    <p:set>
                                      <p:cBhvr>
                                        <p:cTn id="238" dur="1" fill="hold">
                                          <p:stCondLst>
                                            <p:cond delay="0"/>
                                          </p:stCondLst>
                                        </p:cTn>
                                        <p:tgtEl>
                                          <p:spTgt spid="60">
                                            <p:txEl>
                                              <p:charRg st="1" end="1"/>
                                            </p:txEl>
                                          </p:spTgt>
                                        </p:tgtEl>
                                        <p:attrNameLst>
                                          <p:attrName>style.visibility</p:attrName>
                                        </p:attrNameLst>
                                      </p:cBhvr>
                                      <p:to>
                                        <p:strVal val="visible"/>
                                      </p:to>
                                    </p:set>
                                    <p:animEffect transition="in" filter="fade">
                                      <p:cBhvr>
                                        <p:cTn id="239" dur="500"/>
                                        <p:tgtEl>
                                          <p:spTgt spid="60">
                                            <p:txEl>
                                              <p:charRg st="1" end="1"/>
                                            </p:txEl>
                                          </p:spTgt>
                                        </p:tgtEl>
                                      </p:cBhvr>
                                    </p:animEffect>
                                  </p:childTnLst>
                                </p:cTn>
                              </p:par>
                            </p:childTnLst>
                          </p:cTn>
                        </p:par>
                        <p:par>
                          <p:cTn id="240" fill="hold">
                            <p:stCondLst>
                              <p:cond delay="28000"/>
                            </p:stCondLst>
                            <p:childTnLst>
                              <p:par>
                                <p:cTn id="241" presetID="10" presetClass="entr" presetSubtype="0" fill="hold" nodeType="afterEffect">
                                  <p:stCondLst>
                                    <p:cond delay="0"/>
                                  </p:stCondLst>
                                  <p:childTnLst>
                                    <p:set>
                                      <p:cBhvr>
                                        <p:cTn id="242" dur="1" fill="hold">
                                          <p:stCondLst>
                                            <p:cond delay="0"/>
                                          </p:stCondLst>
                                        </p:cTn>
                                        <p:tgtEl>
                                          <p:spTgt spid="60">
                                            <p:txEl>
                                              <p:charRg st="1" end="1"/>
                                            </p:txEl>
                                          </p:spTgt>
                                        </p:tgtEl>
                                        <p:attrNameLst>
                                          <p:attrName>style.visibility</p:attrName>
                                        </p:attrNameLst>
                                      </p:cBhvr>
                                      <p:to>
                                        <p:strVal val="visible"/>
                                      </p:to>
                                    </p:set>
                                    <p:animEffect transition="in" filter="fade">
                                      <p:cBhvr>
                                        <p:cTn id="243" dur="500"/>
                                        <p:tgtEl>
                                          <p:spTgt spid="60">
                                            <p:txEl>
                                              <p:charRg st="1" end="1"/>
                                            </p:txEl>
                                          </p:spTgt>
                                        </p:tgtEl>
                                      </p:cBhvr>
                                    </p:animEffect>
                                  </p:childTnLst>
                                </p:cTn>
                              </p:par>
                            </p:childTnLst>
                          </p:cTn>
                        </p:par>
                        <p:par>
                          <p:cTn id="244" fill="hold">
                            <p:stCondLst>
                              <p:cond delay="28500"/>
                            </p:stCondLst>
                            <p:childTnLst>
                              <p:par>
                                <p:cTn id="245" presetID="10" presetClass="entr" presetSubtype="0" fill="hold" nodeType="afterEffect">
                                  <p:stCondLst>
                                    <p:cond delay="0"/>
                                  </p:stCondLst>
                                  <p:childTnLst>
                                    <p:set>
                                      <p:cBhvr>
                                        <p:cTn id="246" dur="1" fill="hold">
                                          <p:stCondLst>
                                            <p:cond delay="0"/>
                                          </p:stCondLst>
                                        </p:cTn>
                                        <p:tgtEl>
                                          <p:spTgt spid="60">
                                            <p:txEl>
                                              <p:charRg st="1" end="1"/>
                                            </p:txEl>
                                          </p:spTgt>
                                        </p:tgtEl>
                                        <p:attrNameLst>
                                          <p:attrName>style.visibility</p:attrName>
                                        </p:attrNameLst>
                                      </p:cBhvr>
                                      <p:to>
                                        <p:strVal val="visible"/>
                                      </p:to>
                                    </p:set>
                                    <p:animEffect transition="in" filter="fade">
                                      <p:cBhvr>
                                        <p:cTn id="247" dur="500"/>
                                        <p:tgtEl>
                                          <p:spTgt spid="60">
                                            <p:txEl>
                                              <p:charRg st="1" end="1"/>
                                            </p:txEl>
                                          </p:spTgt>
                                        </p:tgtEl>
                                      </p:cBhvr>
                                    </p:animEffect>
                                  </p:childTnLst>
                                </p:cTn>
                              </p:par>
                            </p:childTnLst>
                          </p:cTn>
                        </p:par>
                        <p:par>
                          <p:cTn id="248" fill="hold">
                            <p:stCondLst>
                              <p:cond delay="29000"/>
                            </p:stCondLst>
                            <p:childTnLst>
                              <p:par>
                                <p:cTn id="249" presetID="10" presetClass="entr" presetSubtype="0" fill="hold" nodeType="afterEffect">
                                  <p:stCondLst>
                                    <p:cond delay="0"/>
                                  </p:stCondLst>
                                  <p:childTnLst>
                                    <p:set>
                                      <p:cBhvr>
                                        <p:cTn id="250" dur="1" fill="hold">
                                          <p:stCondLst>
                                            <p:cond delay="0"/>
                                          </p:stCondLst>
                                        </p:cTn>
                                        <p:tgtEl>
                                          <p:spTgt spid="60">
                                            <p:txEl>
                                              <p:charRg st="1" end="1"/>
                                            </p:txEl>
                                          </p:spTgt>
                                        </p:tgtEl>
                                        <p:attrNameLst>
                                          <p:attrName>style.visibility</p:attrName>
                                        </p:attrNameLst>
                                      </p:cBhvr>
                                      <p:to>
                                        <p:strVal val="visible"/>
                                      </p:to>
                                    </p:set>
                                    <p:animEffect transition="in" filter="fade">
                                      <p:cBhvr>
                                        <p:cTn id="251" dur="500"/>
                                        <p:tgtEl>
                                          <p:spTgt spid="60">
                                            <p:txEl>
                                              <p:charRg st="1" end="1"/>
                                            </p:txEl>
                                          </p:spTgt>
                                        </p:tgtEl>
                                      </p:cBhvr>
                                    </p:animEffect>
                                  </p:childTnLst>
                                </p:cTn>
                              </p:par>
                            </p:childTnLst>
                          </p:cTn>
                        </p:par>
                        <p:par>
                          <p:cTn id="252" fill="hold">
                            <p:stCondLst>
                              <p:cond delay="29500"/>
                            </p:stCondLst>
                            <p:childTnLst>
                              <p:par>
                                <p:cTn id="253" presetID="10" presetClass="entr" presetSubtype="0" fill="hold" nodeType="afterEffect">
                                  <p:stCondLst>
                                    <p:cond delay="0"/>
                                  </p:stCondLst>
                                  <p:childTnLst>
                                    <p:set>
                                      <p:cBhvr>
                                        <p:cTn id="254" dur="1" fill="hold">
                                          <p:stCondLst>
                                            <p:cond delay="0"/>
                                          </p:stCondLst>
                                        </p:cTn>
                                        <p:tgtEl>
                                          <p:spTgt spid="60">
                                            <p:txEl>
                                              <p:charRg st="1" end="1"/>
                                            </p:txEl>
                                          </p:spTgt>
                                        </p:tgtEl>
                                        <p:attrNameLst>
                                          <p:attrName>style.visibility</p:attrName>
                                        </p:attrNameLst>
                                      </p:cBhvr>
                                      <p:to>
                                        <p:strVal val="visible"/>
                                      </p:to>
                                    </p:set>
                                    <p:animEffect transition="in" filter="fade">
                                      <p:cBhvr>
                                        <p:cTn id="255" dur="500"/>
                                        <p:tgtEl>
                                          <p:spTgt spid="60">
                                            <p:txEl>
                                              <p:charRg st="1" end="1"/>
                                            </p:txEl>
                                          </p:spTgt>
                                        </p:tgtEl>
                                      </p:cBhvr>
                                    </p:animEffect>
                                  </p:childTnLst>
                                </p:cTn>
                              </p:par>
                            </p:childTnLst>
                          </p:cTn>
                        </p:par>
                        <p:par>
                          <p:cTn id="256" fill="hold">
                            <p:stCondLst>
                              <p:cond delay="30000"/>
                            </p:stCondLst>
                            <p:childTnLst>
                              <p:par>
                                <p:cTn id="257" presetID="10" presetClass="entr" presetSubtype="0" fill="hold" nodeType="afterEffect">
                                  <p:stCondLst>
                                    <p:cond delay="0"/>
                                  </p:stCondLst>
                                  <p:childTnLst>
                                    <p:set>
                                      <p:cBhvr>
                                        <p:cTn id="258" dur="1" fill="hold">
                                          <p:stCondLst>
                                            <p:cond delay="0"/>
                                          </p:stCondLst>
                                        </p:cTn>
                                        <p:tgtEl>
                                          <p:spTgt spid="60">
                                            <p:txEl>
                                              <p:charRg st="1" end="1"/>
                                            </p:txEl>
                                          </p:spTgt>
                                        </p:tgtEl>
                                        <p:attrNameLst>
                                          <p:attrName>style.visibility</p:attrName>
                                        </p:attrNameLst>
                                      </p:cBhvr>
                                      <p:to>
                                        <p:strVal val="visible"/>
                                      </p:to>
                                    </p:set>
                                    <p:animEffect transition="in" filter="fade">
                                      <p:cBhvr>
                                        <p:cTn id="259" dur="500"/>
                                        <p:tgtEl>
                                          <p:spTgt spid="60">
                                            <p:txEl>
                                              <p:charRg st="1" end="1"/>
                                            </p:txEl>
                                          </p:spTgt>
                                        </p:tgtEl>
                                      </p:cBhvr>
                                    </p:animEffect>
                                  </p:childTnLst>
                                </p:cTn>
                              </p:par>
                            </p:childTnLst>
                          </p:cTn>
                        </p:par>
                        <p:par>
                          <p:cTn id="260" fill="hold">
                            <p:stCondLst>
                              <p:cond delay="30500"/>
                            </p:stCondLst>
                            <p:childTnLst>
                              <p:par>
                                <p:cTn id="261" presetID="10" presetClass="entr" presetSubtype="0" fill="hold" nodeType="afterEffect">
                                  <p:stCondLst>
                                    <p:cond delay="0"/>
                                  </p:stCondLst>
                                  <p:childTnLst>
                                    <p:set>
                                      <p:cBhvr>
                                        <p:cTn id="262" dur="1" fill="hold">
                                          <p:stCondLst>
                                            <p:cond delay="0"/>
                                          </p:stCondLst>
                                        </p:cTn>
                                        <p:tgtEl>
                                          <p:spTgt spid="61">
                                            <p:txEl>
                                              <p:pRg st="0" end="0"/>
                                            </p:txEl>
                                          </p:spTgt>
                                        </p:tgtEl>
                                        <p:attrNameLst>
                                          <p:attrName>style.visibility</p:attrName>
                                        </p:attrNameLst>
                                      </p:cBhvr>
                                      <p:to>
                                        <p:strVal val="visible"/>
                                      </p:to>
                                    </p:set>
                                    <p:animEffect transition="in" filter="fade">
                                      <p:cBhvr>
                                        <p:cTn id="263" dur="500"/>
                                        <p:tgtEl>
                                          <p:spTgt spid="61">
                                            <p:txEl>
                                              <p:pRg st="0" end="0"/>
                                            </p:txEl>
                                          </p:spTgt>
                                        </p:tgtEl>
                                      </p:cBhvr>
                                    </p:animEffect>
                                  </p:childTnLst>
                                </p:cTn>
                              </p:par>
                            </p:childTnLst>
                          </p:cTn>
                        </p:par>
                        <p:par>
                          <p:cTn id="264" fill="hold">
                            <p:stCondLst>
                              <p:cond delay="31000"/>
                            </p:stCondLst>
                            <p:childTnLst>
                              <p:par>
                                <p:cTn id="265" presetID="10" presetClass="entr" presetSubtype="0" fill="hold" nodeType="afterEffect">
                                  <p:stCondLst>
                                    <p:cond delay="0"/>
                                  </p:stCondLst>
                                  <p:childTnLst>
                                    <p:set>
                                      <p:cBhvr>
                                        <p:cTn id="266" dur="1" fill="hold">
                                          <p:stCondLst>
                                            <p:cond delay="0"/>
                                          </p:stCondLst>
                                        </p:cTn>
                                        <p:tgtEl>
                                          <p:spTgt spid="61">
                                            <p:txEl>
                                              <p:charRg st="1" end="1"/>
                                            </p:txEl>
                                          </p:spTgt>
                                        </p:tgtEl>
                                        <p:attrNameLst>
                                          <p:attrName>style.visibility</p:attrName>
                                        </p:attrNameLst>
                                      </p:cBhvr>
                                      <p:to>
                                        <p:strVal val="visible"/>
                                      </p:to>
                                    </p:set>
                                    <p:animEffect transition="in" filter="fade">
                                      <p:cBhvr>
                                        <p:cTn id="267" dur="500"/>
                                        <p:tgtEl>
                                          <p:spTgt spid="61">
                                            <p:txEl>
                                              <p:charRg st="1" end="1"/>
                                            </p:txEl>
                                          </p:spTgt>
                                        </p:tgtEl>
                                      </p:cBhvr>
                                    </p:animEffect>
                                  </p:childTnLst>
                                </p:cTn>
                              </p:par>
                            </p:childTnLst>
                          </p:cTn>
                        </p:par>
                        <p:par>
                          <p:cTn id="268" fill="hold">
                            <p:stCondLst>
                              <p:cond delay="31500"/>
                            </p:stCondLst>
                            <p:childTnLst>
                              <p:par>
                                <p:cTn id="269" presetID="10" presetClass="entr" presetSubtype="0" fill="hold" nodeType="afterEffect">
                                  <p:stCondLst>
                                    <p:cond delay="0"/>
                                  </p:stCondLst>
                                  <p:childTnLst>
                                    <p:set>
                                      <p:cBhvr>
                                        <p:cTn id="270" dur="1" fill="hold">
                                          <p:stCondLst>
                                            <p:cond delay="0"/>
                                          </p:stCondLst>
                                        </p:cTn>
                                        <p:tgtEl>
                                          <p:spTgt spid="61">
                                            <p:txEl>
                                              <p:charRg st="1" end="1"/>
                                            </p:txEl>
                                          </p:spTgt>
                                        </p:tgtEl>
                                        <p:attrNameLst>
                                          <p:attrName>style.visibility</p:attrName>
                                        </p:attrNameLst>
                                      </p:cBhvr>
                                      <p:to>
                                        <p:strVal val="visible"/>
                                      </p:to>
                                    </p:set>
                                    <p:animEffect transition="in" filter="fade">
                                      <p:cBhvr>
                                        <p:cTn id="271" dur="500"/>
                                        <p:tgtEl>
                                          <p:spTgt spid="61">
                                            <p:txEl>
                                              <p:charRg st="1" end="1"/>
                                            </p:txEl>
                                          </p:spTgt>
                                        </p:tgtEl>
                                      </p:cBhvr>
                                    </p:animEffect>
                                  </p:childTnLst>
                                </p:cTn>
                              </p:par>
                            </p:childTnLst>
                          </p:cTn>
                        </p:par>
                        <p:par>
                          <p:cTn id="272" fill="hold">
                            <p:stCondLst>
                              <p:cond delay="32000"/>
                            </p:stCondLst>
                            <p:childTnLst>
                              <p:par>
                                <p:cTn id="273" presetID="10" presetClass="entr" presetSubtype="0" fill="hold" nodeType="afterEffect">
                                  <p:stCondLst>
                                    <p:cond delay="0"/>
                                  </p:stCondLst>
                                  <p:childTnLst>
                                    <p:set>
                                      <p:cBhvr>
                                        <p:cTn id="274" dur="1" fill="hold">
                                          <p:stCondLst>
                                            <p:cond delay="0"/>
                                          </p:stCondLst>
                                        </p:cTn>
                                        <p:tgtEl>
                                          <p:spTgt spid="61">
                                            <p:txEl>
                                              <p:charRg st="1" end="1"/>
                                            </p:txEl>
                                          </p:spTgt>
                                        </p:tgtEl>
                                        <p:attrNameLst>
                                          <p:attrName>style.visibility</p:attrName>
                                        </p:attrNameLst>
                                      </p:cBhvr>
                                      <p:to>
                                        <p:strVal val="visible"/>
                                      </p:to>
                                    </p:set>
                                    <p:animEffect transition="in" filter="fade">
                                      <p:cBhvr>
                                        <p:cTn id="275" dur="500"/>
                                        <p:tgtEl>
                                          <p:spTgt spid="61">
                                            <p:txEl>
                                              <p:charRg st="1" end="1"/>
                                            </p:txEl>
                                          </p:spTgt>
                                        </p:tgtEl>
                                      </p:cBhvr>
                                    </p:animEffect>
                                  </p:childTnLst>
                                </p:cTn>
                              </p:par>
                            </p:childTnLst>
                          </p:cTn>
                        </p:par>
                        <p:par>
                          <p:cTn id="276" fill="hold">
                            <p:stCondLst>
                              <p:cond delay="32500"/>
                            </p:stCondLst>
                            <p:childTnLst>
                              <p:par>
                                <p:cTn id="277" presetID="10" presetClass="entr" presetSubtype="0" fill="hold" nodeType="afterEffect">
                                  <p:stCondLst>
                                    <p:cond delay="0"/>
                                  </p:stCondLst>
                                  <p:childTnLst>
                                    <p:set>
                                      <p:cBhvr>
                                        <p:cTn id="278" dur="1" fill="hold">
                                          <p:stCondLst>
                                            <p:cond delay="0"/>
                                          </p:stCondLst>
                                        </p:cTn>
                                        <p:tgtEl>
                                          <p:spTgt spid="61">
                                            <p:txEl>
                                              <p:charRg st="1" end="1"/>
                                            </p:txEl>
                                          </p:spTgt>
                                        </p:tgtEl>
                                        <p:attrNameLst>
                                          <p:attrName>style.visibility</p:attrName>
                                        </p:attrNameLst>
                                      </p:cBhvr>
                                      <p:to>
                                        <p:strVal val="visible"/>
                                      </p:to>
                                    </p:set>
                                    <p:animEffect transition="in" filter="fade">
                                      <p:cBhvr>
                                        <p:cTn id="279" dur="500"/>
                                        <p:tgtEl>
                                          <p:spTgt spid="61">
                                            <p:txEl>
                                              <p:charRg st="1" end="1"/>
                                            </p:txEl>
                                          </p:spTgt>
                                        </p:tgtEl>
                                      </p:cBhvr>
                                    </p:animEffect>
                                  </p:childTnLst>
                                </p:cTn>
                              </p:par>
                            </p:childTnLst>
                          </p:cTn>
                        </p:par>
                        <p:par>
                          <p:cTn id="280" fill="hold">
                            <p:stCondLst>
                              <p:cond delay="33000"/>
                            </p:stCondLst>
                            <p:childTnLst>
                              <p:par>
                                <p:cTn id="281" presetID="10" presetClass="entr" presetSubtype="0" fill="hold" nodeType="afterEffect">
                                  <p:stCondLst>
                                    <p:cond delay="0"/>
                                  </p:stCondLst>
                                  <p:childTnLst>
                                    <p:set>
                                      <p:cBhvr>
                                        <p:cTn id="282" dur="1" fill="hold">
                                          <p:stCondLst>
                                            <p:cond delay="0"/>
                                          </p:stCondLst>
                                        </p:cTn>
                                        <p:tgtEl>
                                          <p:spTgt spid="61">
                                            <p:txEl>
                                              <p:charRg st="1" end="1"/>
                                            </p:txEl>
                                          </p:spTgt>
                                        </p:tgtEl>
                                        <p:attrNameLst>
                                          <p:attrName>style.visibility</p:attrName>
                                        </p:attrNameLst>
                                      </p:cBhvr>
                                      <p:to>
                                        <p:strVal val="visible"/>
                                      </p:to>
                                    </p:set>
                                    <p:animEffect transition="in" filter="fade">
                                      <p:cBhvr>
                                        <p:cTn id="283" dur="500"/>
                                        <p:tgtEl>
                                          <p:spTgt spid="61">
                                            <p:txEl>
                                              <p:charRg st="1" end="1"/>
                                            </p:txEl>
                                          </p:spTgt>
                                        </p:tgtEl>
                                      </p:cBhvr>
                                    </p:animEffect>
                                  </p:childTnLst>
                                </p:cTn>
                              </p:par>
                            </p:childTnLst>
                          </p:cTn>
                        </p:par>
                        <p:par>
                          <p:cTn id="284" fill="hold">
                            <p:stCondLst>
                              <p:cond delay="33500"/>
                            </p:stCondLst>
                            <p:childTnLst>
                              <p:par>
                                <p:cTn id="285" presetID="10" presetClass="entr" presetSubtype="0" fill="hold" nodeType="afterEffect">
                                  <p:stCondLst>
                                    <p:cond delay="0"/>
                                  </p:stCondLst>
                                  <p:childTnLst>
                                    <p:set>
                                      <p:cBhvr>
                                        <p:cTn id="286" dur="1" fill="hold">
                                          <p:stCondLst>
                                            <p:cond delay="0"/>
                                          </p:stCondLst>
                                        </p:cTn>
                                        <p:tgtEl>
                                          <p:spTgt spid="61">
                                            <p:txEl>
                                              <p:charRg st="1" end="1"/>
                                            </p:txEl>
                                          </p:spTgt>
                                        </p:tgtEl>
                                        <p:attrNameLst>
                                          <p:attrName>style.visibility</p:attrName>
                                        </p:attrNameLst>
                                      </p:cBhvr>
                                      <p:to>
                                        <p:strVal val="visible"/>
                                      </p:to>
                                    </p:set>
                                    <p:animEffect transition="in" filter="fade">
                                      <p:cBhvr>
                                        <p:cTn id="287" dur="500"/>
                                        <p:tgtEl>
                                          <p:spTgt spid="61">
                                            <p:txEl>
                                              <p:charRg st="1" end="1"/>
                                            </p:txEl>
                                          </p:spTgt>
                                        </p:tgtEl>
                                      </p:cBhvr>
                                    </p:animEffect>
                                  </p:childTnLst>
                                </p:cTn>
                              </p:par>
                            </p:childTnLst>
                          </p:cTn>
                        </p:par>
                        <p:par>
                          <p:cTn id="288" fill="hold">
                            <p:stCondLst>
                              <p:cond delay="34000"/>
                            </p:stCondLst>
                            <p:childTnLst>
                              <p:par>
                                <p:cTn id="289" presetID="10" presetClass="entr" presetSubtype="0" fill="hold" nodeType="afterEffect">
                                  <p:stCondLst>
                                    <p:cond delay="0"/>
                                  </p:stCondLst>
                                  <p:childTnLst>
                                    <p:set>
                                      <p:cBhvr>
                                        <p:cTn id="290" dur="1" fill="hold">
                                          <p:stCondLst>
                                            <p:cond delay="0"/>
                                          </p:stCondLst>
                                        </p:cTn>
                                        <p:tgtEl>
                                          <p:spTgt spid="61">
                                            <p:txEl>
                                              <p:charRg st="1" end="1"/>
                                            </p:txEl>
                                          </p:spTgt>
                                        </p:tgtEl>
                                        <p:attrNameLst>
                                          <p:attrName>style.visibility</p:attrName>
                                        </p:attrNameLst>
                                      </p:cBhvr>
                                      <p:to>
                                        <p:strVal val="visible"/>
                                      </p:to>
                                    </p:set>
                                    <p:animEffect transition="in" filter="fade">
                                      <p:cBhvr>
                                        <p:cTn id="291" dur="500"/>
                                        <p:tgtEl>
                                          <p:spTgt spid="61">
                                            <p:txEl>
                                              <p:charRg st="1" end="1"/>
                                            </p:txEl>
                                          </p:spTgt>
                                        </p:tgtEl>
                                      </p:cBhvr>
                                    </p:animEffect>
                                  </p:childTnLst>
                                </p:cTn>
                              </p:par>
                            </p:childTnLst>
                          </p:cTn>
                        </p:par>
                        <p:par>
                          <p:cTn id="292" fill="hold">
                            <p:stCondLst>
                              <p:cond delay="34500"/>
                            </p:stCondLst>
                            <p:childTnLst>
                              <p:par>
                                <p:cTn id="293" presetID="10" presetClass="entr" presetSubtype="0" fill="hold" nodeType="afterEffect">
                                  <p:stCondLst>
                                    <p:cond delay="0"/>
                                  </p:stCondLst>
                                  <p:childTnLst>
                                    <p:set>
                                      <p:cBhvr>
                                        <p:cTn id="294" dur="1" fill="hold">
                                          <p:stCondLst>
                                            <p:cond delay="0"/>
                                          </p:stCondLst>
                                        </p:cTn>
                                        <p:tgtEl>
                                          <p:spTgt spid="61">
                                            <p:txEl>
                                              <p:charRg st="1" end="1"/>
                                            </p:txEl>
                                          </p:spTgt>
                                        </p:tgtEl>
                                        <p:attrNameLst>
                                          <p:attrName>style.visibility</p:attrName>
                                        </p:attrNameLst>
                                      </p:cBhvr>
                                      <p:to>
                                        <p:strVal val="visible"/>
                                      </p:to>
                                    </p:set>
                                    <p:animEffect transition="in" filter="fade">
                                      <p:cBhvr>
                                        <p:cTn id="295" dur="500"/>
                                        <p:tgtEl>
                                          <p:spTgt spid="61">
                                            <p:txEl>
                                              <p:charRg st="1" end="1"/>
                                            </p:txEl>
                                          </p:spTgt>
                                        </p:tgtEl>
                                      </p:cBhvr>
                                    </p:animEffect>
                                  </p:childTnLst>
                                </p:cTn>
                              </p:par>
                            </p:childTnLst>
                          </p:cTn>
                        </p:par>
                        <p:par>
                          <p:cTn id="296" fill="hold">
                            <p:stCondLst>
                              <p:cond delay="35000"/>
                            </p:stCondLst>
                            <p:childTnLst>
                              <p:par>
                                <p:cTn id="297" presetID="10" presetClass="entr" presetSubtype="0" fill="hold" nodeType="afterEffect">
                                  <p:stCondLst>
                                    <p:cond delay="0"/>
                                  </p:stCondLst>
                                  <p:childTnLst>
                                    <p:set>
                                      <p:cBhvr>
                                        <p:cTn id="298" dur="1" fill="hold">
                                          <p:stCondLst>
                                            <p:cond delay="0"/>
                                          </p:stCondLst>
                                        </p:cTn>
                                        <p:tgtEl>
                                          <p:spTgt spid="62"/>
                                        </p:tgtEl>
                                        <p:attrNameLst>
                                          <p:attrName>style.visibility</p:attrName>
                                        </p:attrNameLst>
                                      </p:cBhvr>
                                      <p:to>
                                        <p:strVal val="visible"/>
                                      </p:to>
                                    </p:set>
                                    <p:animEffect transition="in" filter="fade">
                                      <p:cBhvr>
                                        <p:cTn id="299" dur="250"/>
                                        <p:tgtEl>
                                          <p:spTgt spid="62"/>
                                        </p:tgtEl>
                                      </p:cBhvr>
                                    </p:animEffect>
                                  </p:childTnLst>
                                </p:cTn>
                              </p:par>
                              <p:par>
                                <p:cTn id="300" presetID="10" presetClass="entr" presetSubtype="0" fill="hold" nodeType="withEffect">
                                  <p:stCondLst>
                                    <p:cond delay="0"/>
                                  </p:stCondLst>
                                  <p:childTnLst>
                                    <p:set>
                                      <p:cBhvr>
                                        <p:cTn id="301" dur="1" fill="hold">
                                          <p:stCondLst>
                                            <p:cond delay="0"/>
                                          </p:stCondLst>
                                        </p:cTn>
                                        <p:tgtEl>
                                          <p:spTgt spid="63"/>
                                        </p:tgtEl>
                                        <p:attrNameLst>
                                          <p:attrName>style.visibility</p:attrName>
                                        </p:attrNameLst>
                                      </p:cBhvr>
                                      <p:to>
                                        <p:strVal val="visible"/>
                                      </p:to>
                                    </p:set>
                                    <p:animEffect transition="in" filter="fade">
                                      <p:cBhvr>
                                        <p:cTn id="302" dur="500"/>
                                        <p:tgtEl>
                                          <p:spTgt spid="63"/>
                                        </p:tgtEl>
                                      </p:cBhvr>
                                    </p:animEffect>
                                  </p:childTnLst>
                                </p:cTn>
                              </p:par>
                            </p:childTnLst>
                          </p:cTn>
                        </p:par>
                        <p:par>
                          <p:cTn id="303" fill="hold">
                            <p:stCondLst>
                              <p:cond delay="35500"/>
                            </p:stCondLst>
                            <p:childTnLst>
                              <p:par>
                                <p:cTn id="304" presetID="10" presetClass="entr" presetSubtype="0" fill="hold" nodeType="afterEffect">
                                  <p:stCondLst>
                                    <p:cond delay="0"/>
                                  </p:stCondLst>
                                  <p:childTnLst>
                                    <p:set>
                                      <p:cBhvr>
                                        <p:cTn id="305" dur="1" fill="hold">
                                          <p:stCondLst>
                                            <p:cond delay="0"/>
                                          </p:stCondLst>
                                        </p:cTn>
                                        <p:tgtEl>
                                          <p:spTgt spid="64">
                                            <p:txEl>
                                              <p:pRg st="0" end="0"/>
                                            </p:txEl>
                                          </p:spTgt>
                                        </p:tgtEl>
                                        <p:attrNameLst>
                                          <p:attrName>style.visibility</p:attrName>
                                        </p:attrNameLst>
                                      </p:cBhvr>
                                      <p:to>
                                        <p:strVal val="visible"/>
                                      </p:to>
                                    </p:set>
                                    <p:animEffect transition="in" filter="fade">
                                      <p:cBhvr>
                                        <p:cTn id="306" dur="500"/>
                                        <p:tgtEl>
                                          <p:spTgt spid="64">
                                            <p:txEl>
                                              <p:pRg st="0" end="0"/>
                                            </p:txEl>
                                          </p:spTgt>
                                        </p:tgtEl>
                                      </p:cBhvr>
                                    </p:animEffect>
                                  </p:childTnLst>
                                </p:cTn>
                              </p:par>
                            </p:childTnLst>
                          </p:cTn>
                        </p:par>
                        <p:par>
                          <p:cTn id="307" fill="hold">
                            <p:stCondLst>
                              <p:cond delay="36000"/>
                            </p:stCondLst>
                            <p:childTnLst>
                              <p:par>
                                <p:cTn id="308" presetID="10" presetClass="entr" presetSubtype="0" fill="hold" nodeType="afterEffect">
                                  <p:stCondLst>
                                    <p:cond delay="0"/>
                                  </p:stCondLst>
                                  <p:childTnLst>
                                    <p:set>
                                      <p:cBhvr>
                                        <p:cTn id="309" dur="1" fill="hold">
                                          <p:stCondLst>
                                            <p:cond delay="0"/>
                                          </p:stCondLst>
                                        </p:cTn>
                                        <p:tgtEl>
                                          <p:spTgt spid="64">
                                            <p:txEl>
                                              <p:charRg st="1" end="1"/>
                                            </p:txEl>
                                          </p:spTgt>
                                        </p:tgtEl>
                                        <p:attrNameLst>
                                          <p:attrName>style.visibility</p:attrName>
                                        </p:attrNameLst>
                                      </p:cBhvr>
                                      <p:to>
                                        <p:strVal val="visible"/>
                                      </p:to>
                                    </p:set>
                                    <p:animEffect transition="in" filter="fade">
                                      <p:cBhvr>
                                        <p:cTn id="310" dur="500"/>
                                        <p:tgtEl>
                                          <p:spTgt spid="64">
                                            <p:txEl>
                                              <p:charRg st="1" end="1"/>
                                            </p:txEl>
                                          </p:spTgt>
                                        </p:tgtEl>
                                      </p:cBhvr>
                                    </p:animEffect>
                                  </p:childTnLst>
                                </p:cTn>
                              </p:par>
                            </p:childTnLst>
                          </p:cTn>
                        </p:par>
                        <p:par>
                          <p:cTn id="311" fill="hold">
                            <p:stCondLst>
                              <p:cond delay="36500"/>
                            </p:stCondLst>
                            <p:childTnLst>
                              <p:par>
                                <p:cTn id="312" presetID="10" presetClass="entr" presetSubtype="0" fill="hold" nodeType="afterEffect">
                                  <p:stCondLst>
                                    <p:cond delay="0"/>
                                  </p:stCondLst>
                                  <p:childTnLst>
                                    <p:set>
                                      <p:cBhvr>
                                        <p:cTn id="313" dur="1" fill="hold">
                                          <p:stCondLst>
                                            <p:cond delay="0"/>
                                          </p:stCondLst>
                                        </p:cTn>
                                        <p:tgtEl>
                                          <p:spTgt spid="64">
                                            <p:txEl>
                                              <p:charRg st="1" end="1"/>
                                            </p:txEl>
                                          </p:spTgt>
                                        </p:tgtEl>
                                        <p:attrNameLst>
                                          <p:attrName>style.visibility</p:attrName>
                                        </p:attrNameLst>
                                      </p:cBhvr>
                                      <p:to>
                                        <p:strVal val="visible"/>
                                      </p:to>
                                    </p:set>
                                    <p:animEffect transition="in" filter="fade">
                                      <p:cBhvr>
                                        <p:cTn id="314" dur="500"/>
                                        <p:tgtEl>
                                          <p:spTgt spid="64">
                                            <p:txEl>
                                              <p:charRg st="1" end="1"/>
                                            </p:txEl>
                                          </p:spTgt>
                                        </p:tgtEl>
                                      </p:cBhvr>
                                    </p:animEffect>
                                  </p:childTnLst>
                                </p:cTn>
                              </p:par>
                            </p:childTnLst>
                          </p:cTn>
                        </p:par>
                        <p:par>
                          <p:cTn id="315" fill="hold">
                            <p:stCondLst>
                              <p:cond delay="37000"/>
                            </p:stCondLst>
                            <p:childTnLst>
                              <p:par>
                                <p:cTn id="316" presetID="10" presetClass="entr" presetSubtype="0" fill="hold" nodeType="afterEffect">
                                  <p:stCondLst>
                                    <p:cond delay="0"/>
                                  </p:stCondLst>
                                  <p:childTnLst>
                                    <p:set>
                                      <p:cBhvr>
                                        <p:cTn id="317" dur="1" fill="hold">
                                          <p:stCondLst>
                                            <p:cond delay="0"/>
                                          </p:stCondLst>
                                        </p:cTn>
                                        <p:tgtEl>
                                          <p:spTgt spid="64">
                                            <p:txEl>
                                              <p:charRg st="1" end="1"/>
                                            </p:txEl>
                                          </p:spTgt>
                                        </p:tgtEl>
                                        <p:attrNameLst>
                                          <p:attrName>style.visibility</p:attrName>
                                        </p:attrNameLst>
                                      </p:cBhvr>
                                      <p:to>
                                        <p:strVal val="visible"/>
                                      </p:to>
                                    </p:set>
                                    <p:animEffect transition="in" filter="fade">
                                      <p:cBhvr>
                                        <p:cTn id="318" dur="500"/>
                                        <p:tgtEl>
                                          <p:spTgt spid="64">
                                            <p:txEl>
                                              <p:charRg st="1" end="1"/>
                                            </p:txEl>
                                          </p:spTgt>
                                        </p:tgtEl>
                                      </p:cBhvr>
                                    </p:animEffect>
                                  </p:childTnLst>
                                </p:cTn>
                              </p:par>
                            </p:childTnLst>
                          </p:cTn>
                        </p:par>
                        <p:par>
                          <p:cTn id="319" fill="hold">
                            <p:stCondLst>
                              <p:cond delay="37500"/>
                            </p:stCondLst>
                            <p:childTnLst>
                              <p:par>
                                <p:cTn id="320" presetID="10" presetClass="entr" presetSubtype="0" fill="hold" nodeType="afterEffect">
                                  <p:stCondLst>
                                    <p:cond delay="0"/>
                                  </p:stCondLst>
                                  <p:childTnLst>
                                    <p:set>
                                      <p:cBhvr>
                                        <p:cTn id="321" dur="1" fill="hold">
                                          <p:stCondLst>
                                            <p:cond delay="0"/>
                                          </p:stCondLst>
                                        </p:cTn>
                                        <p:tgtEl>
                                          <p:spTgt spid="64">
                                            <p:txEl>
                                              <p:charRg st="1" end="1"/>
                                            </p:txEl>
                                          </p:spTgt>
                                        </p:tgtEl>
                                        <p:attrNameLst>
                                          <p:attrName>style.visibility</p:attrName>
                                        </p:attrNameLst>
                                      </p:cBhvr>
                                      <p:to>
                                        <p:strVal val="visible"/>
                                      </p:to>
                                    </p:set>
                                    <p:animEffect transition="in" filter="fade">
                                      <p:cBhvr>
                                        <p:cTn id="322" dur="500"/>
                                        <p:tgtEl>
                                          <p:spTgt spid="64">
                                            <p:txEl>
                                              <p:charRg st="1" end="1"/>
                                            </p:txEl>
                                          </p:spTgt>
                                        </p:tgtEl>
                                      </p:cBhvr>
                                    </p:animEffect>
                                  </p:childTnLst>
                                </p:cTn>
                              </p:par>
                            </p:childTnLst>
                          </p:cTn>
                        </p:par>
                        <p:par>
                          <p:cTn id="323" fill="hold">
                            <p:stCondLst>
                              <p:cond delay="38000"/>
                            </p:stCondLst>
                            <p:childTnLst>
                              <p:par>
                                <p:cTn id="324" presetID="10" presetClass="entr" presetSubtype="0" fill="hold" nodeType="afterEffect">
                                  <p:stCondLst>
                                    <p:cond delay="0"/>
                                  </p:stCondLst>
                                  <p:childTnLst>
                                    <p:set>
                                      <p:cBhvr>
                                        <p:cTn id="325" dur="1" fill="hold">
                                          <p:stCondLst>
                                            <p:cond delay="0"/>
                                          </p:stCondLst>
                                        </p:cTn>
                                        <p:tgtEl>
                                          <p:spTgt spid="64">
                                            <p:txEl>
                                              <p:charRg st="1" end="1"/>
                                            </p:txEl>
                                          </p:spTgt>
                                        </p:tgtEl>
                                        <p:attrNameLst>
                                          <p:attrName>style.visibility</p:attrName>
                                        </p:attrNameLst>
                                      </p:cBhvr>
                                      <p:to>
                                        <p:strVal val="visible"/>
                                      </p:to>
                                    </p:set>
                                    <p:animEffect transition="in" filter="fade">
                                      <p:cBhvr>
                                        <p:cTn id="326" dur="500"/>
                                        <p:tgtEl>
                                          <p:spTgt spid="64">
                                            <p:txEl>
                                              <p:charRg st="1" end="1"/>
                                            </p:txEl>
                                          </p:spTgt>
                                        </p:tgtEl>
                                      </p:cBhvr>
                                    </p:animEffect>
                                  </p:childTnLst>
                                </p:cTn>
                              </p:par>
                            </p:childTnLst>
                          </p:cTn>
                        </p:par>
                        <p:par>
                          <p:cTn id="327" fill="hold">
                            <p:stCondLst>
                              <p:cond delay="38500"/>
                            </p:stCondLst>
                            <p:childTnLst>
                              <p:par>
                                <p:cTn id="328" presetID="10" presetClass="entr" presetSubtype="0" fill="hold" nodeType="afterEffect">
                                  <p:stCondLst>
                                    <p:cond delay="0"/>
                                  </p:stCondLst>
                                  <p:childTnLst>
                                    <p:set>
                                      <p:cBhvr>
                                        <p:cTn id="329" dur="1" fill="hold">
                                          <p:stCondLst>
                                            <p:cond delay="0"/>
                                          </p:stCondLst>
                                        </p:cTn>
                                        <p:tgtEl>
                                          <p:spTgt spid="64">
                                            <p:txEl>
                                              <p:charRg st="1" end="1"/>
                                            </p:txEl>
                                          </p:spTgt>
                                        </p:tgtEl>
                                        <p:attrNameLst>
                                          <p:attrName>style.visibility</p:attrName>
                                        </p:attrNameLst>
                                      </p:cBhvr>
                                      <p:to>
                                        <p:strVal val="visible"/>
                                      </p:to>
                                    </p:set>
                                    <p:animEffect transition="in" filter="fade">
                                      <p:cBhvr>
                                        <p:cTn id="330" dur="500"/>
                                        <p:tgtEl>
                                          <p:spTgt spid="64">
                                            <p:txEl>
                                              <p:charRg st="1" end="1"/>
                                            </p:txEl>
                                          </p:spTgt>
                                        </p:tgtEl>
                                      </p:cBhvr>
                                    </p:animEffect>
                                  </p:childTnLst>
                                </p:cTn>
                              </p:par>
                            </p:childTnLst>
                          </p:cTn>
                        </p:par>
                        <p:par>
                          <p:cTn id="331" fill="hold">
                            <p:stCondLst>
                              <p:cond delay="39000"/>
                            </p:stCondLst>
                            <p:childTnLst>
                              <p:par>
                                <p:cTn id="332" presetID="10" presetClass="entr" presetSubtype="0" fill="hold" nodeType="afterEffect">
                                  <p:stCondLst>
                                    <p:cond delay="0"/>
                                  </p:stCondLst>
                                  <p:childTnLst>
                                    <p:set>
                                      <p:cBhvr>
                                        <p:cTn id="333" dur="1" fill="hold">
                                          <p:stCondLst>
                                            <p:cond delay="0"/>
                                          </p:stCondLst>
                                        </p:cTn>
                                        <p:tgtEl>
                                          <p:spTgt spid="64">
                                            <p:txEl>
                                              <p:charRg st="1" end="1"/>
                                            </p:txEl>
                                          </p:spTgt>
                                        </p:tgtEl>
                                        <p:attrNameLst>
                                          <p:attrName>style.visibility</p:attrName>
                                        </p:attrNameLst>
                                      </p:cBhvr>
                                      <p:to>
                                        <p:strVal val="visible"/>
                                      </p:to>
                                    </p:set>
                                    <p:animEffect transition="in" filter="fade">
                                      <p:cBhvr>
                                        <p:cTn id="334" dur="500"/>
                                        <p:tgtEl>
                                          <p:spTgt spid="64">
                                            <p:txEl>
                                              <p:charRg st="1" end="1"/>
                                            </p:txEl>
                                          </p:spTgt>
                                        </p:tgtEl>
                                      </p:cBhvr>
                                    </p:animEffect>
                                  </p:childTnLst>
                                </p:cTn>
                              </p:par>
                            </p:childTnLst>
                          </p:cTn>
                        </p:par>
                        <p:par>
                          <p:cTn id="335" fill="hold">
                            <p:stCondLst>
                              <p:cond delay="39500"/>
                            </p:stCondLst>
                            <p:childTnLst>
                              <p:par>
                                <p:cTn id="336" presetID="10" presetClass="entr" presetSubtype="0" fill="hold" nodeType="afterEffect">
                                  <p:stCondLst>
                                    <p:cond delay="0"/>
                                  </p:stCondLst>
                                  <p:childTnLst>
                                    <p:set>
                                      <p:cBhvr>
                                        <p:cTn id="337" dur="1" fill="hold">
                                          <p:stCondLst>
                                            <p:cond delay="0"/>
                                          </p:stCondLst>
                                        </p:cTn>
                                        <p:tgtEl>
                                          <p:spTgt spid="64">
                                            <p:txEl>
                                              <p:charRg st="1" end="1"/>
                                            </p:txEl>
                                          </p:spTgt>
                                        </p:tgtEl>
                                        <p:attrNameLst>
                                          <p:attrName>style.visibility</p:attrName>
                                        </p:attrNameLst>
                                      </p:cBhvr>
                                      <p:to>
                                        <p:strVal val="visible"/>
                                      </p:to>
                                    </p:set>
                                    <p:animEffect transition="in" filter="fade">
                                      <p:cBhvr>
                                        <p:cTn id="338" dur="500"/>
                                        <p:tgtEl>
                                          <p:spTgt spid="64">
                                            <p:txEl>
                                              <p:charRg st="1" end="1"/>
                                            </p:txEl>
                                          </p:spTgt>
                                        </p:tgtEl>
                                      </p:cBhvr>
                                    </p:animEffect>
                                  </p:childTnLst>
                                </p:cTn>
                              </p:par>
                            </p:childTnLst>
                          </p:cTn>
                        </p:par>
                        <p:par>
                          <p:cTn id="339" fill="hold">
                            <p:stCondLst>
                              <p:cond delay="40000"/>
                            </p:stCondLst>
                            <p:childTnLst>
                              <p:par>
                                <p:cTn id="340" presetID="10" presetClass="entr" presetSubtype="0" fill="hold" nodeType="afterEffect">
                                  <p:stCondLst>
                                    <p:cond delay="0"/>
                                  </p:stCondLst>
                                  <p:childTnLst>
                                    <p:set>
                                      <p:cBhvr>
                                        <p:cTn id="341" dur="1" fill="hold">
                                          <p:stCondLst>
                                            <p:cond delay="0"/>
                                          </p:stCondLst>
                                        </p:cTn>
                                        <p:tgtEl>
                                          <p:spTgt spid="65">
                                            <p:txEl>
                                              <p:pRg st="0" end="0"/>
                                            </p:txEl>
                                          </p:spTgt>
                                        </p:tgtEl>
                                        <p:attrNameLst>
                                          <p:attrName>style.visibility</p:attrName>
                                        </p:attrNameLst>
                                      </p:cBhvr>
                                      <p:to>
                                        <p:strVal val="visible"/>
                                      </p:to>
                                    </p:set>
                                    <p:animEffect transition="in" filter="fade">
                                      <p:cBhvr>
                                        <p:cTn id="342" dur="500"/>
                                        <p:tgtEl>
                                          <p:spTgt spid="65">
                                            <p:txEl>
                                              <p:pRg st="0" end="0"/>
                                            </p:txEl>
                                          </p:spTgt>
                                        </p:tgtEl>
                                      </p:cBhvr>
                                    </p:animEffect>
                                  </p:childTnLst>
                                </p:cTn>
                              </p:par>
                            </p:childTnLst>
                          </p:cTn>
                        </p:par>
                        <p:par>
                          <p:cTn id="343" fill="hold">
                            <p:stCondLst>
                              <p:cond delay="40500"/>
                            </p:stCondLst>
                            <p:childTnLst>
                              <p:par>
                                <p:cTn id="344" presetID="10" presetClass="entr" presetSubtype="0" fill="hold" nodeType="afterEffect">
                                  <p:stCondLst>
                                    <p:cond delay="0"/>
                                  </p:stCondLst>
                                  <p:childTnLst>
                                    <p:set>
                                      <p:cBhvr>
                                        <p:cTn id="345" dur="1" fill="hold">
                                          <p:stCondLst>
                                            <p:cond delay="0"/>
                                          </p:stCondLst>
                                        </p:cTn>
                                        <p:tgtEl>
                                          <p:spTgt spid="65">
                                            <p:txEl>
                                              <p:charRg st="1" end="1"/>
                                            </p:txEl>
                                          </p:spTgt>
                                        </p:tgtEl>
                                        <p:attrNameLst>
                                          <p:attrName>style.visibility</p:attrName>
                                        </p:attrNameLst>
                                      </p:cBhvr>
                                      <p:to>
                                        <p:strVal val="visible"/>
                                      </p:to>
                                    </p:set>
                                    <p:animEffect transition="in" filter="fade">
                                      <p:cBhvr>
                                        <p:cTn id="346" dur="500"/>
                                        <p:tgtEl>
                                          <p:spTgt spid="65">
                                            <p:txEl>
                                              <p:charRg st="1" end="1"/>
                                            </p:txEl>
                                          </p:spTgt>
                                        </p:tgtEl>
                                      </p:cBhvr>
                                    </p:animEffect>
                                  </p:childTnLst>
                                </p:cTn>
                              </p:par>
                            </p:childTnLst>
                          </p:cTn>
                        </p:par>
                        <p:par>
                          <p:cTn id="347" fill="hold">
                            <p:stCondLst>
                              <p:cond delay="41000"/>
                            </p:stCondLst>
                            <p:childTnLst>
                              <p:par>
                                <p:cTn id="348" presetID="10" presetClass="entr" presetSubtype="0" fill="hold" nodeType="afterEffect">
                                  <p:stCondLst>
                                    <p:cond delay="0"/>
                                  </p:stCondLst>
                                  <p:childTnLst>
                                    <p:set>
                                      <p:cBhvr>
                                        <p:cTn id="349" dur="1" fill="hold">
                                          <p:stCondLst>
                                            <p:cond delay="0"/>
                                          </p:stCondLst>
                                        </p:cTn>
                                        <p:tgtEl>
                                          <p:spTgt spid="65">
                                            <p:txEl>
                                              <p:charRg st="1" end="1"/>
                                            </p:txEl>
                                          </p:spTgt>
                                        </p:tgtEl>
                                        <p:attrNameLst>
                                          <p:attrName>style.visibility</p:attrName>
                                        </p:attrNameLst>
                                      </p:cBhvr>
                                      <p:to>
                                        <p:strVal val="visible"/>
                                      </p:to>
                                    </p:set>
                                    <p:animEffect transition="in" filter="fade">
                                      <p:cBhvr>
                                        <p:cTn id="350" dur="500"/>
                                        <p:tgtEl>
                                          <p:spTgt spid="65">
                                            <p:txEl>
                                              <p:charRg st="1" end="1"/>
                                            </p:txEl>
                                          </p:spTgt>
                                        </p:tgtEl>
                                      </p:cBhvr>
                                    </p:animEffect>
                                  </p:childTnLst>
                                </p:cTn>
                              </p:par>
                            </p:childTnLst>
                          </p:cTn>
                        </p:par>
                        <p:par>
                          <p:cTn id="351" fill="hold">
                            <p:stCondLst>
                              <p:cond delay="41500"/>
                            </p:stCondLst>
                            <p:childTnLst>
                              <p:par>
                                <p:cTn id="352" presetID="10" presetClass="entr" presetSubtype="0" fill="hold" nodeType="afterEffect">
                                  <p:stCondLst>
                                    <p:cond delay="0"/>
                                  </p:stCondLst>
                                  <p:childTnLst>
                                    <p:set>
                                      <p:cBhvr>
                                        <p:cTn id="353" dur="1" fill="hold">
                                          <p:stCondLst>
                                            <p:cond delay="0"/>
                                          </p:stCondLst>
                                        </p:cTn>
                                        <p:tgtEl>
                                          <p:spTgt spid="65">
                                            <p:txEl>
                                              <p:charRg st="1" end="1"/>
                                            </p:txEl>
                                          </p:spTgt>
                                        </p:tgtEl>
                                        <p:attrNameLst>
                                          <p:attrName>style.visibility</p:attrName>
                                        </p:attrNameLst>
                                      </p:cBhvr>
                                      <p:to>
                                        <p:strVal val="visible"/>
                                      </p:to>
                                    </p:set>
                                    <p:animEffect transition="in" filter="fade">
                                      <p:cBhvr>
                                        <p:cTn id="354" dur="500"/>
                                        <p:tgtEl>
                                          <p:spTgt spid="65">
                                            <p:txEl>
                                              <p:charRg st="1" end="1"/>
                                            </p:txEl>
                                          </p:spTgt>
                                        </p:tgtEl>
                                      </p:cBhvr>
                                    </p:animEffect>
                                  </p:childTnLst>
                                </p:cTn>
                              </p:par>
                            </p:childTnLst>
                          </p:cTn>
                        </p:par>
                        <p:par>
                          <p:cTn id="355" fill="hold">
                            <p:stCondLst>
                              <p:cond delay="42000"/>
                            </p:stCondLst>
                            <p:childTnLst>
                              <p:par>
                                <p:cTn id="356" presetID="10" presetClass="entr" presetSubtype="0" fill="hold" nodeType="afterEffect">
                                  <p:stCondLst>
                                    <p:cond delay="0"/>
                                  </p:stCondLst>
                                  <p:childTnLst>
                                    <p:set>
                                      <p:cBhvr>
                                        <p:cTn id="357" dur="1" fill="hold">
                                          <p:stCondLst>
                                            <p:cond delay="0"/>
                                          </p:stCondLst>
                                        </p:cTn>
                                        <p:tgtEl>
                                          <p:spTgt spid="65">
                                            <p:txEl>
                                              <p:charRg st="1" end="1"/>
                                            </p:txEl>
                                          </p:spTgt>
                                        </p:tgtEl>
                                        <p:attrNameLst>
                                          <p:attrName>style.visibility</p:attrName>
                                        </p:attrNameLst>
                                      </p:cBhvr>
                                      <p:to>
                                        <p:strVal val="visible"/>
                                      </p:to>
                                    </p:set>
                                    <p:animEffect transition="in" filter="fade">
                                      <p:cBhvr>
                                        <p:cTn id="358" dur="500"/>
                                        <p:tgtEl>
                                          <p:spTgt spid="65">
                                            <p:txEl>
                                              <p:charRg st="1" end="1"/>
                                            </p:txEl>
                                          </p:spTgt>
                                        </p:tgtEl>
                                      </p:cBhvr>
                                    </p:animEffect>
                                  </p:childTnLst>
                                </p:cTn>
                              </p:par>
                            </p:childTnLst>
                          </p:cTn>
                        </p:par>
                        <p:par>
                          <p:cTn id="359" fill="hold">
                            <p:stCondLst>
                              <p:cond delay="42500"/>
                            </p:stCondLst>
                            <p:childTnLst>
                              <p:par>
                                <p:cTn id="360" presetID="10" presetClass="entr" presetSubtype="0" fill="hold" nodeType="afterEffect">
                                  <p:stCondLst>
                                    <p:cond delay="0"/>
                                  </p:stCondLst>
                                  <p:childTnLst>
                                    <p:set>
                                      <p:cBhvr>
                                        <p:cTn id="361" dur="1" fill="hold">
                                          <p:stCondLst>
                                            <p:cond delay="0"/>
                                          </p:stCondLst>
                                        </p:cTn>
                                        <p:tgtEl>
                                          <p:spTgt spid="65">
                                            <p:txEl>
                                              <p:charRg st="1" end="1"/>
                                            </p:txEl>
                                          </p:spTgt>
                                        </p:tgtEl>
                                        <p:attrNameLst>
                                          <p:attrName>style.visibility</p:attrName>
                                        </p:attrNameLst>
                                      </p:cBhvr>
                                      <p:to>
                                        <p:strVal val="visible"/>
                                      </p:to>
                                    </p:set>
                                    <p:animEffect transition="in" filter="fade">
                                      <p:cBhvr>
                                        <p:cTn id="362" dur="500"/>
                                        <p:tgtEl>
                                          <p:spTgt spid="65">
                                            <p:txEl>
                                              <p:charRg st="1" end="1"/>
                                            </p:txEl>
                                          </p:spTgt>
                                        </p:tgtEl>
                                      </p:cBhvr>
                                    </p:animEffect>
                                  </p:childTnLst>
                                </p:cTn>
                              </p:par>
                            </p:childTnLst>
                          </p:cTn>
                        </p:par>
                        <p:par>
                          <p:cTn id="363" fill="hold">
                            <p:stCondLst>
                              <p:cond delay="43000"/>
                            </p:stCondLst>
                            <p:childTnLst>
                              <p:par>
                                <p:cTn id="364" presetID="10" presetClass="entr" presetSubtype="0" fill="hold" nodeType="afterEffect">
                                  <p:stCondLst>
                                    <p:cond delay="0"/>
                                  </p:stCondLst>
                                  <p:childTnLst>
                                    <p:set>
                                      <p:cBhvr>
                                        <p:cTn id="365" dur="1" fill="hold">
                                          <p:stCondLst>
                                            <p:cond delay="0"/>
                                          </p:stCondLst>
                                        </p:cTn>
                                        <p:tgtEl>
                                          <p:spTgt spid="65">
                                            <p:txEl>
                                              <p:charRg st="1" end="1"/>
                                            </p:txEl>
                                          </p:spTgt>
                                        </p:tgtEl>
                                        <p:attrNameLst>
                                          <p:attrName>style.visibility</p:attrName>
                                        </p:attrNameLst>
                                      </p:cBhvr>
                                      <p:to>
                                        <p:strVal val="visible"/>
                                      </p:to>
                                    </p:set>
                                    <p:animEffect transition="in" filter="fade">
                                      <p:cBhvr>
                                        <p:cTn id="366" dur="500"/>
                                        <p:tgtEl>
                                          <p:spTgt spid="65">
                                            <p:txEl>
                                              <p:charRg st="1" end="1"/>
                                            </p:txEl>
                                          </p:spTgt>
                                        </p:tgtEl>
                                      </p:cBhvr>
                                    </p:animEffect>
                                  </p:childTnLst>
                                </p:cTn>
                              </p:par>
                            </p:childTnLst>
                          </p:cTn>
                        </p:par>
                        <p:par>
                          <p:cTn id="367" fill="hold">
                            <p:stCondLst>
                              <p:cond delay="43500"/>
                            </p:stCondLst>
                            <p:childTnLst>
                              <p:par>
                                <p:cTn id="368" presetID="10" presetClass="entr" presetSubtype="0" fill="hold" nodeType="afterEffect">
                                  <p:stCondLst>
                                    <p:cond delay="0"/>
                                  </p:stCondLst>
                                  <p:childTnLst>
                                    <p:set>
                                      <p:cBhvr>
                                        <p:cTn id="369" dur="1" fill="hold">
                                          <p:stCondLst>
                                            <p:cond delay="0"/>
                                          </p:stCondLst>
                                        </p:cTn>
                                        <p:tgtEl>
                                          <p:spTgt spid="65">
                                            <p:txEl>
                                              <p:charRg st="1" end="1"/>
                                            </p:txEl>
                                          </p:spTgt>
                                        </p:tgtEl>
                                        <p:attrNameLst>
                                          <p:attrName>style.visibility</p:attrName>
                                        </p:attrNameLst>
                                      </p:cBhvr>
                                      <p:to>
                                        <p:strVal val="visible"/>
                                      </p:to>
                                    </p:set>
                                    <p:animEffect transition="in" filter="fade">
                                      <p:cBhvr>
                                        <p:cTn id="370" dur="500"/>
                                        <p:tgtEl>
                                          <p:spTgt spid="65">
                                            <p:txEl>
                                              <p:charRg st="1" end="1"/>
                                            </p:txEl>
                                          </p:spTgt>
                                        </p:tgtEl>
                                      </p:cBhvr>
                                    </p:animEffect>
                                  </p:childTnLst>
                                </p:cTn>
                              </p:par>
                            </p:childTnLst>
                          </p:cTn>
                        </p:par>
                        <p:par>
                          <p:cTn id="371" fill="hold">
                            <p:stCondLst>
                              <p:cond delay="44000"/>
                            </p:stCondLst>
                            <p:childTnLst>
                              <p:par>
                                <p:cTn id="372" presetID="10" presetClass="entr" presetSubtype="0" fill="hold" nodeType="afterEffect">
                                  <p:stCondLst>
                                    <p:cond delay="0"/>
                                  </p:stCondLst>
                                  <p:childTnLst>
                                    <p:set>
                                      <p:cBhvr>
                                        <p:cTn id="373" dur="1" fill="hold">
                                          <p:stCondLst>
                                            <p:cond delay="0"/>
                                          </p:stCondLst>
                                        </p:cTn>
                                        <p:tgtEl>
                                          <p:spTgt spid="65">
                                            <p:txEl>
                                              <p:charRg st="1" end="1"/>
                                            </p:txEl>
                                          </p:spTgt>
                                        </p:tgtEl>
                                        <p:attrNameLst>
                                          <p:attrName>style.visibility</p:attrName>
                                        </p:attrNameLst>
                                      </p:cBhvr>
                                      <p:to>
                                        <p:strVal val="visible"/>
                                      </p:to>
                                    </p:set>
                                    <p:animEffect transition="in" filter="fade">
                                      <p:cBhvr>
                                        <p:cTn id="374" dur="500"/>
                                        <p:tgtEl>
                                          <p:spTgt spid="65">
                                            <p:txEl>
                                              <p:charRg st="1" end="1"/>
                                            </p:txEl>
                                          </p:spTgt>
                                        </p:tgtEl>
                                      </p:cBhvr>
                                    </p:animEffect>
                                  </p:childTnLst>
                                </p:cTn>
                              </p:par>
                            </p:childTnLst>
                          </p:cTn>
                        </p:par>
                        <p:par>
                          <p:cTn id="375" fill="hold">
                            <p:stCondLst>
                              <p:cond delay="44500"/>
                            </p:stCondLst>
                            <p:childTnLst>
                              <p:par>
                                <p:cTn id="376" presetID="10" presetClass="entr" presetSubtype="0" fill="hold" nodeType="afterEffect">
                                  <p:stCondLst>
                                    <p:cond delay="0"/>
                                  </p:stCondLst>
                                  <p:childTnLst>
                                    <p:set>
                                      <p:cBhvr>
                                        <p:cTn id="377" dur="1" fill="hold">
                                          <p:stCondLst>
                                            <p:cond delay="0"/>
                                          </p:stCondLst>
                                        </p:cTn>
                                        <p:tgtEl>
                                          <p:spTgt spid="66"/>
                                        </p:tgtEl>
                                        <p:attrNameLst>
                                          <p:attrName>style.visibility</p:attrName>
                                        </p:attrNameLst>
                                      </p:cBhvr>
                                      <p:to>
                                        <p:strVal val="visible"/>
                                      </p:to>
                                    </p:set>
                                    <p:animEffect transition="in" filter="fade">
                                      <p:cBhvr>
                                        <p:cTn id="378" dur="250"/>
                                        <p:tgtEl>
                                          <p:spTgt spid="66"/>
                                        </p:tgtEl>
                                      </p:cBhvr>
                                    </p:animEffect>
                                  </p:childTnLst>
                                </p:cTn>
                              </p:par>
                              <p:par>
                                <p:cTn id="379" presetID="10" presetClass="entr" presetSubtype="0" fill="hold" nodeType="withEffect">
                                  <p:stCondLst>
                                    <p:cond delay="0"/>
                                  </p:stCondLst>
                                  <p:childTnLst>
                                    <p:set>
                                      <p:cBhvr>
                                        <p:cTn id="380" dur="1" fill="hold">
                                          <p:stCondLst>
                                            <p:cond delay="0"/>
                                          </p:stCondLst>
                                        </p:cTn>
                                        <p:tgtEl>
                                          <p:spTgt spid="67"/>
                                        </p:tgtEl>
                                        <p:attrNameLst>
                                          <p:attrName>style.visibility</p:attrName>
                                        </p:attrNameLst>
                                      </p:cBhvr>
                                      <p:to>
                                        <p:strVal val="visible"/>
                                      </p:to>
                                    </p:set>
                                    <p:animEffect transition="in" filter="fade">
                                      <p:cBhvr>
                                        <p:cTn id="381" dur="500"/>
                                        <p:tgtEl>
                                          <p:spTgt spid="67"/>
                                        </p:tgtEl>
                                      </p:cBhvr>
                                    </p:animEffect>
                                  </p:childTnLst>
                                </p:cTn>
                              </p:par>
                            </p:childTnLst>
                          </p:cTn>
                        </p:par>
                        <p:par>
                          <p:cTn id="382" fill="hold">
                            <p:stCondLst>
                              <p:cond delay="45000"/>
                            </p:stCondLst>
                            <p:childTnLst>
                              <p:par>
                                <p:cTn id="383" presetID="10" presetClass="entr" presetSubtype="0" fill="hold" nodeType="afterEffect">
                                  <p:stCondLst>
                                    <p:cond delay="0"/>
                                  </p:stCondLst>
                                  <p:childTnLst>
                                    <p:set>
                                      <p:cBhvr>
                                        <p:cTn id="384" dur="1" fill="hold">
                                          <p:stCondLst>
                                            <p:cond delay="0"/>
                                          </p:stCondLst>
                                        </p:cTn>
                                        <p:tgtEl>
                                          <p:spTgt spid="68">
                                            <p:txEl>
                                              <p:pRg st="0" end="0"/>
                                            </p:txEl>
                                          </p:spTgt>
                                        </p:tgtEl>
                                        <p:attrNameLst>
                                          <p:attrName>style.visibility</p:attrName>
                                        </p:attrNameLst>
                                      </p:cBhvr>
                                      <p:to>
                                        <p:strVal val="visible"/>
                                      </p:to>
                                    </p:set>
                                    <p:animEffect transition="in" filter="fade">
                                      <p:cBhvr>
                                        <p:cTn id="385" dur="500"/>
                                        <p:tgtEl>
                                          <p:spTgt spid="68">
                                            <p:txEl>
                                              <p:pRg st="0" end="0"/>
                                            </p:txEl>
                                          </p:spTgt>
                                        </p:tgtEl>
                                      </p:cBhvr>
                                    </p:animEffect>
                                  </p:childTnLst>
                                </p:cTn>
                              </p:par>
                            </p:childTnLst>
                          </p:cTn>
                        </p:par>
                        <p:par>
                          <p:cTn id="386" fill="hold">
                            <p:stCondLst>
                              <p:cond delay="45500"/>
                            </p:stCondLst>
                            <p:childTnLst>
                              <p:par>
                                <p:cTn id="387" presetID="10" presetClass="entr" presetSubtype="0" fill="hold" nodeType="afterEffect">
                                  <p:stCondLst>
                                    <p:cond delay="0"/>
                                  </p:stCondLst>
                                  <p:childTnLst>
                                    <p:set>
                                      <p:cBhvr>
                                        <p:cTn id="388" dur="1" fill="hold">
                                          <p:stCondLst>
                                            <p:cond delay="0"/>
                                          </p:stCondLst>
                                        </p:cTn>
                                        <p:tgtEl>
                                          <p:spTgt spid="68">
                                            <p:txEl>
                                              <p:charRg st="1" end="1"/>
                                            </p:txEl>
                                          </p:spTgt>
                                        </p:tgtEl>
                                        <p:attrNameLst>
                                          <p:attrName>style.visibility</p:attrName>
                                        </p:attrNameLst>
                                      </p:cBhvr>
                                      <p:to>
                                        <p:strVal val="visible"/>
                                      </p:to>
                                    </p:set>
                                    <p:animEffect transition="in" filter="fade">
                                      <p:cBhvr>
                                        <p:cTn id="389" dur="500"/>
                                        <p:tgtEl>
                                          <p:spTgt spid="68">
                                            <p:txEl>
                                              <p:charRg st="1" end="1"/>
                                            </p:txEl>
                                          </p:spTgt>
                                        </p:tgtEl>
                                      </p:cBhvr>
                                    </p:animEffect>
                                  </p:childTnLst>
                                </p:cTn>
                              </p:par>
                            </p:childTnLst>
                          </p:cTn>
                        </p:par>
                        <p:par>
                          <p:cTn id="390" fill="hold">
                            <p:stCondLst>
                              <p:cond delay="46000"/>
                            </p:stCondLst>
                            <p:childTnLst>
                              <p:par>
                                <p:cTn id="391" presetID="10" presetClass="entr" presetSubtype="0" fill="hold" nodeType="afterEffect">
                                  <p:stCondLst>
                                    <p:cond delay="0"/>
                                  </p:stCondLst>
                                  <p:childTnLst>
                                    <p:set>
                                      <p:cBhvr>
                                        <p:cTn id="392" dur="1" fill="hold">
                                          <p:stCondLst>
                                            <p:cond delay="0"/>
                                          </p:stCondLst>
                                        </p:cTn>
                                        <p:tgtEl>
                                          <p:spTgt spid="68">
                                            <p:txEl>
                                              <p:charRg st="1" end="1"/>
                                            </p:txEl>
                                          </p:spTgt>
                                        </p:tgtEl>
                                        <p:attrNameLst>
                                          <p:attrName>style.visibility</p:attrName>
                                        </p:attrNameLst>
                                      </p:cBhvr>
                                      <p:to>
                                        <p:strVal val="visible"/>
                                      </p:to>
                                    </p:set>
                                    <p:animEffect transition="in" filter="fade">
                                      <p:cBhvr>
                                        <p:cTn id="393" dur="500"/>
                                        <p:tgtEl>
                                          <p:spTgt spid="68">
                                            <p:txEl>
                                              <p:charRg st="1" end="1"/>
                                            </p:txEl>
                                          </p:spTgt>
                                        </p:tgtEl>
                                      </p:cBhvr>
                                    </p:animEffect>
                                  </p:childTnLst>
                                </p:cTn>
                              </p:par>
                            </p:childTnLst>
                          </p:cTn>
                        </p:par>
                        <p:par>
                          <p:cTn id="394" fill="hold">
                            <p:stCondLst>
                              <p:cond delay="46500"/>
                            </p:stCondLst>
                            <p:childTnLst>
                              <p:par>
                                <p:cTn id="395" presetID="10" presetClass="entr" presetSubtype="0" fill="hold" nodeType="afterEffect">
                                  <p:stCondLst>
                                    <p:cond delay="0"/>
                                  </p:stCondLst>
                                  <p:childTnLst>
                                    <p:set>
                                      <p:cBhvr>
                                        <p:cTn id="396" dur="1" fill="hold">
                                          <p:stCondLst>
                                            <p:cond delay="0"/>
                                          </p:stCondLst>
                                        </p:cTn>
                                        <p:tgtEl>
                                          <p:spTgt spid="68">
                                            <p:txEl>
                                              <p:charRg st="1" end="1"/>
                                            </p:txEl>
                                          </p:spTgt>
                                        </p:tgtEl>
                                        <p:attrNameLst>
                                          <p:attrName>style.visibility</p:attrName>
                                        </p:attrNameLst>
                                      </p:cBhvr>
                                      <p:to>
                                        <p:strVal val="visible"/>
                                      </p:to>
                                    </p:set>
                                    <p:animEffect transition="in" filter="fade">
                                      <p:cBhvr>
                                        <p:cTn id="397" dur="500"/>
                                        <p:tgtEl>
                                          <p:spTgt spid="68">
                                            <p:txEl>
                                              <p:charRg st="1" end="1"/>
                                            </p:txEl>
                                          </p:spTgt>
                                        </p:tgtEl>
                                      </p:cBhvr>
                                    </p:animEffect>
                                  </p:childTnLst>
                                </p:cTn>
                              </p:par>
                            </p:childTnLst>
                          </p:cTn>
                        </p:par>
                        <p:par>
                          <p:cTn id="398" fill="hold">
                            <p:stCondLst>
                              <p:cond delay="47000"/>
                            </p:stCondLst>
                            <p:childTnLst>
                              <p:par>
                                <p:cTn id="399" presetID="10" presetClass="entr" presetSubtype="0" fill="hold" nodeType="afterEffect">
                                  <p:stCondLst>
                                    <p:cond delay="0"/>
                                  </p:stCondLst>
                                  <p:childTnLst>
                                    <p:set>
                                      <p:cBhvr>
                                        <p:cTn id="400" dur="1" fill="hold">
                                          <p:stCondLst>
                                            <p:cond delay="0"/>
                                          </p:stCondLst>
                                        </p:cTn>
                                        <p:tgtEl>
                                          <p:spTgt spid="68">
                                            <p:txEl>
                                              <p:charRg st="1" end="1"/>
                                            </p:txEl>
                                          </p:spTgt>
                                        </p:tgtEl>
                                        <p:attrNameLst>
                                          <p:attrName>style.visibility</p:attrName>
                                        </p:attrNameLst>
                                      </p:cBhvr>
                                      <p:to>
                                        <p:strVal val="visible"/>
                                      </p:to>
                                    </p:set>
                                    <p:animEffect transition="in" filter="fade">
                                      <p:cBhvr>
                                        <p:cTn id="401" dur="500"/>
                                        <p:tgtEl>
                                          <p:spTgt spid="68">
                                            <p:txEl>
                                              <p:charRg st="1" end="1"/>
                                            </p:txEl>
                                          </p:spTgt>
                                        </p:tgtEl>
                                      </p:cBhvr>
                                    </p:animEffect>
                                  </p:childTnLst>
                                </p:cTn>
                              </p:par>
                            </p:childTnLst>
                          </p:cTn>
                        </p:par>
                        <p:par>
                          <p:cTn id="402" fill="hold">
                            <p:stCondLst>
                              <p:cond delay="47500"/>
                            </p:stCondLst>
                            <p:childTnLst>
                              <p:par>
                                <p:cTn id="403" presetID="10" presetClass="entr" presetSubtype="0" fill="hold" nodeType="afterEffect">
                                  <p:stCondLst>
                                    <p:cond delay="0"/>
                                  </p:stCondLst>
                                  <p:childTnLst>
                                    <p:set>
                                      <p:cBhvr>
                                        <p:cTn id="404" dur="1" fill="hold">
                                          <p:stCondLst>
                                            <p:cond delay="0"/>
                                          </p:stCondLst>
                                        </p:cTn>
                                        <p:tgtEl>
                                          <p:spTgt spid="68">
                                            <p:txEl>
                                              <p:charRg st="1" end="1"/>
                                            </p:txEl>
                                          </p:spTgt>
                                        </p:tgtEl>
                                        <p:attrNameLst>
                                          <p:attrName>style.visibility</p:attrName>
                                        </p:attrNameLst>
                                      </p:cBhvr>
                                      <p:to>
                                        <p:strVal val="visible"/>
                                      </p:to>
                                    </p:set>
                                    <p:animEffect transition="in" filter="fade">
                                      <p:cBhvr>
                                        <p:cTn id="405" dur="500"/>
                                        <p:tgtEl>
                                          <p:spTgt spid="68">
                                            <p:txEl>
                                              <p:charRg st="1" end="1"/>
                                            </p:txEl>
                                          </p:spTgt>
                                        </p:tgtEl>
                                      </p:cBhvr>
                                    </p:animEffect>
                                  </p:childTnLst>
                                </p:cTn>
                              </p:par>
                            </p:childTnLst>
                          </p:cTn>
                        </p:par>
                        <p:par>
                          <p:cTn id="406" fill="hold">
                            <p:stCondLst>
                              <p:cond delay="48000"/>
                            </p:stCondLst>
                            <p:childTnLst>
                              <p:par>
                                <p:cTn id="407" presetID="10" presetClass="entr" presetSubtype="0" fill="hold" nodeType="afterEffect">
                                  <p:stCondLst>
                                    <p:cond delay="0"/>
                                  </p:stCondLst>
                                  <p:childTnLst>
                                    <p:set>
                                      <p:cBhvr>
                                        <p:cTn id="408" dur="1" fill="hold">
                                          <p:stCondLst>
                                            <p:cond delay="0"/>
                                          </p:stCondLst>
                                        </p:cTn>
                                        <p:tgtEl>
                                          <p:spTgt spid="68">
                                            <p:txEl>
                                              <p:charRg st="1" end="1"/>
                                            </p:txEl>
                                          </p:spTgt>
                                        </p:tgtEl>
                                        <p:attrNameLst>
                                          <p:attrName>style.visibility</p:attrName>
                                        </p:attrNameLst>
                                      </p:cBhvr>
                                      <p:to>
                                        <p:strVal val="visible"/>
                                      </p:to>
                                    </p:set>
                                    <p:animEffect transition="in" filter="fade">
                                      <p:cBhvr>
                                        <p:cTn id="409" dur="500"/>
                                        <p:tgtEl>
                                          <p:spTgt spid="68">
                                            <p:txEl>
                                              <p:charRg st="1" end="1"/>
                                            </p:txEl>
                                          </p:spTgt>
                                        </p:tgtEl>
                                      </p:cBhvr>
                                    </p:animEffect>
                                  </p:childTnLst>
                                </p:cTn>
                              </p:par>
                            </p:childTnLst>
                          </p:cTn>
                        </p:par>
                        <p:par>
                          <p:cTn id="410" fill="hold">
                            <p:stCondLst>
                              <p:cond delay="48500"/>
                            </p:stCondLst>
                            <p:childTnLst>
                              <p:par>
                                <p:cTn id="411" presetID="10" presetClass="entr" presetSubtype="0" fill="hold" nodeType="afterEffect">
                                  <p:stCondLst>
                                    <p:cond delay="0"/>
                                  </p:stCondLst>
                                  <p:childTnLst>
                                    <p:set>
                                      <p:cBhvr>
                                        <p:cTn id="412" dur="1" fill="hold">
                                          <p:stCondLst>
                                            <p:cond delay="0"/>
                                          </p:stCondLst>
                                        </p:cTn>
                                        <p:tgtEl>
                                          <p:spTgt spid="68">
                                            <p:txEl>
                                              <p:charRg st="1" end="1"/>
                                            </p:txEl>
                                          </p:spTgt>
                                        </p:tgtEl>
                                        <p:attrNameLst>
                                          <p:attrName>style.visibility</p:attrName>
                                        </p:attrNameLst>
                                      </p:cBhvr>
                                      <p:to>
                                        <p:strVal val="visible"/>
                                      </p:to>
                                    </p:set>
                                    <p:animEffect transition="in" filter="fade">
                                      <p:cBhvr>
                                        <p:cTn id="413" dur="500"/>
                                        <p:tgtEl>
                                          <p:spTgt spid="68">
                                            <p:txEl>
                                              <p:charRg st="1" end="1"/>
                                            </p:txEl>
                                          </p:spTgt>
                                        </p:tgtEl>
                                      </p:cBhvr>
                                    </p:animEffect>
                                  </p:childTnLst>
                                </p:cTn>
                              </p:par>
                            </p:childTnLst>
                          </p:cTn>
                        </p:par>
                        <p:par>
                          <p:cTn id="414" fill="hold">
                            <p:stCondLst>
                              <p:cond delay="49000"/>
                            </p:stCondLst>
                            <p:childTnLst>
                              <p:par>
                                <p:cTn id="415" presetID="10" presetClass="entr" presetSubtype="0" fill="hold" nodeType="afterEffect">
                                  <p:stCondLst>
                                    <p:cond delay="0"/>
                                  </p:stCondLst>
                                  <p:childTnLst>
                                    <p:set>
                                      <p:cBhvr>
                                        <p:cTn id="416" dur="1" fill="hold">
                                          <p:stCondLst>
                                            <p:cond delay="0"/>
                                          </p:stCondLst>
                                        </p:cTn>
                                        <p:tgtEl>
                                          <p:spTgt spid="68">
                                            <p:txEl>
                                              <p:charRg st="1" end="1"/>
                                            </p:txEl>
                                          </p:spTgt>
                                        </p:tgtEl>
                                        <p:attrNameLst>
                                          <p:attrName>style.visibility</p:attrName>
                                        </p:attrNameLst>
                                      </p:cBhvr>
                                      <p:to>
                                        <p:strVal val="visible"/>
                                      </p:to>
                                    </p:set>
                                    <p:animEffect transition="in" filter="fade">
                                      <p:cBhvr>
                                        <p:cTn id="417" dur="500"/>
                                        <p:tgtEl>
                                          <p:spTgt spid="68">
                                            <p:txEl>
                                              <p:charRg st="1" end="1"/>
                                            </p:txEl>
                                          </p:spTgt>
                                        </p:tgtEl>
                                      </p:cBhvr>
                                    </p:animEffect>
                                  </p:childTnLst>
                                </p:cTn>
                              </p:par>
                            </p:childTnLst>
                          </p:cTn>
                        </p:par>
                        <p:par>
                          <p:cTn id="418" fill="hold">
                            <p:stCondLst>
                              <p:cond delay="49500"/>
                            </p:stCondLst>
                            <p:childTnLst>
                              <p:par>
                                <p:cTn id="419" presetID="10" presetClass="entr" presetSubtype="0" fill="hold" nodeType="afterEffect">
                                  <p:stCondLst>
                                    <p:cond delay="0"/>
                                  </p:stCondLst>
                                  <p:childTnLst>
                                    <p:set>
                                      <p:cBhvr>
                                        <p:cTn id="420" dur="1" fill="hold">
                                          <p:stCondLst>
                                            <p:cond delay="0"/>
                                          </p:stCondLst>
                                        </p:cTn>
                                        <p:tgtEl>
                                          <p:spTgt spid="69">
                                            <p:txEl>
                                              <p:pRg st="0" end="0"/>
                                            </p:txEl>
                                          </p:spTgt>
                                        </p:tgtEl>
                                        <p:attrNameLst>
                                          <p:attrName>style.visibility</p:attrName>
                                        </p:attrNameLst>
                                      </p:cBhvr>
                                      <p:to>
                                        <p:strVal val="visible"/>
                                      </p:to>
                                    </p:set>
                                    <p:animEffect transition="in" filter="fade">
                                      <p:cBhvr>
                                        <p:cTn id="421" dur="500"/>
                                        <p:tgtEl>
                                          <p:spTgt spid="69">
                                            <p:txEl>
                                              <p:pRg st="0" end="0"/>
                                            </p:txEl>
                                          </p:spTgt>
                                        </p:tgtEl>
                                      </p:cBhvr>
                                    </p:animEffect>
                                  </p:childTnLst>
                                </p:cTn>
                              </p:par>
                            </p:childTnLst>
                          </p:cTn>
                        </p:par>
                        <p:par>
                          <p:cTn id="422" fill="hold">
                            <p:stCondLst>
                              <p:cond delay="50000"/>
                            </p:stCondLst>
                            <p:childTnLst>
                              <p:par>
                                <p:cTn id="423" presetID="10" presetClass="entr" presetSubtype="0" fill="hold" nodeType="afterEffect">
                                  <p:stCondLst>
                                    <p:cond delay="0"/>
                                  </p:stCondLst>
                                  <p:childTnLst>
                                    <p:set>
                                      <p:cBhvr>
                                        <p:cTn id="424" dur="1" fill="hold">
                                          <p:stCondLst>
                                            <p:cond delay="0"/>
                                          </p:stCondLst>
                                        </p:cTn>
                                        <p:tgtEl>
                                          <p:spTgt spid="69">
                                            <p:txEl>
                                              <p:charRg st="1" end="1"/>
                                            </p:txEl>
                                          </p:spTgt>
                                        </p:tgtEl>
                                        <p:attrNameLst>
                                          <p:attrName>style.visibility</p:attrName>
                                        </p:attrNameLst>
                                      </p:cBhvr>
                                      <p:to>
                                        <p:strVal val="visible"/>
                                      </p:to>
                                    </p:set>
                                    <p:animEffect transition="in" filter="fade">
                                      <p:cBhvr>
                                        <p:cTn id="425" dur="500"/>
                                        <p:tgtEl>
                                          <p:spTgt spid="69">
                                            <p:txEl>
                                              <p:charRg st="1" end="1"/>
                                            </p:txEl>
                                          </p:spTgt>
                                        </p:tgtEl>
                                      </p:cBhvr>
                                    </p:animEffect>
                                  </p:childTnLst>
                                </p:cTn>
                              </p:par>
                            </p:childTnLst>
                          </p:cTn>
                        </p:par>
                        <p:par>
                          <p:cTn id="426" fill="hold">
                            <p:stCondLst>
                              <p:cond delay="50500"/>
                            </p:stCondLst>
                            <p:childTnLst>
                              <p:par>
                                <p:cTn id="427" presetID="10" presetClass="entr" presetSubtype="0" fill="hold" nodeType="afterEffect">
                                  <p:stCondLst>
                                    <p:cond delay="0"/>
                                  </p:stCondLst>
                                  <p:childTnLst>
                                    <p:set>
                                      <p:cBhvr>
                                        <p:cTn id="428" dur="1" fill="hold">
                                          <p:stCondLst>
                                            <p:cond delay="0"/>
                                          </p:stCondLst>
                                        </p:cTn>
                                        <p:tgtEl>
                                          <p:spTgt spid="69">
                                            <p:txEl>
                                              <p:charRg st="1" end="1"/>
                                            </p:txEl>
                                          </p:spTgt>
                                        </p:tgtEl>
                                        <p:attrNameLst>
                                          <p:attrName>style.visibility</p:attrName>
                                        </p:attrNameLst>
                                      </p:cBhvr>
                                      <p:to>
                                        <p:strVal val="visible"/>
                                      </p:to>
                                    </p:set>
                                    <p:animEffect transition="in" filter="fade">
                                      <p:cBhvr>
                                        <p:cTn id="429" dur="500"/>
                                        <p:tgtEl>
                                          <p:spTgt spid="69">
                                            <p:txEl>
                                              <p:charRg st="1" end="1"/>
                                            </p:txEl>
                                          </p:spTgt>
                                        </p:tgtEl>
                                      </p:cBhvr>
                                    </p:animEffect>
                                  </p:childTnLst>
                                </p:cTn>
                              </p:par>
                            </p:childTnLst>
                          </p:cTn>
                        </p:par>
                        <p:par>
                          <p:cTn id="430" fill="hold">
                            <p:stCondLst>
                              <p:cond delay="51000"/>
                            </p:stCondLst>
                            <p:childTnLst>
                              <p:par>
                                <p:cTn id="431" presetID="10" presetClass="entr" presetSubtype="0" fill="hold" nodeType="afterEffect">
                                  <p:stCondLst>
                                    <p:cond delay="0"/>
                                  </p:stCondLst>
                                  <p:childTnLst>
                                    <p:set>
                                      <p:cBhvr>
                                        <p:cTn id="432" dur="1" fill="hold">
                                          <p:stCondLst>
                                            <p:cond delay="0"/>
                                          </p:stCondLst>
                                        </p:cTn>
                                        <p:tgtEl>
                                          <p:spTgt spid="69">
                                            <p:txEl>
                                              <p:charRg st="1" end="1"/>
                                            </p:txEl>
                                          </p:spTgt>
                                        </p:tgtEl>
                                        <p:attrNameLst>
                                          <p:attrName>style.visibility</p:attrName>
                                        </p:attrNameLst>
                                      </p:cBhvr>
                                      <p:to>
                                        <p:strVal val="visible"/>
                                      </p:to>
                                    </p:set>
                                    <p:animEffect transition="in" filter="fade">
                                      <p:cBhvr>
                                        <p:cTn id="433" dur="500"/>
                                        <p:tgtEl>
                                          <p:spTgt spid="69">
                                            <p:txEl>
                                              <p:charRg st="1" end="1"/>
                                            </p:txEl>
                                          </p:spTgt>
                                        </p:tgtEl>
                                      </p:cBhvr>
                                    </p:animEffect>
                                  </p:childTnLst>
                                </p:cTn>
                              </p:par>
                            </p:childTnLst>
                          </p:cTn>
                        </p:par>
                        <p:par>
                          <p:cTn id="434" fill="hold">
                            <p:stCondLst>
                              <p:cond delay="51500"/>
                            </p:stCondLst>
                            <p:childTnLst>
                              <p:par>
                                <p:cTn id="435" presetID="10" presetClass="entr" presetSubtype="0" fill="hold" nodeType="afterEffect">
                                  <p:stCondLst>
                                    <p:cond delay="0"/>
                                  </p:stCondLst>
                                  <p:childTnLst>
                                    <p:set>
                                      <p:cBhvr>
                                        <p:cTn id="436" dur="1" fill="hold">
                                          <p:stCondLst>
                                            <p:cond delay="0"/>
                                          </p:stCondLst>
                                        </p:cTn>
                                        <p:tgtEl>
                                          <p:spTgt spid="69">
                                            <p:txEl>
                                              <p:charRg st="1" end="1"/>
                                            </p:txEl>
                                          </p:spTgt>
                                        </p:tgtEl>
                                        <p:attrNameLst>
                                          <p:attrName>style.visibility</p:attrName>
                                        </p:attrNameLst>
                                      </p:cBhvr>
                                      <p:to>
                                        <p:strVal val="visible"/>
                                      </p:to>
                                    </p:set>
                                    <p:animEffect transition="in" filter="fade">
                                      <p:cBhvr>
                                        <p:cTn id="437" dur="500"/>
                                        <p:tgtEl>
                                          <p:spTgt spid="69">
                                            <p:txEl>
                                              <p:charRg st="1" end="1"/>
                                            </p:txEl>
                                          </p:spTgt>
                                        </p:tgtEl>
                                      </p:cBhvr>
                                    </p:animEffect>
                                  </p:childTnLst>
                                </p:cTn>
                              </p:par>
                            </p:childTnLst>
                          </p:cTn>
                        </p:par>
                        <p:par>
                          <p:cTn id="438" fill="hold">
                            <p:stCondLst>
                              <p:cond delay="52000"/>
                            </p:stCondLst>
                            <p:childTnLst>
                              <p:par>
                                <p:cTn id="439" presetID="10" presetClass="entr" presetSubtype="0" fill="hold" nodeType="afterEffect">
                                  <p:stCondLst>
                                    <p:cond delay="0"/>
                                  </p:stCondLst>
                                  <p:childTnLst>
                                    <p:set>
                                      <p:cBhvr>
                                        <p:cTn id="440" dur="1" fill="hold">
                                          <p:stCondLst>
                                            <p:cond delay="0"/>
                                          </p:stCondLst>
                                        </p:cTn>
                                        <p:tgtEl>
                                          <p:spTgt spid="69">
                                            <p:txEl>
                                              <p:charRg st="1" end="1"/>
                                            </p:txEl>
                                          </p:spTgt>
                                        </p:tgtEl>
                                        <p:attrNameLst>
                                          <p:attrName>style.visibility</p:attrName>
                                        </p:attrNameLst>
                                      </p:cBhvr>
                                      <p:to>
                                        <p:strVal val="visible"/>
                                      </p:to>
                                    </p:set>
                                    <p:animEffect transition="in" filter="fade">
                                      <p:cBhvr>
                                        <p:cTn id="441" dur="500"/>
                                        <p:tgtEl>
                                          <p:spTgt spid="69">
                                            <p:txEl>
                                              <p:charRg st="1" end="1"/>
                                            </p:txEl>
                                          </p:spTgt>
                                        </p:tgtEl>
                                      </p:cBhvr>
                                    </p:animEffect>
                                  </p:childTnLst>
                                </p:cTn>
                              </p:par>
                            </p:childTnLst>
                          </p:cTn>
                        </p:par>
                        <p:par>
                          <p:cTn id="442" fill="hold">
                            <p:stCondLst>
                              <p:cond delay="52500"/>
                            </p:stCondLst>
                            <p:childTnLst>
                              <p:par>
                                <p:cTn id="443" presetID="10" presetClass="entr" presetSubtype="0" fill="hold" nodeType="afterEffect">
                                  <p:stCondLst>
                                    <p:cond delay="0"/>
                                  </p:stCondLst>
                                  <p:childTnLst>
                                    <p:set>
                                      <p:cBhvr>
                                        <p:cTn id="444" dur="1" fill="hold">
                                          <p:stCondLst>
                                            <p:cond delay="0"/>
                                          </p:stCondLst>
                                        </p:cTn>
                                        <p:tgtEl>
                                          <p:spTgt spid="69">
                                            <p:txEl>
                                              <p:charRg st="1" end="1"/>
                                            </p:txEl>
                                          </p:spTgt>
                                        </p:tgtEl>
                                        <p:attrNameLst>
                                          <p:attrName>style.visibility</p:attrName>
                                        </p:attrNameLst>
                                      </p:cBhvr>
                                      <p:to>
                                        <p:strVal val="visible"/>
                                      </p:to>
                                    </p:set>
                                    <p:animEffect transition="in" filter="fade">
                                      <p:cBhvr>
                                        <p:cTn id="445" dur="500"/>
                                        <p:tgtEl>
                                          <p:spTgt spid="69">
                                            <p:txEl>
                                              <p:charRg st="1" end="1"/>
                                            </p:txEl>
                                          </p:spTgt>
                                        </p:tgtEl>
                                      </p:cBhvr>
                                    </p:animEffect>
                                  </p:childTnLst>
                                </p:cTn>
                              </p:par>
                            </p:childTnLst>
                          </p:cTn>
                        </p:par>
                        <p:par>
                          <p:cTn id="446" fill="hold">
                            <p:stCondLst>
                              <p:cond delay="53000"/>
                            </p:stCondLst>
                            <p:childTnLst>
                              <p:par>
                                <p:cTn id="447" presetID="10" presetClass="entr" presetSubtype="0" fill="hold" nodeType="afterEffect">
                                  <p:stCondLst>
                                    <p:cond delay="0"/>
                                  </p:stCondLst>
                                  <p:childTnLst>
                                    <p:set>
                                      <p:cBhvr>
                                        <p:cTn id="448" dur="1" fill="hold">
                                          <p:stCondLst>
                                            <p:cond delay="0"/>
                                          </p:stCondLst>
                                        </p:cTn>
                                        <p:tgtEl>
                                          <p:spTgt spid="69">
                                            <p:txEl>
                                              <p:charRg st="1" end="1"/>
                                            </p:txEl>
                                          </p:spTgt>
                                        </p:tgtEl>
                                        <p:attrNameLst>
                                          <p:attrName>style.visibility</p:attrName>
                                        </p:attrNameLst>
                                      </p:cBhvr>
                                      <p:to>
                                        <p:strVal val="visible"/>
                                      </p:to>
                                    </p:set>
                                    <p:animEffect transition="in" filter="fade">
                                      <p:cBhvr>
                                        <p:cTn id="449" dur="500"/>
                                        <p:tgtEl>
                                          <p:spTgt spid="69">
                                            <p:txEl>
                                              <p:charRg st="1" end="1"/>
                                            </p:txEl>
                                          </p:spTgt>
                                        </p:tgtEl>
                                      </p:cBhvr>
                                    </p:animEffect>
                                  </p:childTnLst>
                                </p:cTn>
                              </p:par>
                            </p:childTnLst>
                          </p:cTn>
                        </p:par>
                        <p:par>
                          <p:cTn id="450" fill="hold">
                            <p:stCondLst>
                              <p:cond delay="53500"/>
                            </p:stCondLst>
                            <p:childTnLst>
                              <p:par>
                                <p:cTn id="451" presetID="10" presetClass="entr" presetSubtype="0" fill="hold" nodeType="afterEffect">
                                  <p:stCondLst>
                                    <p:cond delay="0"/>
                                  </p:stCondLst>
                                  <p:childTnLst>
                                    <p:set>
                                      <p:cBhvr>
                                        <p:cTn id="452" dur="1" fill="hold">
                                          <p:stCondLst>
                                            <p:cond delay="0"/>
                                          </p:stCondLst>
                                        </p:cTn>
                                        <p:tgtEl>
                                          <p:spTgt spid="69">
                                            <p:txEl>
                                              <p:charRg st="1" end="1"/>
                                            </p:txEl>
                                          </p:spTgt>
                                        </p:tgtEl>
                                        <p:attrNameLst>
                                          <p:attrName>style.visibility</p:attrName>
                                        </p:attrNameLst>
                                      </p:cBhvr>
                                      <p:to>
                                        <p:strVal val="visible"/>
                                      </p:to>
                                    </p:set>
                                    <p:animEffect transition="in" filter="fade">
                                      <p:cBhvr>
                                        <p:cTn id="453" dur="500"/>
                                        <p:tgtEl>
                                          <p:spTgt spid="69">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tx" preserve="1">
  <p:cSld name="Title and Conten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7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74" name="Google Shape;74;p11"/>
          <p:cNvSpPr txBox="1">
            <a:spLocks noGrp="1"/>
          </p:cNvSpPr>
          <p:nvPr>
            <p:ph type="body" idx="1"/>
          </p:nvPr>
        </p:nvSpPr>
        <p:spPr>
          <a:xfrm>
            <a:off x="838200" y="1825625"/>
            <a:ext cx="10515600" cy="43512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75" name="Google Shape;75;p11"/>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a:t>
            </a:fld>
            <a:endParaRPr/>
          </a:p>
        </p:txBody>
      </p:sp>
    </p:spTree>
    <p:extLst>
      <p:ext uri="{BB962C8B-B14F-4D97-AF65-F5344CB8AC3E}">
        <p14:creationId xmlns:p14="http://schemas.microsoft.com/office/powerpoint/2010/main" val="625485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preserve="1">
  <p:cSld name="Section Header">
    <p:spTree>
      <p:nvGrpSpPr>
        <p:cNvPr id="1" name="Shape 76"/>
        <p:cNvGrpSpPr/>
        <p:nvPr/>
      </p:nvGrpSpPr>
      <p:grpSpPr>
        <a:xfrm>
          <a:off x="0" y="0"/>
          <a:ext cx="0" cy="0"/>
          <a:chOff x="0" y="0"/>
          <a:chExt cx="0" cy="0"/>
        </a:xfrm>
      </p:grpSpPr>
      <p:sp>
        <p:nvSpPr>
          <p:cNvPr id="77" name="Google Shape;77;p13"/>
          <p:cNvSpPr txBox="1">
            <a:spLocks noGrp="1"/>
          </p:cNvSpPr>
          <p:nvPr>
            <p:ph type="title"/>
          </p:nvPr>
        </p:nvSpPr>
        <p:spPr>
          <a:xfrm>
            <a:off x="831850" y="1709738"/>
            <a:ext cx="10515600" cy="28527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78" name="Google Shape;78;p13"/>
          <p:cNvSpPr txBox="1">
            <a:spLocks noGrp="1"/>
          </p:cNvSpPr>
          <p:nvPr>
            <p:ph type="body" idx="1"/>
          </p:nvPr>
        </p:nvSpPr>
        <p:spPr>
          <a:xfrm>
            <a:off x="831850" y="4589462"/>
            <a:ext cx="10515600" cy="15003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888888"/>
              </a:buClr>
              <a:buSzPts val="2400"/>
              <a:buFont typeface="Arial"/>
              <a:buNone/>
              <a:defRPr sz="2400">
                <a:solidFill>
                  <a:srgbClr val="888888"/>
                </a:solidFill>
              </a:defRPr>
            </a:lvl1pPr>
            <a:lvl2pPr marL="914400" lvl="1" indent="-228600" algn="l">
              <a:lnSpc>
                <a:spcPct val="90000"/>
              </a:lnSpc>
              <a:spcBef>
                <a:spcPts val="1000"/>
              </a:spcBef>
              <a:spcAft>
                <a:spcPts val="0"/>
              </a:spcAft>
              <a:buClr>
                <a:srgbClr val="888888"/>
              </a:buClr>
              <a:buSzPts val="2400"/>
              <a:buFont typeface="Arial"/>
              <a:buNone/>
              <a:defRPr sz="2400">
                <a:solidFill>
                  <a:srgbClr val="888888"/>
                </a:solidFill>
              </a:defRPr>
            </a:lvl2pPr>
            <a:lvl3pPr marL="1371600" lvl="2" indent="-228600" algn="l">
              <a:lnSpc>
                <a:spcPct val="90000"/>
              </a:lnSpc>
              <a:spcBef>
                <a:spcPts val="1000"/>
              </a:spcBef>
              <a:spcAft>
                <a:spcPts val="0"/>
              </a:spcAft>
              <a:buClr>
                <a:srgbClr val="888888"/>
              </a:buClr>
              <a:buSzPts val="2400"/>
              <a:buFont typeface="Arial"/>
              <a:buNone/>
              <a:defRPr sz="2400">
                <a:solidFill>
                  <a:srgbClr val="888888"/>
                </a:solidFill>
              </a:defRPr>
            </a:lvl3pPr>
            <a:lvl4pPr marL="1828800" lvl="3" indent="-228600" algn="l">
              <a:lnSpc>
                <a:spcPct val="90000"/>
              </a:lnSpc>
              <a:spcBef>
                <a:spcPts val="1000"/>
              </a:spcBef>
              <a:spcAft>
                <a:spcPts val="0"/>
              </a:spcAft>
              <a:buClr>
                <a:srgbClr val="888888"/>
              </a:buClr>
              <a:buSzPts val="2400"/>
              <a:buFont typeface="Arial"/>
              <a:buNone/>
              <a:defRPr sz="2400">
                <a:solidFill>
                  <a:srgbClr val="888888"/>
                </a:solidFill>
              </a:defRPr>
            </a:lvl4pPr>
            <a:lvl5pPr marL="2286000" lvl="4" indent="-228600" algn="l">
              <a:lnSpc>
                <a:spcPct val="90000"/>
              </a:lnSpc>
              <a:spcBef>
                <a:spcPts val="1000"/>
              </a:spcBef>
              <a:spcAft>
                <a:spcPts val="0"/>
              </a:spcAft>
              <a:buClr>
                <a:srgbClr val="888888"/>
              </a:buClr>
              <a:buSzPts val="2400"/>
              <a:buFont typeface="Arial"/>
              <a:buNone/>
              <a:defRPr sz="2400">
                <a:solidFill>
                  <a:srgbClr val="888888"/>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79" name="Google Shape;79;p13"/>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a:t>
            </a:fld>
            <a:endParaRPr/>
          </a:p>
        </p:txBody>
      </p:sp>
    </p:spTree>
    <p:extLst>
      <p:ext uri="{BB962C8B-B14F-4D97-AF65-F5344CB8AC3E}">
        <p14:creationId xmlns:p14="http://schemas.microsoft.com/office/powerpoint/2010/main" val="1740220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a:blip r:embed="rId22" cstate="print">
            <a:alphaModFix/>
          </a:blip>
          <a:stretch>
            <a:fillRect/>
          </a:stretch>
        </a:blip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365125"/>
            <a:ext cx="10515600" cy="1325700"/>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838200" y="1825625"/>
            <a:ext cx="10515600" cy="4351200"/>
          </a:xfrm>
          <a:prstGeom prst="rect">
            <a:avLst/>
          </a:prstGeom>
          <a:noFill/>
          <a:ln>
            <a:noFill/>
          </a:ln>
        </p:spPr>
        <p:txBody>
          <a:bodyPr spcFirstLastPara="1" wrap="square" lIns="45700" tIns="45700" rIns="45700" bIns="45700" anchor="t" anchorCtr="0">
            <a:normAutofit/>
          </a:bodyPr>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a:t>
            </a:fld>
            <a:endParaRPr/>
          </a:p>
        </p:txBody>
      </p:sp>
    </p:spTree>
    <p:extLst>
      <p:ext uri="{BB962C8B-B14F-4D97-AF65-F5344CB8AC3E}">
        <p14:creationId xmlns:p14="http://schemas.microsoft.com/office/powerpoint/2010/main" val="10047594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8.sv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12" Type="http://schemas.openxmlformats.org/officeDocument/2006/relationships/image" Target="../media/image56.png"/><Relationship Id="rId2" Type="http://schemas.openxmlformats.org/officeDocument/2006/relationships/notesSlide" Target="../notesSlides/notesSlide18.xml"/><Relationship Id="rId1" Type="http://schemas.openxmlformats.org/officeDocument/2006/relationships/slideLayout" Target="../slideLayouts/slideLayout20.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9.xml"/><Relationship Id="rId1" Type="http://schemas.openxmlformats.org/officeDocument/2006/relationships/slideLayout" Target="../slideLayouts/slideLayout20.xml"/><Relationship Id="rId4" Type="http://schemas.openxmlformats.org/officeDocument/2006/relationships/image" Target="../media/image58.png"/></Relationships>
</file>

<file path=ppt/slides/_rels/slide29.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20.xml"/><Relationship Id="rId1" Type="http://schemas.openxmlformats.org/officeDocument/2006/relationships/slideLayout" Target="../slideLayouts/slideLayout20.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21.xml"/><Relationship Id="rId1" Type="http://schemas.openxmlformats.org/officeDocument/2006/relationships/slideLayout" Target="../slideLayouts/slideLayout20.xml"/><Relationship Id="rId5" Type="http://schemas.openxmlformats.org/officeDocument/2006/relationships/image" Target="../media/image67.png"/><Relationship Id="rId4" Type="http://schemas.openxmlformats.org/officeDocument/2006/relationships/image" Target="../media/image66.jpeg"/></Relationships>
</file>

<file path=ppt/slides/_rels/slide3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0.xml"/><Relationship Id="rId5" Type="http://schemas.openxmlformats.org/officeDocument/2006/relationships/image" Target="../media/image15.sv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24000" y="1762442"/>
            <a:ext cx="9144000" cy="2387700"/>
          </a:xfrm>
        </p:spPr>
        <p:txBody>
          <a:bodyPr>
            <a:normAutofit/>
          </a:bodyPr>
          <a:lstStyle/>
          <a:p>
            <a:r>
              <a:rPr lang="fr-FR" sz="4400" dirty="0">
                <a:solidFill>
                  <a:schemeClr val="bg2">
                    <a:lumMod val="75000"/>
                  </a:schemeClr>
                </a:solidFill>
              </a:rPr>
              <a:t>Chapitre 2</a:t>
            </a:r>
            <a:br>
              <a:rPr lang="fr-FR" dirty="0"/>
            </a:br>
            <a:r>
              <a:rPr lang="fr-FR" sz="4800" dirty="0"/>
              <a:t>Segmentation des réseaux IP en sous-réseaux</a:t>
            </a:r>
            <a:endParaRPr lang="en-US" sz="4800" dirty="0"/>
          </a:p>
        </p:txBody>
      </p:sp>
      <p:sp>
        <p:nvSpPr>
          <p:cNvPr id="3" name="Sous-titre 2"/>
          <p:cNvSpPr>
            <a:spLocks noGrp="1"/>
          </p:cNvSpPr>
          <p:nvPr>
            <p:ph type="body" idx="1"/>
          </p:nvPr>
        </p:nvSpPr>
        <p:spPr>
          <a:xfrm>
            <a:off x="1524000" y="4242117"/>
            <a:ext cx="9144000" cy="1655700"/>
          </a:xfrm>
        </p:spPr>
        <p:txBody>
          <a:bodyPr/>
          <a:lstStyle/>
          <a:p>
            <a:r>
              <a:rPr lang="fr-FR" i="1" dirty="0">
                <a:latin typeface="Times New Roman" panose="02020603050405020304" pitchFamily="18" charset="0"/>
                <a:cs typeface="Times New Roman" panose="02020603050405020304" pitchFamily="18" charset="0"/>
              </a:rPr>
              <a:t>Module IP Essentials</a:t>
            </a:r>
          </a:p>
          <a:p>
            <a:r>
              <a:rPr lang="fr-FR" dirty="0">
                <a:latin typeface="Times New Roman" panose="02020603050405020304" pitchFamily="18" charset="0"/>
                <a:cs typeface="Times New Roman" panose="02020603050405020304" pitchFamily="18" charset="0"/>
              </a:rPr>
              <a:t>3</a:t>
            </a:r>
            <a:r>
              <a:rPr lang="fr-FR" baseline="30000" dirty="0">
                <a:latin typeface="Times New Roman" panose="02020603050405020304" pitchFamily="18" charset="0"/>
                <a:cs typeface="Times New Roman" panose="02020603050405020304" pitchFamily="18" charset="0"/>
              </a:rPr>
              <a:t>ème</a:t>
            </a:r>
            <a:r>
              <a:rPr lang="fr-FR" dirty="0">
                <a:latin typeface="Times New Roman" panose="02020603050405020304" pitchFamily="18" charset="0"/>
                <a:cs typeface="Times New Roman" panose="02020603050405020304" pitchFamily="18" charset="0"/>
              </a:rPr>
              <a:t> Année</a:t>
            </a:r>
            <a:endParaRPr lang="en-US"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2022/2023 </a:t>
            </a:r>
          </a:p>
        </p:txBody>
      </p:sp>
    </p:spTree>
    <p:extLst>
      <p:ext uri="{BB962C8B-B14F-4D97-AF65-F5344CB8AC3E}">
        <p14:creationId xmlns:p14="http://schemas.microsoft.com/office/powerpoint/2010/main" val="2981258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2">
            <a:extLst>
              <a:ext uri="{FF2B5EF4-FFF2-40B4-BE49-F238E27FC236}">
                <a16:creationId xmlns:a16="http://schemas.microsoft.com/office/drawing/2014/main" id="{82454553-C270-4F1E-9826-A2650DDCA270}"/>
              </a:ext>
            </a:extLst>
          </p:cNvPr>
          <p:cNvSpPr txBox="1">
            <a:spLocks/>
          </p:cNvSpPr>
          <p:nvPr/>
        </p:nvSpPr>
        <p:spPr>
          <a:xfrm>
            <a:off x="1137754" y="38658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i="1" dirty="0">
                <a:solidFill>
                  <a:schemeClr val="bg2">
                    <a:lumMod val="50000"/>
                  </a:schemeClr>
                </a:solidFill>
                <a:effectLst/>
                <a:latin typeface="Calibri" panose="020F0502020204030204" pitchFamily="34" charset="0"/>
                <a:cs typeface="Calibri" panose="020F0502020204030204" pitchFamily="34" charset="0"/>
              </a:rPr>
              <a:t>Sous-</a:t>
            </a:r>
            <a:r>
              <a:rPr lang="en-US" sz="4400" b="1" i="1" dirty="0" err="1">
                <a:solidFill>
                  <a:schemeClr val="bg2">
                    <a:lumMod val="50000"/>
                  </a:schemeClr>
                </a:solidFill>
                <a:effectLst/>
                <a:latin typeface="Calibri" panose="020F0502020204030204" pitchFamily="34" charset="0"/>
                <a:cs typeface="Calibri" panose="020F0502020204030204" pitchFamily="34" charset="0"/>
              </a:rPr>
              <a:t>réseau</a:t>
            </a:r>
            <a:r>
              <a:rPr lang="en-US" sz="4400" b="1" i="1" dirty="0">
                <a:solidFill>
                  <a:schemeClr val="bg2">
                    <a:lumMod val="50000"/>
                  </a:schemeClr>
                </a:solidFill>
                <a:effectLst/>
                <a:latin typeface="Calibri" panose="020F0502020204030204" pitchFamily="34" charset="0"/>
                <a:cs typeface="Calibri" panose="020F0502020204030204" pitchFamily="34" charset="0"/>
              </a:rPr>
              <a:t> d'un </a:t>
            </a:r>
            <a:r>
              <a:rPr lang="en-US" sz="4400" b="1" i="1" dirty="0" err="1">
                <a:solidFill>
                  <a:schemeClr val="bg2">
                    <a:lumMod val="50000"/>
                  </a:schemeClr>
                </a:solidFill>
                <a:effectLst/>
                <a:latin typeface="Calibri" panose="020F0502020204030204" pitchFamily="34" charset="0"/>
                <a:cs typeface="Calibri" panose="020F0502020204030204" pitchFamily="34" charset="0"/>
              </a:rPr>
              <a:t>réseau</a:t>
            </a:r>
            <a:r>
              <a:rPr lang="en-US" sz="4400" b="1" i="1" dirty="0">
                <a:solidFill>
                  <a:schemeClr val="bg2">
                    <a:lumMod val="50000"/>
                  </a:schemeClr>
                </a:solidFill>
                <a:effectLst/>
                <a:latin typeface="Calibri" panose="020F0502020204030204" pitchFamily="34" charset="0"/>
                <a:cs typeface="Calibri" panose="020F0502020204030204" pitchFamily="34" charset="0"/>
              </a:rPr>
              <a:t> IPv4</a:t>
            </a:r>
          </a:p>
          <a:p>
            <a:r>
              <a:rPr lang="fr-FR" sz="2800" b="1" i="1" dirty="0">
                <a:solidFill>
                  <a:schemeClr val="accent5">
                    <a:lumMod val="75000"/>
                  </a:schemeClr>
                </a:solidFill>
                <a:latin typeface="Calibri" panose="020F0502020204030204" pitchFamily="34" charset="0"/>
                <a:cs typeface="Calibri" panose="020F0502020204030204" pitchFamily="34" charset="0"/>
              </a:rPr>
              <a:t>Limites d'octet</a:t>
            </a:r>
          </a:p>
          <a:p>
            <a:endParaRPr lang="fr-FR" b="1" i="1" dirty="0">
              <a:solidFill>
                <a:schemeClr val="tx2">
                  <a:lumMod val="75000"/>
                </a:schemeClr>
              </a:solidFill>
              <a:latin typeface="Calibri" panose="020F0502020204030204" pitchFamily="34" charset="0"/>
              <a:cs typeface="Calibri" panose="020F0502020204030204" pitchFamily="34" charset="0"/>
            </a:endParaRPr>
          </a:p>
        </p:txBody>
      </p:sp>
      <p:pic>
        <p:nvPicPr>
          <p:cNvPr id="8" name="Picture 2">
            <a:extLst>
              <a:ext uri="{FF2B5EF4-FFF2-40B4-BE49-F238E27FC236}">
                <a16:creationId xmlns:a16="http://schemas.microsoft.com/office/drawing/2014/main" id="{4B43DDE8-A4E9-4D90-8E3A-6BF4F440940D}"/>
              </a:ext>
            </a:extLst>
          </p:cNvPr>
          <p:cNvPicPr>
            <a:picLocks noChangeAspect="1" noChangeArrowheads="1"/>
          </p:cNvPicPr>
          <p:nvPr/>
        </p:nvPicPr>
        <p:blipFill>
          <a:blip r:embed="rId3"/>
          <a:srcRect/>
          <a:stretch>
            <a:fillRect/>
          </a:stretch>
        </p:blipFill>
        <p:spPr bwMode="auto">
          <a:xfrm>
            <a:off x="2486970" y="1418715"/>
            <a:ext cx="8042167" cy="3358709"/>
          </a:xfrm>
          <a:prstGeom prst="rect">
            <a:avLst/>
          </a:prstGeom>
          <a:noFill/>
          <a:ln w="9525">
            <a:noFill/>
            <a:miter lim="800000"/>
            <a:headEnd/>
            <a:tailEnd/>
          </a:ln>
          <a:effectLst/>
        </p:spPr>
      </p:pic>
      <p:sp>
        <p:nvSpPr>
          <p:cNvPr id="10" name="TextBox 9">
            <a:extLst>
              <a:ext uri="{FF2B5EF4-FFF2-40B4-BE49-F238E27FC236}">
                <a16:creationId xmlns:a16="http://schemas.microsoft.com/office/drawing/2014/main" id="{338C2EC5-6573-4C2E-BC6F-D775B978FA0A}"/>
              </a:ext>
            </a:extLst>
          </p:cNvPr>
          <p:cNvSpPr txBox="1"/>
          <p:nvPr/>
        </p:nvSpPr>
        <p:spPr>
          <a:xfrm>
            <a:off x="673768" y="4948584"/>
            <a:ext cx="11518232" cy="1446550"/>
          </a:xfrm>
          <a:prstGeom prst="rect">
            <a:avLst/>
          </a:prstGeom>
          <a:noFill/>
        </p:spPr>
        <p:txBody>
          <a:bodyPr wrap="square">
            <a:spAutoFit/>
          </a:bodyPr>
          <a:lstStyle/>
          <a:p>
            <a:pPr marL="285750" indent="-285750" algn="just">
              <a:buFont typeface="Arial" panose="020B0604020202020204" pitchFamily="34" charset="0"/>
              <a:buChar char="•"/>
            </a:pPr>
            <a:r>
              <a:rPr lang="fr-TN" sz="2200" dirty="0">
                <a:latin typeface="Calibri" panose="020F0502020204030204" pitchFamily="34" charset="0"/>
                <a:cs typeface="Calibri" panose="020F0502020204030204" pitchFamily="34" charset="0"/>
              </a:rPr>
              <a:t>La longueur du préfixe et le masque de sous-réseau sont différentes manières d'identifier la partie réseau d'une adresse.</a:t>
            </a:r>
            <a:endParaRPr lang="fr-FR" sz="22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fr-TN" sz="2200" dirty="0">
                <a:latin typeface="Calibri" panose="020F0502020204030204" pitchFamily="34" charset="0"/>
                <a:cs typeface="Calibri" panose="020F0502020204030204" pitchFamily="34" charset="0"/>
              </a:rPr>
              <a:t>Les sous-réseaux sont créés en empruntant des bits d'hôte pour des bits de réseau.</a:t>
            </a:r>
            <a:endParaRPr lang="fr-FR" sz="22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fr-TN" sz="2200" dirty="0">
                <a:latin typeface="Calibri" panose="020F0502020204030204" pitchFamily="34" charset="0"/>
                <a:cs typeface="Calibri" panose="020F0502020204030204" pitchFamily="34" charset="0"/>
              </a:rPr>
              <a:t>Plus il y a de bits d'hôte empruntés, plus il est possible de définir de sous-réseaux.</a:t>
            </a:r>
          </a:p>
        </p:txBody>
      </p:sp>
    </p:spTree>
    <p:extLst>
      <p:ext uri="{BB962C8B-B14F-4D97-AF65-F5344CB8AC3E}">
        <p14:creationId xmlns:p14="http://schemas.microsoft.com/office/powerpoint/2010/main" val="3813764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440AAA-97CB-423E-9E53-0857110FEB13}"/>
              </a:ext>
            </a:extLst>
          </p:cNvPr>
          <p:cNvSpPr>
            <a:spLocks noGrp="1"/>
          </p:cNvSpPr>
          <p:nvPr>
            <p:ph type="sldNum" sz="quarter" idx="12"/>
          </p:nvPr>
        </p:nvSpPr>
        <p:spPr>
          <a:xfrm>
            <a:off x="228530" y="6448291"/>
            <a:ext cx="264000" cy="269100"/>
          </a:xfrm>
        </p:spPr>
        <p:txBody>
          <a:bodyPr/>
          <a:lstStyle/>
          <a:p>
            <a:fld id="{194EA0E9-6AA5-4C72-ADD8-CBD3FCBC5038}" type="slidenum">
              <a:rPr lang="fr-FR" smtClean="0"/>
              <a:pPr/>
              <a:t>11</a:t>
            </a:fld>
            <a:endParaRPr lang="fr-FR"/>
          </a:p>
        </p:txBody>
      </p:sp>
      <p:sp>
        <p:nvSpPr>
          <p:cNvPr id="7" name="Titre 2">
            <a:extLst>
              <a:ext uri="{FF2B5EF4-FFF2-40B4-BE49-F238E27FC236}">
                <a16:creationId xmlns:a16="http://schemas.microsoft.com/office/drawing/2014/main" id="{3AFE12FF-0C53-4EF9-BFE8-DC827122C284}"/>
              </a:ext>
            </a:extLst>
          </p:cNvPr>
          <p:cNvSpPr txBox="1">
            <a:spLocks/>
          </p:cNvSpPr>
          <p:nvPr/>
        </p:nvSpPr>
        <p:spPr>
          <a:xfrm>
            <a:off x="1137754" y="38658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i="1" dirty="0">
                <a:solidFill>
                  <a:schemeClr val="bg2">
                    <a:lumMod val="50000"/>
                  </a:schemeClr>
                </a:solidFill>
                <a:effectLst/>
                <a:latin typeface="Calibri" panose="020F0502020204030204" pitchFamily="34" charset="0"/>
                <a:cs typeface="Calibri" panose="020F0502020204030204" pitchFamily="34" charset="0"/>
              </a:rPr>
              <a:t>Sous-</a:t>
            </a:r>
            <a:r>
              <a:rPr lang="en-US" sz="4400" b="1" i="1" dirty="0" err="1">
                <a:solidFill>
                  <a:schemeClr val="bg2">
                    <a:lumMod val="50000"/>
                  </a:schemeClr>
                </a:solidFill>
                <a:effectLst/>
                <a:latin typeface="Calibri" panose="020F0502020204030204" pitchFamily="34" charset="0"/>
                <a:cs typeface="Calibri" panose="020F0502020204030204" pitchFamily="34" charset="0"/>
              </a:rPr>
              <a:t>réseau</a:t>
            </a:r>
            <a:r>
              <a:rPr lang="en-US" sz="4400" b="1" i="1" dirty="0">
                <a:solidFill>
                  <a:schemeClr val="bg2">
                    <a:lumMod val="50000"/>
                  </a:schemeClr>
                </a:solidFill>
                <a:effectLst/>
                <a:latin typeface="Calibri" panose="020F0502020204030204" pitchFamily="34" charset="0"/>
                <a:cs typeface="Calibri" panose="020F0502020204030204" pitchFamily="34" charset="0"/>
              </a:rPr>
              <a:t> d'un </a:t>
            </a:r>
            <a:r>
              <a:rPr lang="en-US" sz="4400" b="1" i="1" dirty="0" err="1">
                <a:solidFill>
                  <a:schemeClr val="bg2">
                    <a:lumMod val="50000"/>
                  </a:schemeClr>
                </a:solidFill>
                <a:effectLst/>
                <a:latin typeface="Calibri" panose="020F0502020204030204" pitchFamily="34" charset="0"/>
                <a:cs typeface="Calibri" panose="020F0502020204030204" pitchFamily="34" charset="0"/>
              </a:rPr>
              <a:t>réseau</a:t>
            </a:r>
            <a:r>
              <a:rPr lang="en-US" sz="4400" b="1" i="1" dirty="0">
                <a:solidFill>
                  <a:schemeClr val="bg2">
                    <a:lumMod val="50000"/>
                  </a:schemeClr>
                </a:solidFill>
                <a:effectLst/>
                <a:latin typeface="Calibri" panose="020F0502020204030204" pitchFamily="34" charset="0"/>
                <a:cs typeface="Calibri" panose="020F0502020204030204" pitchFamily="34" charset="0"/>
              </a:rPr>
              <a:t> IPv4</a:t>
            </a:r>
          </a:p>
          <a:p>
            <a:pPr algn="l"/>
            <a:r>
              <a:rPr lang="fr-FR" sz="2800" b="1" i="1" dirty="0">
                <a:solidFill>
                  <a:schemeClr val="accent5">
                    <a:lumMod val="75000"/>
                  </a:schemeClr>
                </a:solidFill>
                <a:effectLst/>
                <a:latin typeface="CiscoSans"/>
              </a:rPr>
              <a:t>Segmentation du réseau 10.0.0.0/8 à l'aide d'un préfixe /16</a:t>
            </a:r>
          </a:p>
          <a:p>
            <a:endParaRPr lang="fr-FR" b="1" i="1" dirty="0">
              <a:solidFill>
                <a:schemeClr val="tx2">
                  <a:lumMod val="75000"/>
                </a:schemeClr>
              </a:solidFill>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ABC7291B-3E8C-450A-A23C-F7DC15B368D6}"/>
              </a:ext>
            </a:extLst>
          </p:cNvPr>
          <p:cNvPicPr>
            <a:picLocks noChangeAspect="1"/>
          </p:cNvPicPr>
          <p:nvPr/>
        </p:nvPicPr>
        <p:blipFill>
          <a:blip r:embed="rId3"/>
          <a:stretch>
            <a:fillRect/>
          </a:stretch>
        </p:blipFill>
        <p:spPr>
          <a:xfrm>
            <a:off x="5065763" y="1418271"/>
            <a:ext cx="7133966" cy="5439729"/>
          </a:xfrm>
          <a:prstGeom prst="rect">
            <a:avLst/>
          </a:prstGeom>
        </p:spPr>
      </p:pic>
      <p:sp>
        <p:nvSpPr>
          <p:cNvPr id="9" name="TextBox 8">
            <a:extLst>
              <a:ext uri="{FF2B5EF4-FFF2-40B4-BE49-F238E27FC236}">
                <a16:creationId xmlns:a16="http://schemas.microsoft.com/office/drawing/2014/main" id="{C7705624-4B71-4EC4-9B1A-5F09CB436503}"/>
              </a:ext>
            </a:extLst>
          </p:cNvPr>
          <p:cNvSpPr txBox="1"/>
          <p:nvPr/>
        </p:nvSpPr>
        <p:spPr>
          <a:xfrm>
            <a:off x="333342" y="1976771"/>
            <a:ext cx="4684295" cy="3477875"/>
          </a:xfrm>
          <a:prstGeom prst="rect">
            <a:avLst/>
          </a:prstGeom>
          <a:noFill/>
        </p:spPr>
        <p:txBody>
          <a:bodyPr wrap="square">
            <a:spAutoFit/>
          </a:bodyPr>
          <a:lstStyle/>
          <a:p>
            <a:pPr marL="285750" indent="-285750" algn="just">
              <a:buFont typeface="Arial" panose="020B0604020202020204" pitchFamily="34" charset="0"/>
              <a:buChar char="•"/>
            </a:pPr>
            <a:r>
              <a:rPr lang="fr-TN" sz="2200" dirty="0">
                <a:latin typeface="Calibri" panose="020F0502020204030204" pitchFamily="34" charset="0"/>
                <a:cs typeface="Calibri" panose="020F0502020204030204" pitchFamily="34" charset="0"/>
              </a:rPr>
              <a:t>Réseau de sous-réseaux 10.x.0.0/16</a:t>
            </a:r>
            <a:r>
              <a:rPr lang="fr-FR" sz="2200" dirty="0">
                <a:latin typeface="Calibri" panose="020F0502020204030204" pitchFamily="34" charset="0"/>
                <a:cs typeface="Calibri" panose="020F0502020204030204" pitchFamily="34" charset="0"/>
              </a:rPr>
              <a:t>.</a:t>
            </a:r>
          </a:p>
          <a:p>
            <a:pPr marL="285750" indent="-285750" algn="just">
              <a:buFont typeface="Arial" panose="020B0604020202020204" pitchFamily="34" charset="0"/>
              <a:buChar char="•"/>
            </a:pPr>
            <a:endParaRPr lang="fr-FR" sz="22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fr-TN" sz="2200" dirty="0">
                <a:latin typeface="Calibri" panose="020F0502020204030204" pitchFamily="34" charset="0"/>
                <a:cs typeface="Calibri" panose="020F0502020204030204" pitchFamily="34" charset="0"/>
              </a:rPr>
              <a:t>Définissez jusqu'à 256 sous-réseaux avec chaque sous-réseau capable de connecter 65 534 hôtes.</a:t>
            </a:r>
            <a:endParaRPr lang="fr-FR" sz="22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fr-FR" sz="22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fr-TN" sz="2200" dirty="0">
                <a:latin typeface="Calibri" panose="020F0502020204030204" pitchFamily="34" charset="0"/>
                <a:cs typeface="Calibri" panose="020F0502020204030204" pitchFamily="34" charset="0"/>
              </a:rPr>
              <a:t>Les deux premiers octets identifient la partie réseau tandis que les deux derniers octets sont destinés aux adresses IP des hôtes.</a:t>
            </a:r>
          </a:p>
        </p:txBody>
      </p:sp>
      <p:sp>
        <p:nvSpPr>
          <p:cNvPr id="10" name="AutoShape 3">
            <a:extLst>
              <a:ext uri="{FF2B5EF4-FFF2-40B4-BE49-F238E27FC236}">
                <a16:creationId xmlns:a16="http://schemas.microsoft.com/office/drawing/2014/main" id="{399A5B0D-ECB3-4664-9945-6008D4A46343}"/>
              </a:ext>
            </a:extLst>
          </p:cNvPr>
          <p:cNvSpPr>
            <a:spLocks noChangeArrowheads="1"/>
          </p:cNvSpPr>
          <p:nvPr/>
        </p:nvSpPr>
        <p:spPr bwMode="auto">
          <a:xfrm rot="5400000">
            <a:off x="381009" y="2073482"/>
            <a:ext cx="208112" cy="207194"/>
          </a:xfrm>
          <a:prstGeom prst="triangle">
            <a:avLst>
              <a:gd name="adj" fmla="val 50000"/>
            </a:avLst>
          </a:prstGeom>
          <a:solidFill>
            <a:schemeClr val="tx1">
              <a:lumMod val="65000"/>
              <a:lumOff val="35000"/>
            </a:schemeClr>
          </a:solidFill>
          <a:ln w="12700">
            <a:solidFill>
              <a:srgbClr val="666666"/>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AutoShape 3">
            <a:extLst>
              <a:ext uri="{FF2B5EF4-FFF2-40B4-BE49-F238E27FC236}">
                <a16:creationId xmlns:a16="http://schemas.microsoft.com/office/drawing/2014/main" id="{5260C324-23C3-455B-81C8-D1BE53BC1CF8}"/>
              </a:ext>
            </a:extLst>
          </p:cNvPr>
          <p:cNvSpPr>
            <a:spLocks noChangeArrowheads="1"/>
          </p:cNvSpPr>
          <p:nvPr/>
        </p:nvSpPr>
        <p:spPr bwMode="auto">
          <a:xfrm rot="5400000">
            <a:off x="381009" y="2778890"/>
            <a:ext cx="208112" cy="207194"/>
          </a:xfrm>
          <a:prstGeom prst="triangle">
            <a:avLst>
              <a:gd name="adj" fmla="val 50000"/>
            </a:avLst>
          </a:prstGeom>
          <a:solidFill>
            <a:schemeClr val="tx1">
              <a:lumMod val="65000"/>
              <a:lumOff val="35000"/>
            </a:schemeClr>
          </a:solidFill>
          <a:ln w="12700">
            <a:solidFill>
              <a:srgbClr val="666666"/>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12" name="AutoShape 3">
            <a:extLst>
              <a:ext uri="{FF2B5EF4-FFF2-40B4-BE49-F238E27FC236}">
                <a16:creationId xmlns:a16="http://schemas.microsoft.com/office/drawing/2014/main" id="{3AEF284F-AE55-4840-A5AA-4A2FBDF5DD56}"/>
              </a:ext>
            </a:extLst>
          </p:cNvPr>
          <p:cNvSpPr>
            <a:spLocks noChangeArrowheads="1"/>
          </p:cNvSpPr>
          <p:nvPr/>
        </p:nvSpPr>
        <p:spPr bwMode="auto">
          <a:xfrm rot="5400000">
            <a:off x="360071" y="4115197"/>
            <a:ext cx="208112" cy="207194"/>
          </a:xfrm>
          <a:prstGeom prst="triangle">
            <a:avLst>
              <a:gd name="adj" fmla="val 50000"/>
            </a:avLst>
          </a:prstGeom>
          <a:solidFill>
            <a:schemeClr val="tx1">
              <a:lumMod val="65000"/>
              <a:lumOff val="35000"/>
            </a:schemeClr>
          </a:solidFill>
          <a:ln w="12700">
            <a:solidFill>
              <a:srgbClr val="666666"/>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68122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63A623-9528-4314-AE22-A3ECF1D74F48}"/>
              </a:ext>
            </a:extLst>
          </p:cNvPr>
          <p:cNvSpPr>
            <a:spLocks noGrp="1"/>
          </p:cNvSpPr>
          <p:nvPr>
            <p:ph type="sldNum" sz="quarter" idx="12"/>
          </p:nvPr>
        </p:nvSpPr>
        <p:spPr/>
        <p:txBody>
          <a:bodyPr/>
          <a:lstStyle/>
          <a:p>
            <a:fld id="{194EA0E9-6AA5-4C72-ADD8-CBD3FCBC5038}" type="slidenum">
              <a:rPr lang="fr-FR" smtClean="0"/>
              <a:pPr/>
              <a:t>12</a:t>
            </a:fld>
            <a:endParaRPr lang="fr-FR"/>
          </a:p>
        </p:txBody>
      </p:sp>
      <p:sp>
        <p:nvSpPr>
          <p:cNvPr id="3" name="Espace réservé du numéro de diapositive 1">
            <a:extLst>
              <a:ext uri="{FF2B5EF4-FFF2-40B4-BE49-F238E27FC236}">
                <a16:creationId xmlns:a16="http://schemas.microsoft.com/office/drawing/2014/main" id="{3F1779B4-AEF2-412C-8D4C-9EA9C52075BA}"/>
              </a:ext>
            </a:extLst>
          </p:cNvPr>
          <p:cNvSpPr txBox="1">
            <a:spLocks/>
          </p:cNvSpPr>
          <p:nvPr/>
        </p:nvSpPr>
        <p:spPr>
          <a:xfrm>
            <a:off x="228948" y="6413999"/>
            <a:ext cx="264000" cy="269100"/>
          </a:xfrm>
          <a:prstGeom prst="rect">
            <a:avLst/>
          </a:prstGeom>
          <a:noFill/>
          <a:ln>
            <a:noFill/>
          </a:ln>
        </p:spPr>
        <p:txBody>
          <a:bodyPr spcFirstLastPara="1" wrap="square" lIns="45700" tIns="45700" rIns="45700" bIns="45700" anchor="ctr" anchorCtr="0">
            <a:spAutoFit/>
          </a:bodyPr>
          <a:lstStyle>
            <a:defPPr>
              <a:defRPr lang="en-US"/>
            </a:defPPr>
            <a:lvl1pPr marL="0" marR="0" lvl="0" indent="0" algn="r" defTabSz="914400" rtl="0" eaLnBrk="1" latinLnBrk="0" hangingPunct="1">
              <a:lnSpc>
                <a:spcPct val="100000"/>
              </a:lnSpc>
              <a:spcBef>
                <a:spcPts val="0"/>
              </a:spcBef>
              <a:spcAft>
                <a:spcPts val="0"/>
              </a:spcAft>
              <a:buClr>
                <a:srgbClr val="888888"/>
              </a:buClr>
              <a:buSzPts val="1200"/>
              <a:buFont typeface="Arial"/>
              <a:buNone/>
              <a:defRPr sz="1200" b="0" i="0" u="none" strike="noStrike" kern="1200" cap="none">
                <a:solidFill>
                  <a:srgbClr val="888888"/>
                </a:solidFill>
                <a:latin typeface="Arial"/>
                <a:ea typeface="Arial"/>
                <a:cs typeface="Arial"/>
                <a:sym typeface="Arial"/>
              </a:defRPr>
            </a:lvl1pPr>
            <a:lvl2pPr marL="0" marR="0" lvl="1" indent="0" algn="r" defTabSz="914400" rtl="0" eaLnBrk="1" latinLnBrk="0" hangingPunct="1">
              <a:lnSpc>
                <a:spcPct val="100000"/>
              </a:lnSpc>
              <a:spcBef>
                <a:spcPts val="0"/>
              </a:spcBef>
              <a:spcAft>
                <a:spcPts val="0"/>
              </a:spcAft>
              <a:buClr>
                <a:srgbClr val="888888"/>
              </a:buClr>
              <a:buSzPts val="1200"/>
              <a:buFont typeface="Arial"/>
              <a:buNone/>
              <a:defRPr sz="1200" b="0" i="0" u="none" strike="noStrike" kern="1200" cap="none">
                <a:solidFill>
                  <a:srgbClr val="888888"/>
                </a:solidFill>
                <a:latin typeface="Arial"/>
                <a:ea typeface="Arial"/>
                <a:cs typeface="Arial"/>
                <a:sym typeface="Arial"/>
              </a:defRPr>
            </a:lvl2pPr>
            <a:lvl3pPr marL="0" marR="0" lvl="2" indent="0" algn="r" defTabSz="914400" rtl="0" eaLnBrk="1" latinLnBrk="0" hangingPunct="1">
              <a:lnSpc>
                <a:spcPct val="100000"/>
              </a:lnSpc>
              <a:spcBef>
                <a:spcPts val="0"/>
              </a:spcBef>
              <a:spcAft>
                <a:spcPts val="0"/>
              </a:spcAft>
              <a:buClr>
                <a:srgbClr val="888888"/>
              </a:buClr>
              <a:buSzPts val="1200"/>
              <a:buFont typeface="Arial"/>
              <a:buNone/>
              <a:defRPr sz="1200" b="0" i="0" u="none" strike="noStrike" kern="1200" cap="none">
                <a:solidFill>
                  <a:srgbClr val="888888"/>
                </a:solidFill>
                <a:latin typeface="Arial"/>
                <a:ea typeface="Arial"/>
                <a:cs typeface="Arial"/>
                <a:sym typeface="Arial"/>
              </a:defRPr>
            </a:lvl3pPr>
            <a:lvl4pPr marL="0" marR="0" lvl="3" indent="0" algn="r" defTabSz="914400" rtl="0" eaLnBrk="1" latinLnBrk="0" hangingPunct="1">
              <a:lnSpc>
                <a:spcPct val="100000"/>
              </a:lnSpc>
              <a:spcBef>
                <a:spcPts val="0"/>
              </a:spcBef>
              <a:spcAft>
                <a:spcPts val="0"/>
              </a:spcAft>
              <a:buClr>
                <a:srgbClr val="888888"/>
              </a:buClr>
              <a:buSzPts val="1200"/>
              <a:buFont typeface="Arial"/>
              <a:buNone/>
              <a:defRPr sz="1200" b="0" i="0" u="none" strike="noStrike" kern="1200" cap="none">
                <a:solidFill>
                  <a:srgbClr val="888888"/>
                </a:solidFill>
                <a:latin typeface="Arial"/>
                <a:ea typeface="Arial"/>
                <a:cs typeface="Arial"/>
                <a:sym typeface="Arial"/>
              </a:defRPr>
            </a:lvl4pPr>
            <a:lvl5pPr marL="0" marR="0" lvl="4" indent="0" algn="r" defTabSz="914400" rtl="0" eaLnBrk="1" latinLnBrk="0" hangingPunct="1">
              <a:lnSpc>
                <a:spcPct val="100000"/>
              </a:lnSpc>
              <a:spcBef>
                <a:spcPts val="0"/>
              </a:spcBef>
              <a:spcAft>
                <a:spcPts val="0"/>
              </a:spcAft>
              <a:buClr>
                <a:srgbClr val="888888"/>
              </a:buClr>
              <a:buSzPts val="1200"/>
              <a:buFont typeface="Arial"/>
              <a:buNone/>
              <a:defRPr sz="1200" b="0" i="0" u="none" strike="noStrike" kern="1200" cap="none">
                <a:solidFill>
                  <a:srgbClr val="888888"/>
                </a:solidFill>
                <a:latin typeface="Arial"/>
                <a:ea typeface="Arial"/>
                <a:cs typeface="Arial"/>
                <a:sym typeface="Arial"/>
              </a:defRPr>
            </a:lvl5pPr>
            <a:lvl6pPr marL="0" marR="0" lvl="5" indent="0" algn="r" defTabSz="914400" rtl="0" eaLnBrk="1" latinLnBrk="0" hangingPunct="1">
              <a:lnSpc>
                <a:spcPct val="100000"/>
              </a:lnSpc>
              <a:spcBef>
                <a:spcPts val="0"/>
              </a:spcBef>
              <a:spcAft>
                <a:spcPts val="0"/>
              </a:spcAft>
              <a:buClr>
                <a:srgbClr val="888888"/>
              </a:buClr>
              <a:buSzPts val="1200"/>
              <a:buFont typeface="Arial"/>
              <a:buNone/>
              <a:defRPr sz="1200" b="0" i="0" u="none" strike="noStrike" kern="1200" cap="none">
                <a:solidFill>
                  <a:srgbClr val="888888"/>
                </a:solidFill>
                <a:latin typeface="Arial"/>
                <a:ea typeface="Arial"/>
                <a:cs typeface="Arial"/>
                <a:sym typeface="Arial"/>
              </a:defRPr>
            </a:lvl6pPr>
            <a:lvl7pPr marL="0" marR="0" lvl="6" indent="0" algn="r" defTabSz="914400" rtl="0" eaLnBrk="1" latinLnBrk="0" hangingPunct="1">
              <a:lnSpc>
                <a:spcPct val="100000"/>
              </a:lnSpc>
              <a:spcBef>
                <a:spcPts val="0"/>
              </a:spcBef>
              <a:spcAft>
                <a:spcPts val="0"/>
              </a:spcAft>
              <a:buClr>
                <a:srgbClr val="888888"/>
              </a:buClr>
              <a:buSzPts val="1200"/>
              <a:buFont typeface="Arial"/>
              <a:buNone/>
              <a:defRPr sz="1200" b="0" i="0" u="none" strike="noStrike" kern="1200" cap="none">
                <a:solidFill>
                  <a:srgbClr val="888888"/>
                </a:solidFill>
                <a:latin typeface="Arial"/>
                <a:ea typeface="Arial"/>
                <a:cs typeface="Arial"/>
                <a:sym typeface="Arial"/>
              </a:defRPr>
            </a:lvl7pPr>
            <a:lvl8pPr marL="0" marR="0" lvl="7" indent="0" algn="r" defTabSz="914400" rtl="0" eaLnBrk="1" latinLnBrk="0" hangingPunct="1">
              <a:lnSpc>
                <a:spcPct val="100000"/>
              </a:lnSpc>
              <a:spcBef>
                <a:spcPts val="0"/>
              </a:spcBef>
              <a:spcAft>
                <a:spcPts val="0"/>
              </a:spcAft>
              <a:buClr>
                <a:srgbClr val="888888"/>
              </a:buClr>
              <a:buSzPts val="1200"/>
              <a:buFont typeface="Arial"/>
              <a:buNone/>
              <a:defRPr sz="1200" b="0" i="0" u="none" strike="noStrike" kern="1200" cap="none">
                <a:solidFill>
                  <a:srgbClr val="888888"/>
                </a:solidFill>
                <a:latin typeface="Arial"/>
                <a:ea typeface="Arial"/>
                <a:cs typeface="Arial"/>
                <a:sym typeface="Arial"/>
              </a:defRPr>
            </a:lvl8pPr>
            <a:lvl9pPr marL="0" marR="0" lvl="8" indent="0" algn="r" defTabSz="914400" rtl="0" eaLnBrk="1" latinLnBrk="0" hangingPunct="1">
              <a:lnSpc>
                <a:spcPct val="100000"/>
              </a:lnSpc>
              <a:spcBef>
                <a:spcPts val="0"/>
              </a:spcBef>
              <a:spcAft>
                <a:spcPts val="0"/>
              </a:spcAft>
              <a:buClr>
                <a:srgbClr val="888888"/>
              </a:buClr>
              <a:buSzPts val="1200"/>
              <a:buFont typeface="Arial"/>
              <a:buNone/>
              <a:defRPr sz="1200" b="0" i="0" u="none" strike="noStrike" kern="1200" cap="none">
                <a:solidFill>
                  <a:srgbClr val="888888"/>
                </a:solidFill>
                <a:latin typeface="Arial"/>
                <a:ea typeface="Arial"/>
                <a:cs typeface="Arial"/>
                <a:sym typeface="Arial"/>
              </a:defRPr>
            </a:lvl9pPr>
          </a:lstStyle>
          <a:p>
            <a:fld id="{194EA0E9-6AA5-4C72-ADD8-CBD3FCBC5038}" type="slidenum">
              <a:rPr lang="fr-FR" smtClean="0"/>
              <a:pPr/>
              <a:t>12</a:t>
            </a:fld>
            <a:endParaRPr lang="fr-FR" dirty="0"/>
          </a:p>
        </p:txBody>
      </p:sp>
      <p:sp>
        <p:nvSpPr>
          <p:cNvPr id="10" name="Titre 2">
            <a:extLst>
              <a:ext uri="{FF2B5EF4-FFF2-40B4-BE49-F238E27FC236}">
                <a16:creationId xmlns:a16="http://schemas.microsoft.com/office/drawing/2014/main" id="{619CAE4A-4EC3-4B8B-9A14-2A1A742E81E5}"/>
              </a:ext>
            </a:extLst>
          </p:cNvPr>
          <p:cNvSpPr txBox="1">
            <a:spLocks/>
          </p:cNvSpPr>
          <p:nvPr/>
        </p:nvSpPr>
        <p:spPr>
          <a:xfrm>
            <a:off x="1137754" y="38658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i="1" dirty="0">
                <a:solidFill>
                  <a:schemeClr val="bg2">
                    <a:lumMod val="50000"/>
                  </a:schemeClr>
                </a:solidFill>
                <a:effectLst/>
                <a:latin typeface="Calibri" panose="020F0502020204030204" pitchFamily="34" charset="0"/>
                <a:cs typeface="Calibri" panose="020F0502020204030204" pitchFamily="34" charset="0"/>
              </a:rPr>
              <a:t>Sous-</a:t>
            </a:r>
            <a:r>
              <a:rPr lang="en-US" sz="4400" b="1" i="1" dirty="0" err="1">
                <a:solidFill>
                  <a:schemeClr val="bg2">
                    <a:lumMod val="50000"/>
                  </a:schemeClr>
                </a:solidFill>
                <a:effectLst/>
                <a:latin typeface="Calibri" panose="020F0502020204030204" pitchFamily="34" charset="0"/>
                <a:cs typeface="Calibri" panose="020F0502020204030204" pitchFamily="34" charset="0"/>
              </a:rPr>
              <a:t>réseau</a:t>
            </a:r>
            <a:r>
              <a:rPr lang="en-US" sz="4400" b="1" i="1" dirty="0">
                <a:solidFill>
                  <a:schemeClr val="bg2">
                    <a:lumMod val="50000"/>
                  </a:schemeClr>
                </a:solidFill>
                <a:effectLst/>
                <a:latin typeface="Calibri" panose="020F0502020204030204" pitchFamily="34" charset="0"/>
                <a:cs typeface="Calibri" panose="020F0502020204030204" pitchFamily="34" charset="0"/>
              </a:rPr>
              <a:t> d'un </a:t>
            </a:r>
            <a:r>
              <a:rPr lang="en-US" sz="4400" b="1" i="1" dirty="0" err="1">
                <a:solidFill>
                  <a:schemeClr val="bg2">
                    <a:lumMod val="50000"/>
                  </a:schemeClr>
                </a:solidFill>
                <a:effectLst/>
                <a:latin typeface="Calibri" panose="020F0502020204030204" pitchFamily="34" charset="0"/>
                <a:cs typeface="Calibri" panose="020F0502020204030204" pitchFamily="34" charset="0"/>
              </a:rPr>
              <a:t>réseau</a:t>
            </a:r>
            <a:r>
              <a:rPr lang="en-US" sz="4400" b="1" i="1" dirty="0">
                <a:solidFill>
                  <a:schemeClr val="bg2">
                    <a:lumMod val="50000"/>
                  </a:schemeClr>
                </a:solidFill>
                <a:effectLst/>
                <a:latin typeface="Calibri" panose="020F0502020204030204" pitchFamily="34" charset="0"/>
                <a:cs typeface="Calibri" panose="020F0502020204030204" pitchFamily="34" charset="0"/>
              </a:rPr>
              <a:t> IPv4</a:t>
            </a:r>
          </a:p>
          <a:p>
            <a:pPr algn="l"/>
            <a:r>
              <a:rPr lang="fr-FR" sz="2800" b="1" i="1" dirty="0">
                <a:solidFill>
                  <a:schemeClr val="accent5">
                    <a:lumMod val="75000"/>
                  </a:schemeClr>
                </a:solidFill>
                <a:effectLst/>
                <a:latin typeface="CiscoSans"/>
              </a:rPr>
              <a:t>Segmentation du réseau 10.0.0.0/8 à l'aide d'un préfixe /24</a:t>
            </a:r>
          </a:p>
          <a:p>
            <a:endParaRPr lang="fr-FR" b="1" i="1" dirty="0">
              <a:solidFill>
                <a:schemeClr val="tx2">
                  <a:lumMod val="75000"/>
                </a:schemeClr>
              </a:solidFill>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E8EACE21-6E27-4677-86E2-0A9CFDCAC837}"/>
              </a:ext>
            </a:extLst>
          </p:cNvPr>
          <p:cNvPicPr>
            <a:picLocks noChangeAspect="1"/>
          </p:cNvPicPr>
          <p:nvPr/>
        </p:nvPicPr>
        <p:blipFill>
          <a:blip r:embed="rId3"/>
          <a:stretch>
            <a:fillRect/>
          </a:stretch>
        </p:blipFill>
        <p:spPr>
          <a:xfrm>
            <a:off x="4900730" y="1436132"/>
            <a:ext cx="7297736" cy="5421867"/>
          </a:xfrm>
          <a:prstGeom prst="rect">
            <a:avLst/>
          </a:prstGeom>
        </p:spPr>
      </p:pic>
      <p:sp>
        <p:nvSpPr>
          <p:cNvPr id="12" name="TextBox 11">
            <a:extLst>
              <a:ext uri="{FF2B5EF4-FFF2-40B4-BE49-F238E27FC236}">
                <a16:creationId xmlns:a16="http://schemas.microsoft.com/office/drawing/2014/main" id="{1C2E7213-AEBE-4CA1-9AB6-981504C3C07D}"/>
              </a:ext>
            </a:extLst>
          </p:cNvPr>
          <p:cNvSpPr txBox="1"/>
          <p:nvPr/>
        </p:nvSpPr>
        <p:spPr>
          <a:xfrm>
            <a:off x="228948" y="2120828"/>
            <a:ext cx="4455347" cy="3477875"/>
          </a:xfrm>
          <a:prstGeom prst="rect">
            <a:avLst/>
          </a:prstGeom>
          <a:noFill/>
        </p:spPr>
        <p:txBody>
          <a:bodyPr wrap="square">
            <a:spAutoFit/>
          </a:bodyPr>
          <a:lstStyle/>
          <a:p>
            <a:pPr marL="285750" indent="-285750" algn="just">
              <a:buFont typeface="Arial" panose="020B0604020202020204" pitchFamily="34" charset="0"/>
              <a:buChar char="•"/>
            </a:pPr>
            <a:r>
              <a:rPr lang="fr-TN" sz="2200" dirty="0">
                <a:latin typeface="Calibri" panose="020F0502020204030204" pitchFamily="34" charset="0"/>
                <a:cs typeface="Calibri" panose="020F0502020204030204" pitchFamily="34" charset="0"/>
              </a:rPr>
              <a:t>Réseau de sous-réseaux 10.x.x.0/24</a:t>
            </a:r>
            <a:r>
              <a:rPr lang="fr-FR" sz="2200" dirty="0">
                <a:latin typeface="Calibri" panose="020F0502020204030204" pitchFamily="34" charset="0"/>
                <a:cs typeface="Calibri" panose="020F0502020204030204" pitchFamily="34" charset="0"/>
              </a:rPr>
              <a:t>.</a:t>
            </a:r>
          </a:p>
          <a:p>
            <a:pPr marL="285750" indent="-285750" algn="just">
              <a:buFont typeface="Arial" panose="020B0604020202020204" pitchFamily="34" charset="0"/>
              <a:buChar char="•"/>
            </a:pPr>
            <a:endParaRPr lang="fr-FR" sz="22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fr-TN" sz="2200" dirty="0">
                <a:latin typeface="Calibri" panose="020F0502020204030204" pitchFamily="34" charset="0"/>
                <a:cs typeface="Calibri" panose="020F0502020204030204" pitchFamily="34" charset="0"/>
              </a:rPr>
              <a:t>Définissez 65 536 sous-réseaux capables chacun de connecter 254 hôtes.</a:t>
            </a:r>
            <a:endParaRPr lang="fr-FR" sz="22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fr-FR" sz="22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fr-TN" sz="2200" dirty="0">
                <a:latin typeface="Calibri" panose="020F0502020204030204" pitchFamily="34" charset="0"/>
                <a:cs typeface="Calibri" panose="020F0502020204030204" pitchFamily="34" charset="0"/>
              </a:rPr>
              <a:t>La limite /24 est très populaire dans le sous-réseau en raison du nombre d'hôtes.</a:t>
            </a:r>
          </a:p>
        </p:txBody>
      </p:sp>
      <p:sp>
        <p:nvSpPr>
          <p:cNvPr id="13" name="AutoShape 3">
            <a:extLst>
              <a:ext uri="{FF2B5EF4-FFF2-40B4-BE49-F238E27FC236}">
                <a16:creationId xmlns:a16="http://schemas.microsoft.com/office/drawing/2014/main" id="{A129E62D-1B08-4048-B3F2-82C0439E24DD}"/>
              </a:ext>
            </a:extLst>
          </p:cNvPr>
          <p:cNvSpPr>
            <a:spLocks noChangeArrowheads="1"/>
          </p:cNvSpPr>
          <p:nvPr/>
        </p:nvSpPr>
        <p:spPr bwMode="auto">
          <a:xfrm rot="5400000">
            <a:off x="300799" y="2217860"/>
            <a:ext cx="208112" cy="207194"/>
          </a:xfrm>
          <a:prstGeom prst="triangle">
            <a:avLst>
              <a:gd name="adj" fmla="val 50000"/>
            </a:avLst>
          </a:prstGeom>
          <a:solidFill>
            <a:schemeClr val="tx1">
              <a:lumMod val="65000"/>
              <a:lumOff val="35000"/>
            </a:schemeClr>
          </a:solidFill>
          <a:ln w="12700">
            <a:solidFill>
              <a:srgbClr val="666666"/>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14" name="AutoShape 3">
            <a:extLst>
              <a:ext uri="{FF2B5EF4-FFF2-40B4-BE49-F238E27FC236}">
                <a16:creationId xmlns:a16="http://schemas.microsoft.com/office/drawing/2014/main" id="{C67223FC-BEC1-4BB1-8B82-2399231F570F}"/>
              </a:ext>
            </a:extLst>
          </p:cNvPr>
          <p:cNvSpPr>
            <a:spLocks noChangeArrowheads="1"/>
          </p:cNvSpPr>
          <p:nvPr/>
        </p:nvSpPr>
        <p:spPr bwMode="auto">
          <a:xfrm rot="5400000">
            <a:off x="285295" y="3241268"/>
            <a:ext cx="208112" cy="207194"/>
          </a:xfrm>
          <a:prstGeom prst="triangle">
            <a:avLst>
              <a:gd name="adj" fmla="val 50000"/>
            </a:avLst>
          </a:prstGeom>
          <a:solidFill>
            <a:schemeClr val="tx1">
              <a:lumMod val="65000"/>
              <a:lumOff val="35000"/>
            </a:schemeClr>
          </a:solidFill>
          <a:ln w="12700">
            <a:solidFill>
              <a:srgbClr val="666666"/>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15" name="AutoShape 3">
            <a:extLst>
              <a:ext uri="{FF2B5EF4-FFF2-40B4-BE49-F238E27FC236}">
                <a16:creationId xmlns:a16="http://schemas.microsoft.com/office/drawing/2014/main" id="{F65AF4D8-8A5D-49E9-8B4E-E87B4270FCB8}"/>
              </a:ext>
            </a:extLst>
          </p:cNvPr>
          <p:cNvSpPr>
            <a:spLocks noChangeArrowheads="1"/>
          </p:cNvSpPr>
          <p:nvPr/>
        </p:nvSpPr>
        <p:spPr bwMode="auto">
          <a:xfrm rot="5400000">
            <a:off x="285295" y="4604921"/>
            <a:ext cx="208112" cy="207194"/>
          </a:xfrm>
          <a:prstGeom prst="triangle">
            <a:avLst>
              <a:gd name="adj" fmla="val 50000"/>
            </a:avLst>
          </a:prstGeom>
          <a:solidFill>
            <a:schemeClr val="tx1">
              <a:lumMod val="65000"/>
              <a:lumOff val="35000"/>
            </a:schemeClr>
          </a:solidFill>
          <a:ln w="12700">
            <a:solidFill>
              <a:srgbClr val="666666"/>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46245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2">
            <a:extLst>
              <a:ext uri="{FF2B5EF4-FFF2-40B4-BE49-F238E27FC236}">
                <a16:creationId xmlns:a16="http://schemas.microsoft.com/office/drawing/2014/main" id="{F7954E93-3B6D-4819-9078-C6C41A2CDC77}"/>
              </a:ext>
            </a:extLst>
          </p:cNvPr>
          <p:cNvSpPr txBox="1">
            <a:spLocks/>
          </p:cNvSpPr>
          <p:nvPr/>
        </p:nvSpPr>
        <p:spPr>
          <a:xfrm>
            <a:off x="1137754" y="38658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i="1" dirty="0">
                <a:solidFill>
                  <a:schemeClr val="bg2">
                    <a:lumMod val="50000"/>
                  </a:schemeClr>
                </a:solidFill>
                <a:effectLst/>
                <a:latin typeface="Calibri" panose="020F0502020204030204" pitchFamily="34" charset="0"/>
                <a:cs typeface="Calibri" panose="020F0502020204030204" pitchFamily="34" charset="0"/>
              </a:rPr>
              <a:t>Sous-</a:t>
            </a:r>
            <a:r>
              <a:rPr lang="en-US" sz="4400" b="1" i="1" dirty="0" err="1">
                <a:solidFill>
                  <a:schemeClr val="bg2">
                    <a:lumMod val="50000"/>
                  </a:schemeClr>
                </a:solidFill>
                <a:effectLst/>
                <a:latin typeface="Calibri" panose="020F0502020204030204" pitchFamily="34" charset="0"/>
                <a:cs typeface="Calibri" panose="020F0502020204030204" pitchFamily="34" charset="0"/>
              </a:rPr>
              <a:t>réseau</a:t>
            </a:r>
            <a:r>
              <a:rPr lang="en-US" sz="4400" b="1" i="1" dirty="0">
                <a:solidFill>
                  <a:schemeClr val="bg2">
                    <a:lumMod val="50000"/>
                  </a:schemeClr>
                </a:solidFill>
                <a:effectLst/>
                <a:latin typeface="Calibri" panose="020F0502020204030204" pitchFamily="34" charset="0"/>
                <a:cs typeface="Calibri" panose="020F0502020204030204" pitchFamily="34" charset="0"/>
              </a:rPr>
              <a:t> d'un </a:t>
            </a:r>
            <a:r>
              <a:rPr lang="en-US" sz="4400" b="1" i="1" dirty="0" err="1">
                <a:solidFill>
                  <a:schemeClr val="bg2">
                    <a:lumMod val="50000"/>
                  </a:schemeClr>
                </a:solidFill>
                <a:effectLst/>
                <a:latin typeface="Calibri" panose="020F0502020204030204" pitchFamily="34" charset="0"/>
                <a:cs typeface="Calibri" panose="020F0502020204030204" pitchFamily="34" charset="0"/>
              </a:rPr>
              <a:t>réseau</a:t>
            </a:r>
            <a:r>
              <a:rPr lang="en-US" sz="4400" b="1" i="1" dirty="0">
                <a:solidFill>
                  <a:schemeClr val="bg2">
                    <a:lumMod val="50000"/>
                  </a:schemeClr>
                </a:solidFill>
                <a:effectLst/>
                <a:latin typeface="Calibri" panose="020F0502020204030204" pitchFamily="34" charset="0"/>
                <a:cs typeface="Calibri" panose="020F0502020204030204" pitchFamily="34" charset="0"/>
              </a:rPr>
              <a:t> IPv4</a:t>
            </a:r>
          </a:p>
          <a:p>
            <a:r>
              <a:rPr lang="fr-FR" sz="2800" b="1" i="1" dirty="0">
                <a:solidFill>
                  <a:schemeClr val="accent5">
                    <a:lumMod val="75000"/>
                  </a:schemeClr>
                </a:solidFill>
                <a:latin typeface="Calibri" panose="020F0502020204030204" pitchFamily="34" charset="0"/>
                <a:cs typeface="Calibri" panose="020F0502020204030204" pitchFamily="34" charset="0"/>
              </a:rPr>
              <a:t>Sous-réseaux sans classe</a:t>
            </a:r>
          </a:p>
          <a:p>
            <a:endParaRPr lang="fr-FR" b="1" i="1" dirty="0">
              <a:solidFill>
                <a:schemeClr val="tx2">
                  <a:lumMod val="75000"/>
                </a:schemeClr>
              </a:solidFill>
              <a:latin typeface="Calibri" panose="020F0502020204030204" pitchFamily="34" charset="0"/>
              <a:cs typeface="Calibri" panose="020F0502020204030204" pitchFamily="34" charset="0"/>
            </a:endParaRPr>
          </a:p>
        </p:txBody>
      </p:sp>
      <p:sp>
        <p:nvSpPr>
          <p:cNvPr id="8" name="Espace réservé du numéro de diapositive 1">
            <a:extLst>
              <a:ext uri="{FF2B5EF4-FFF2-40B4-BE49-F238E27FC236}">
                <a16:creationId xmlns:a16="http://schemas.microsoft.com/office/drawing/2014/main" id="{FB6BA0E8-AA1F-4C64-8EFF-A5B6128873F7}"/>
              </a:ext>
            </a:extLst>
          </p:cNvPr>
          <p:cNvSpPr txBox="1">
            <a:spLocks/>
          </p:cNvSpPr>
          <p:nvPr/>
        </p:nvSpPr>
        <p:spPr>
          <a:xfrm>
            <a:off x="228948" y="6413999"/>
            <a:ext cx="264000" cy="269100"/>
          </a:xfrm>
          <a:prstGeom prst="rect">
            <a:avLst/>
          </a:prstGeom>
          <a:noFill/>
          <a:ln>
            <a:noFill/>
          </a:ln>
        </p:spPr>
        <p:txBody>
          <a:bodyPr spcFirstLastPara="1" wrap="square" lIns="45700" tIns="45700" rIns="45700" bIns="45700" anchor="ctr" anchorCtr="0">
            <a:spAutoFit/>
          </a:bodyPr>
          <a:lstStyle>
            <a:defPPr>
              <a:defRPr lang="en-US"/>
            </a:defPPr>
            <a:lvl1pPr marL="0" marR="0" lvl="0" indent="0" algn="r" defTabSz="914400" rtl="0" eaLnBrk="1" latinLnBrk="0" hangingPunct="1">
              <a:lnSpc>
                <a:spcPct val="100000"/>
              </a:lnSpc>
              <a:spcBef>
                <a:spcPts val="0"/>
              </a:spcBef>
              <a:spcAft>
                <a:spcPts val="0"/>
              </a:spcAft>
              <a:buClr>
                <a:srgbClr val="888888"/>
              </a:buClr>
              <a:buSzPts val="1200"/>
              <a:buFont typeface="Arial"/>
              <a:buNone/>
              <a:defRPr sz="1200" b="0" i="0" u="none" strike="noStrike" kern="1200" cap="none">
                <a:solidFill>
                  <a:srgbClr val="888888"/>
                </a:solidFill>
                <a:latin typeface="Arial"/>
                <a:ea typeface="Arial"/>
                <a:cs typeface="Arial"/>
                <a:sym typeface="Arial"/>
              </a:defRPr>
            </a:lvl1pPr>
            <a:lvl2pPr marL="0" marR="0" lvl="1" indent="0" algn="r" defTabSz="914400" rtl="0" eaLnBrk="1" latinLnBrk="0" hangingPunct="1">
              <a:lnSpc>
                <a:spcPct val="100000"/>
              </a:lnSpc>
              <a:spcBef>
                <a:spcPts val="0"/>
              </a:spcBef>
              <a:spcAft>
                <a:spcPts val="0"/>
              </a:spcAft>
              <a:buClr>
                <a:srgbClr val="888888"/>
              </a:buClr>
              <a:buSzPts val="1200"/>
              <a:buFont typeface="Arial"/>
              <a:buNone/>
              <a:defRPr sz="1200" b="0" i="0" u="none" strike="noStrike" kern="1200" cap="none">
                <a:solidFill>
                  <a:srgbClr val="888888"/>
                </a:solidFill>
                <a:latin typeface="Arial"/>
                <a:ea typeface="Arial"/>
                <a:cs typeface="Arial"/>
                <a:sym typeface="Arial"/>
              </a:defRPr>
            </a:lvl2pPr>
            <a:lvl3pPr marL="0" marR="0" lvl="2" indent="0" algn="r" defTabSz="914400" rtl="0" eaLnBrk="1" latinLnBrk="0" hangingPunct="1">
              <a:lnSpc>
                <a:spcPct val="100000"/>
              </a:lnSpc>
              <a:spcBef>
                <a:spcPts val="0"/>
              </a:spcBef>
              <a:spcAft>
                <a:spcPts val="0"/>
              </a:spcAft>
              <a:buClr>
                <a:srgbClr val="888888"/>
              </a:buClr>
              <a:buSzPts val="1200"/>
              <a:buFont typeface="Arial"/>
              <a:buNone/>
              <a:defRPr sz="1200" b="0" i="0" u="none" strike="noStrike" kern="1200" cap="none">
                <a:solidFill>
                  <a:srgbClr val="888888"/>
                </a:solidFill>
                <a:latin typeface="Arial"/>
                <a:ea typeface="Arial"/>
                <a:cs typeface="Arial"/>
                <a:sym typeface="Arial"/>
              </a:defRPr>
            </a:lvl3pPr>
            <a:lvl4pPr marL="0" marR="0" lvl="3" indent="0" algn="r" defTabSz="914400" rtl="0" eaLnBrk="1" latinLnBrk="0" hangingPunct="1">
              <a:lnSpc>
                <a:spcPct val="100000"/>
              </a:lnSpc>
              <a:spcBef>
                <a:spcPts val="0"/>
              </a:spcBef>
              <a:spcAft>
                <a:spcPts val="0"/>
              </a:spcAft>
              <a:buClr>
                <a:srgbClr val="888888"/>
              </a:buClr>
              <a:buSzPts val="1200"/>
              <a:buFont typeface="Arial"/>
              <a:buNone/>
              <a:defRPr sz="1200" b="0" i="0" u="none" strike="noStrike" kern="1200" cap="none">
                <a:solidFill>
                  <a:srgbClr val="888888"/>
                </a:solidFill>
                <a:latin typeface="Arial"/>
                <a:ea typeface="Arial"/>
                <a:cs typeface="Arial"/>
                <a:sym typeface="Arial"/>
              </a:defRPr>
            </a:lvl4pPr>
            <a:lvl5pPr marL="0" marR="0" lvl="4" indent="0" algn="r" defTabSz="914400" rtl="0" eaLnBrk="1" latinLnBrk="0" hangingPunct="1">
              <a:lnSpc>
                <a:spcPct val="100000"/>
              </a:lnSpc>
              <a:spcBef>
                <a:spcPts val="0"/>
              </a:spcBef>
              <a:spcAft>
                <a:spcPts val="0"/>
              </a:spcAft>
              <a:buClr>
                <a:srgbClr val="888888"/>
              </a:buClr>
              <a:buSzPts val="1200"/>
              <a:buFont typeface="Arial"/>
              <a:buNone/>
              <a:defRPr sz="1200" b="0" i="0" u="none" strike="noStrike" kern="1200" cap="none">
                <a:solidFill>
                  <a:srgbClr val="888888"/>
                </a:solidFill>
                <a:latin typeface="Arial"/>
                <a:ea typeface="Arial"/>
                <a:cs typeface="Arial"/>
                <a:sym typeface="Arial"/>
              </a:defRPr>
            </a:lvl5pPr>
            <a:lvl6pPr marL="0" marR="0" lvl="5" indent="0" algn="r" defTabSz="914400" rtl="0" eaLnBrk="1" latinLnBrk="0" hangingPunct="1">
              <a:lnSpc>
                <a:spcPct val="100000"/>
              </a:lnSpc>
              <a:spcBef>
                <a:spcPts val="0"/>
              </a:spcBef>
              <a:spcAft>
                <a:spcPts val="0"/>
              </a:spcAft>
              <a:buClr>
                <a:srgbClr val="888888"/>
              </a:buClr>
              <a:buSzPts val="1200"/>
              <a:buFont typeface="Arial"/>
              <a:buNone/>
              <a:defRPr sz="1200" b="0" i="0" u="none" strike="noStrike" kern="1200" cap="none">
                <a:solidFill>
                  <a:srgbClr val="888888"/>
                </a:solidFill>
                <a:latin typeface="Arial"/>
                <a:ea typeface="Arial"/>
                <a:cs typeface="Arial"/>
                <a:sym typeface="Arial"/>
              </a:defRPr>
            </a:lvl6pPr>
            <a:lvl7pPr marL="0" marR="0" lvl="6" indent="0" algn="r" defTabSz="914400" rtl="0" eaLnBrk="1" latinLnBrk="0" hangingPunct="1">
              <a:lnSpc>
                <a:spcPct val="100000"/>
              </a:lnSpc>
              <a:spcBef>
                <a:spcPts val="0"/>
              </a:spcBef>
              <a:spcAft>
                <a:spcPts val="0"/>
              </a:spcAft>
              <a:buClr>
                <a:srgbClr val="888888"/>
              </a:buClr>
              <a:buSzPts val="1200"/>
              <a:buFont typeface="Arial"/>
              <a:buNone/>
              <a:defRPr sz="1200" b="0" i="0" u="none" strike="noStrike" kern="1200" cap="none">
                <a:solidFill>
                  <a:srgbClr val="888888"/>
                </a:solidFill>
                <a:latin typeface="Arial"/>
                <a:ea typeface="Arial"/>
                <a:cs typeface="Arial"/>
                <a:sym typeface="Arial"/>
              </a:defRPr>
            </a:lvl7pPr>
            <a:lvl8pPr marL="0" marR="0" lvl="7" indent="0" algn="r" defTabSz="914400" rtl="0" eaLnBrk="1" latinLnBrk="0" hangingPunct="1">
              <a:lnSpc>
                <a:spcPct val="100000"/>
              </a:lnSpc>
              <a:spcBef>
                <a:spcPts val="0"/>
              </a:spcBef>
              <a:spcAft>
                <a:spcPts val="0"/>
              </a:spcAft>
              <a:buClr>
                <a:srgbClr val="888888"/>
              </a:buClr>
              <a:buSzPts val="1200"/>
              <a:buFont typeface="Arial"/>
              <a:buNone/>
              <a:defRPr sz="1200" b="0" i="0" u="none" strike="noStrike" kern="1200" cap="none">
                <a:solidFill>
                  <a:srgbClr val="888888"/>
                </a:solidFill>
                <a:latin typeface="Arial"/>
                <a:ea typeface="Arial"/>
                <a:cs typeface="Arial"/>
                <a:sym typeface="Arial"/>
              </a:defRPr>
            </a:lvl8pPr>
            <a:lvl9pPr marL="0" marR="0" lvl="8" indent="0" algn="r" defTabSz="914400" rtl="0" eaLnBrk="1" latinLnBrk="0" hangingPunct="1">
              <a:lnSpc>
                <a:spcPct val="100000"/>
              </a:lnSpc>
              <a:spcBef>
                <a:spcPts val="0"/>
              </a:spcBef>
              <a:spcAft>
                <a:spcPts val="0"/>
              </a:spcAft>
              <a:buClr>
                <a:srgbClr val="888888"/>
              </a:buClr>
              <a:buSzPts val="1200"/>
              <a:buFont typeface="Arial"/>
              <a:buNone/>
              <a:defRPr sz="1200" b="0" i="0" u="none" strike="noStrike" kern="1200" cap="none">
                <a:solidFill>
                  <a:srgbClr val="888888"/>
                </a:solidFill>
                <a:latin typeface="Arial"/>
                <a:ea typeface="Arial"/>
                <a:cs typeface="Arial"/>
                <a:sym typeface="Arial"/>
              </a:defRPr>
            </a:lvl9pPr>
          </a:lstStyle>
          <a:p>
            <a:fld id="{194EA0E9-6AA5-4C72-ADD8-CBD3FCBC5038}" type="slidenum">
              <a:rPr lang="fr-FR" smtClean="0"/>
              <a:pPr/>
              <a:t>13</a:t>
            </a:fld>
            <a:endParaRPr lang="fr-FR" dirty="0"/>
          </a:p>
        </p:txBody>
      </p:sp>
      <p:pic>
        <p:nvPicPr>
          <p:cNvPr id="9" name="Picture 2">
            <a:extLst>
              <a:ext uri="{FF2B5EF4-FFF2-40B4-BE49-F238E27FC236}">
                <a16:creationId xmlns:a16="http://schemas.microsoft.com/office/drawing/2014/main" id="{5D6347B4-5EB3-4285-BE31-F50958BB0987}"/>
              </a:ext>
            </a:extLst>
          </p:cNvPr>
          <p:cNvPicPr>
            <a:picLocks noChangeAspect="1" noChangeArrowheads="1"/>
          </p:cNvPicPr>
          <p:nvPr/>
        </p:nvPicPr>
        <p:blipFill>
          <a:blip r:embed="rId3"/>
          <a:srcRect/>
          <a:stretch>
            <a:fillRect/>
          </a:stretch>
        </p:blipFill>
        <p:spPr bwMode="auto">
          <a:xfrm>
            <a:off x="1409784" y="1978735"/>
            <a:ext cx="9290300" cy="4158768"/>
          </a:xfrm>
          <a:prstGeom prst="rect">
            <a:avLst/>
          </a:prstGeom>
          <a:noFill/>
          <a:ln w="9525">
            <a:noFill/>
            <a:miter lim="800000"/>
            <a:headEnd/>
            <a:tailEnd/>
          </a:ln>
          <a:effectLst/>
        </p:spPr>
      </p:pic>
      <p:sp>
        <p:nvSpPr>
          <p:cNvPr id="10" name="TextBox 9">
            <a:extLst>
              <a:ext uri="{FF2B5EF4-FFF2-40B4-BE49-F238E27FC236}">
                <a16:creationId xmlns:a16="http://schemas.microsoft.com/office/drawing/2014/main" id="{2401C5C8-AE16-4B5C-87AB-97C3BB10BC73}"/>
              </a:ext>
            </a:extLst>
          </p:cNvPr>
          <p:cNvSpPr txBox="1"/>
          <p:nvPr/>
        </p:nvSpPr>
        <p:spPr>
          <a:xfrm>
            <a:off x="4080460" y="1609403"/>
            <a:ext cx="4630188" cy="369332"/>
          </a:xfrm>
          <a:prstGeom prst="rect">
            <a:avLst/>
          </a:prstGeom>
          <a:noFill/>
        </p:spPr>
        <p:txBody>
          <a:bodyPr wrap="square">
            <a:spAutoFit/>
          </a:bodyPr>
          <a:lstStyle/>
          <a:p>
            <a:r>
              <a:rPr lang="fr-TN" b="1" i="1" dirty="0">
                <a:solidFill>
                  <a:schemeClr val="accent6">
                    <a:lumMod val="75000"/>
                  </a:schemeClr>
                </a:solidFill>
              </a:rPr>
              <a:t>Sous-réseau d'un réseau /24</a:t>
            </a:r>
          </a:p>
        </p:txBody>
      </p:sp>
      <p:sp>
        <p:nvSpPr>
          <p:cNvPr id="11" name="TextBox 10">
            <a:extLst>
              <a:ext uri="{FF2B5EF4-FFF2-40B4-BE49-F238E27FC236}">
                <a16:creationId xmlns:a16="http://schemas.microsoft.com/office/drawing/2014/main" id="{C06273EF-B33E-4715-B536-2F4AF9B06388}"/>
              </a:ext>
            </a:extLst>
          </p:cNvPr>
          <p:cNvSpPr txBox="1"/>
          <p:nvPr/>
        </p:nvSpPr>
        <p:spPr>
          <a:xfrm>
            <a:off x="1359737" y="6163828"/>
            <a:ext cx="9721516" cy="769441"/>
          </a:xfrm>
          <a:prstGeom prst="rect">
            <a:avLst/>
          </a:prstGeom>
          <a:noFill/>
        </p:spPr>
        <p:txBody>
          <a:bodyPr wrap="square">
            <a:spAutoFit/>
          </a:bodyPr>
          <a:lstStyle/>
          <a:p>
            <a:pPr algn="ctr"/>
            <a:r>
              <a:rPr lang="fr-TN" sz="2200" dirty="0">
                <a:solidFill>
                  <a:schemeClr val="accent5">
                    <a:lumMod val="50000"/>
                  </a:schemeClr>
                </a:solidFill>
                <a:latin typeface="Calibri" panose="020F0502020204030204" pitchFamily="34" charset="0"/>
                <a:cs typeface="Calibri" panose="020F0502020204030204" pitchFamily="34" charset="0"/>
              </a:rPr>
              <a:t>Les sous-réseaux peuvent emprunter des bits à n'importe quelle position de bit d'hôte pour créer d'autres masques.</a:t>
            </a:r>
          </a:p>
        </p:txBody>
      </p:sp>
    </p:spTree>
    <p:extLst>
      <p:ext uri="{BB962C8B-B14F-4D97-AF65-F5344CB8AC3E}">
        <p14:creationId xmlns:p14="http://schemas.microsoft.com/office/powerpoint/2010/main" val="2183946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4768B5-6C10-48C2-8D5F-46DBFC375421}"/>
              </a:ext>
            </a:extLst>
          </p:cNvPr>
          <p:cNvSpPr>
            <a:spLocks noGrp="1"/>
          </p:cNvSpPr>
          <p:nvPr>
            <p:ph type="sldNum" sz="quarter" idx="12"/>
          </p:nvPr>
        </p:nvSpPr>
        <p:spPr/>
        <p:txBody>
          <a:bodyPr/>
          <a:lstStyle/>
          <a:p>
            <a:fld id="{194EA0E9-6AA5-4C72-ADD8-CBD3FCBC5038}" type="slidenum">
              <a:rPr lang="fr-FR" smtClean="0"/>
              <a:pPr/>
              <a:t>14</a:t>
            </a:fld>
            <a:endParaRPr lang="fr-FR"/>
          </a:p>
        </p:txBody>
      </p:sp>
      <p:sp>
        <p:nvSpPr>
          <p:cNvPr id="6" name="Titre 2">
            <a:extLst>
              <a:ext uri="{FF2B5EF4-FFF2-40B4-BE49-F238E27FC236}">
                <a16:creationId xmlns:a16="http://schemas.microsoft.com/office/drawing/2014/main" id="{E171FE8C-2AD3-4304-A02F-E77CD2F055A2}"/>
              </a:ext>
            </a:extLst>
          </p:cNvPr>
          <p:cNvSpPr txBox="1">
            <a:spLocks/>
          </p:cNvSpPr>
          <p:nvPr/>
        </p:nvSpPr>
        <p:spPr>
          <a:xfrm>
            <a:off x="1137754" y="38658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i="1" dirty="0">
                <a:solidFill>
                  <a:schemeClr val="bg2">
                    <a:lumMod val="50000"/>
                  </a:schemeClr>
                </a:solidFill>
                <a:effectLst/>
                <a:latin typeface="Calibri" panose="020F0502020204030204" pitchFamily="34" charset="0"/>
                <a:cs typeface="Calibri" panose="020F0502020204030204" pitchFamily="34" charset="0"/>
              </a:rPr>
              <a:t>Sous-</a:t>
            </a:r>
            <a:r>
              <a:rPr lang="en-US" sz="4400" b="1" i="1" dirty="0" err="1">
                <a:solidFill>
                  <a:schemeClr val="bg2">
                    <a:lumMod val="50000"/>
                  </a:schemeClr>
                </a:solidFill>
                <a:effectLst/>
                <a:latin typeface="Calibri" panose="020F0502020204030204" pitchFamily="34" charset="0"/>
                <a:cs typeface="Calibri" panose="020F0502020204030204" pitchFamily="34" charset="0"/>
              </a:rPr>
              <a:t>réseau</a:t>
            </a:r>
            <a:r>
              <a:rPr lang="en-US" sz="4400" b="1" i="1" dirty="0">
                <a:solidFill>
                  <a:schemeClr val="bg2">
                    <a:lumMod val="50000"/>
                  </a:schemeClr>
                </a:solidFill>
                <a:effectLst/>
                <a:latin typeface="Calibri" panose="020F0502020204030204" pitchFamily="34" charset="0"/>
                <a:cs typeface="Calibri" panose="020F0502020204030204" pitchFamily="34" charset="0"/>
              </a:rPr>
              <a:t> d'un </a:t>
            </a:r>
            <a:r>
              <a:rPr lang="en-US" sz="4400" b="1" i="1" dirty="0" err="1">
                <a:solidFill>
                  <a:schemeClr val="bg2">
                    <a:lumMod val="50000"/>
                  </a:schemeClr>
                </a:solidFill>
                <a:effectLst/>
                <a:latin typeface="Calibri" panose="020F0502020204030204" pitchFamily="34" charset="0"/>
                <a:cs typeface="Calibri" panose="020F0502020204030204" pitchFamily="34" charset="0"/>
              </a:rPr>
              <a:t>réseau</a:t>
            </a:r>
            <a:r>
              <a:rPr lang="en-US" sz="4400" b="1" i="1" dirty="0">
                <a:solidFill>
                  <a:schemeClr val="bg2">
                    <a:lumMod val="50000"/>
                  </a:schemeClr>
                </a:solidFill>
                <a:effectLst/>
                <a:latin typeface="Calibri" panose="020F0502020204030204" pitchFamily="34" charset="0"/>
                <a:cs typeface="Calibri" panose="020F0502020204030204" pitchFamily="34" charset="0"/>
              </a:rPr>
              <a:t> IPv4</a:t>
            </a:r>
          </a:p>
          <a:p>
            <a:r>
              <a:rPr lang="fr-FR" sz="2800" b="1" i="1" dirty="0">
                <a:solidFill>
                  <a:schemeClr val="accent5">
                    <a:lumMod val="75000"/>
                  </a:schemeClr>
                </a:solidFill>
                <a:latin typeface="Calibri" panose="020F0502020204030204" pitchFamily="34" charset="0"/>
                <a:cs typeface="Calibri" panose="020F0502020204030204" pitchFamily="34" charset="0"/>
              </a:rPr>
              <a:t>Sous-réseaux sans classe  </a:t>
            </a:r>
          </a:p>
          <a:p>
            <a:r>
              <a:rPr lang="fr-FR" sz="2200" b="1" i="1" dirty="0">
                <a:solidFill>
                  <a:schemeClr val="accent6">
                    <a:lumMod val="75000"/>
                  </a:schemeClr>
                </a:solidFill>
                <a:latin typeface="Calibri" panose="020F0502020204030204" pitchFamily="34" charset="0"/>
                <a:cs typeface="Calibri" panose="020F0502020204030204" pitchFamily="34" charset="0"/>
              </a:rPr>
              <a:t>Création de 2 sous-réseaux</a:t>
            </a:r>
          </a:p>
          <a:p>
            <a:endParaRPr lang="fr-FR" sz="2800" b="1" i="1" dirty="0">
              <a:solidFill>
                <a:schemeClr val="accent5">
                  <a:lumMod val="75000"/>
                </a:schemeClr>
              </a:solidFill>
              <a:latin typeface="Calibri" panose="020F0502020204030204" pitchFamily="34" charset="0"/>
              <a:cs typeface="Calibri" panose="020F0502020204030204" pitchFamily="34" charset="0"/>
            </a:endParaRPr>
          </a:p>
          <a:p>
            <a:endParaRPr lang="fr-FR" b="1" i="1" dirty="0">
              <a:solidFill>
                <a:schemeClr val="tx2">
                  <a:lumMod val="75000"/>
                </a:schemeClr>
              </a:solidFill>
              <a:latin typeface="Calibri" panose="020F0502020204030204" pitchFamily="34" charset="0"/>
              <a:cs typeface="Calibri" panose="020F0502020204030204" pitchFamily="34" charset="0"/>
            </a:endParaRPr>
          </a:p>
        </p:txBody>
      </p:sp>
      <p:pic>
        <p:nvPicPr>
          <p:cNvPr id="8" name="Picture 2">
            <a:extLst>
              <a:ext uri="{FF2B5EF4-FFF2-40B4-BE49-F238E27FC236}">
                <a16:creationId xmlns:a16="http://schemas.microsoft.com/office/drawing/2014/main" id="{4038CB02-BFCB-40F0-AF4A-D4A7586EBE24}"/>
              </a:ext>
            </a:extLst>
          </p:cNvPr>
          <p:cNvPicPr>
            <a:picLocks noChangeAspect="1" noChangeArrowheads="1"/>
          </p:cNvPicPr>
          <p:nvPr/>
        </p:nvPicPr>
        <p:blipFill>
          <a:blip r:embed="rId3"/>
          <a:srcRect/>
          <a:stretch>
            <a:fillRect/>
          </a:stretch>
        </p:blipFill>
        <p:spPr bwMode="auto">
          <a:xfrm>
            <a:off x="217608" y="2101021"/>
            <a:ext cx="4867739" cy="4145477"/>
          </a:xfrm>
          <a:prstGeom prst="rect">
            <a:avLst/>
          </a:prstGeom>
          <a:noFill/>
          <a:ln w="9525">
            <a:noFill/>
            <a:miter lim="800000"/>
            <a:headEnd/>
            <a:tailEnd/>
          </a:ln>
          <a:effectLst/>
        </p:spPr>
      </p:pic>
      <p:sp>
        <p:nvSpPr>
          <p:cNvPr id="2" name="Rectangle: Rounded Corners 1">
            <a:extLst>
              <a:ext uri="{FF2B5EF4-FFF2-40B4-BE49-F238E27FC236}">
                <a16:creationId xmlns:a16="http://schemas.microsoft.com/office/drawing/2014/main" id="{FA926BC8-8EF0-489C-AC18-FF26F291AC10}"/>
              </a:ext>
            </a:extLst>
          </p:cNvPr>
          <p:cNvSpPr/>
          <p:nvPr/>
        </p:nvSpPr>
        <p:spPr>
          <a:xfrm>
            <a:off x="217608" y="2418102"/>
            <a:ext cx="4123403" cy="1812758"/>
          </a:xfrm>
          <a:prstGeom prst="roundRect">
            <a:avLst/>
          </a:prstGeom>
          <a:solidFill>
            <a:schemeClr val="accent4">
              <a:alpha val="14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3" name="Rectangle: Rounded Corners 12">
            <a:extLst>
              <a:ext uri="{FF2B5EF4-FFF2-40B4-BE49-F238E27FC236}">
                <a16:creationId xmlns:a16="http://schemas.microsoft.com/office/drawing/2014/main" id="{3AB91407-C2C5-430D-9543-2E5095531FCD}"/>
              </a:ext>
            </a:extLst>
          </p:cNvPr>
          <p:cNvSpPr/>
          <p:nvPr/>
        </p:nvSpPr>
        <p:spPr>
          <a:xfrm>
            <a:off x="217608" y="4305404"/>
            <a:ext cx="4123403" cy="1812758"/>
          </a:xfrm>
          <a:prstGeom prst="roundRect">
            <a:avLst/>
          </a:prstGeom>
          <a:solidFill>
            <a:schemeClr val="accent4">
              <a:alpha val="14000"/>
            </a:schemeClr>
          </a:solidFill>
          <a:ln>
            <a:solidFill>
              <a:srgbClr val="CA18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pic>
        <p:nvPicPr>
          <p:cNvPr id="15" name="Picture 3">
            <a:extLst>
              <a:ext uri="{FF2B5EF4-FFF2-40B4-BE49-F238E27FC236}">
                <a16:creationId xmlns:a16="http://schemas.microsoft.com/office/drawing/2014/main" id="{95FA94EF-F591-4A8B-B069-DCE4049AB358}"/>
              </a:ext>
            </a:extLst>
          </p:cNvPr>
          <p:cNvPicPr>
            <a:picLocks noChangeAspect="1" noChangeArrowheads="1"/>
          </p:cNvPicPr>
          <p:nvPr/>
        </p:nvPicPr>
        <p:blipFill>
          <a:blip r:embed="rId4"/>
          <a:srcRect/>
          <a:stretch>
            <a:fillRect/>
          </a:stretch>
        </p:blipFill>
        <p:spPr bwMode="auto">
          <a:xfrm>
            <a:off x="5820699" y="3545578"/>
            <a:ext cx="5023764" cy="2925837"/>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C21D82FC-5EA4-4057-8EAE-44943A48211B}"/>
              </a:ext>
            </a:extLst>
          </p:cNvPr>
          <p:cNvPicPr>
            <a:picLocks noChangeAspect="1"/>
          </p:cNvPicPr>
          <p:nvPr/>
        </p:nvPicPr>
        <p:blipFill>
          <a:blip r:embed="rId5"/>
          <a:stretch>
            <a:fillRect/>
          </a:stretch>
        </p:blipFill>
        <p:spPr>
          <a:xfrm>
            <a:off x="10270752" y="1752223"/>
            <a:ext cx="1815672" cy="1539937"/>
          </a:xfrm>
          <a:prstGeom prst="rect">
            <a:avLst/>
          </a:prstGeom>
        </p:spPr>
      </p:pic>
      <p:sp>
        <p:nvSpPr>
          <p:cNvPr id="18" name="TextBox 17">
            <a:extLst>
              <a:ext uri="{FF2B5EF4-FFF2-40B4-BE49-F238E27FC236}">
                <a16:creationId xmlns:a16="http://schemas.microsoft.com/office/drawing/2014/main" id="{D90B93EB-401E-4E40-9224-503B267EA63B}"/>
              </a:ext>
            </a:extLst>
          </p:cNvPr>
          <p:cNvSpPr txBox="1"/>
          <p:nvPr/>
        </p:nvSpPr>
        <p:spPr>
          <a:xfrm>
            <a:off x="5069307" y="1752223"/>
            <a:ext cx="4867739" cy="1107996"/>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2200" dirty="0">
                <a:latin typeface="Calibri" panose="020F0502020204030204" pitchFamily="34" charset="0"/>
                <a:cs typeface="Calibri" panose="020F0502020204030204" pitchFamily="34" charset="0"/>
              </a:rPr>
              <a:t>Pour calculer </a:t>
            </a:r>
            <a:r>
              <a:rPr lang="fr-FR" sz="2200" b="1" dirty="0">
                <a:solidFill>
                  <a:schemeClr val="accent5">
                    <a:lumMod val="50000"/>
                  </a:schemeClr>
                </a:solidFill>
                <a:latin typeface="Calibri" panose="020F0502020204030204" pitchFamily="34" charset="0"/>
                <a:cs typeface="Calibri" panose="020F0502020204030204" pitchFamily="34" charset="0"/>
              </a:rPr>
              <a:t>le nombre de sous-réseaux </a:t>
            </a:r>
            <a:r>
              <a:rPr lang="fr-FR" sz="2200" dirty="0">
                <a:latin typeface="Calibri" panose="020F0502020204030204" pitchFamily="34" charset="0"/>
                <a:cs typeface="Calibri" panose="020F0502020204030204" pitchFamily="34" charset="0"/>
              </a:rPr>
              <a:t>qui peuvent être créés à partir des bits empruntés, utilisez la formule: </a:t>
            </a:r>
          </a:p>
        </p:txBody>
      </p:sp>
    </p:spTree>
    <p:extLst>
      <p:ext uri="{BB962C8B-B14F-4D97-AF65-F5344CB8AC3E}">
        <p14:creationId xmlns:p14="http://schemas.microsoft.com/office/powerpoint/2010/main" val="1050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arn(inVertical)">
                                      <p:cBhvr>
                                        <p:cTn id="21" dur="500"/>
                                        <p:tgtEl>
                                          <p:spTgt spid="18"/>
                                        </p:tgtEl>
                                      </p:cBhvr>
                                    </p:animEffect>
                                  </p:childTnLst>
                                </p:cTn>
                              </p:par>
                              <p:par>
                                <p:cTn id="22" presetID="16" presetClass="entr" presetSubtype="21"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Vertical)">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arn(inVertical)">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2C5E4D-243D-4885-8F75-BFD2EED4606B}"/>
              </a:ext>
            </a:extLst>
          </p:cNvPr>
          <p:cNvSpPr>
            <a:spLocks noGrp="1"/>
          </p:cNvSpPr>
          <p:nvPr>
            <p:ph type="sldNum" idx="12"/>
          </p:nvPr>
        </p:nvSpPr>
        <p:spPr/>
        <p:txBody>
          <a:bodyPr/>
          <a:lstStyle/>
          <a:p>
            <a:fld id="{00000000-1234-1234-1234-123412341234}" type="slidenum">
              <a:rPr lang="fr-FR" smtClean="0"/>
              <a:pPr/>
              <a:t>15</a:t>
            </a:fld>
            <a:endParaRPr lang="fr-FR" dirty="0"/>
          </a:p>
        </p:txBody>
      </p:sp>
      <p:sp>
        <p:nvSpPr>
          <p:cNvPr id="5" name="Titre 2">
            <a:extLst>
              <a:ext uri="{FF2B5EF4-FFF2-40B4-BE49-F238E27FC236}">
                <a16:creationId xmlns:a16="http://schemas.microsoft.com/office/drawing/2014/main" id="{777C7273-24E2-4D93-AA70-02305A8B7876}"/>
              </a:ext>
            </a:extLst>
          </p:cNvPr>
          <p:cNvSpPr txBox="1">
            <a:spLocks/>
          </p:cNvSpPr>
          <p:nvPr/>
        </p:nvSpPr>
        <p:spPr>
          <a:xfrm>
            <a:off x="1137754" y="38658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i="1" dirty="0">
                <a:solidFill>
                  <a:schemeClr val="bg2">
                    <a:lumMod val="50000"/>
                  </a:schemeClr>
                </a:solidFill>
                <a:effectLst/>
                <a:latin typeface="Calibri" panose="020F0502020204030204" pitchFamily="34" charset="0"/>
                <a:cs typeface="Calibri" panose="020F0502020204030204" pitchFamily="34" charset="0"/>
              </a:rPr>
              <a:t>Sous-</a:t>
            </a:r>
            <a:r>
              <a:rPr lang="en-US" sz="4400" b="1" i="1" dirty="0" err="1">
                <a:solidFill>
                  <a:schemeClr val="bg2">
                    <a:lumMod val="50000"/>
                  </a:schemeClr>
                </a:solidFill>
                <a:effectLst/>
                <a:latin typeface="Calibri" panose="020F0502020204030204" pitchFamily="34" charset="0"/>
                <a:cs typeface="Calibri" panose="020F0502020204030204" pitchFamily="34" charset="0"/>
              </a:rPr>
              <a:t>réseau</a:t>
            </a:r>
            <a:r>
              <a:rPr lang="en-US" sz="4400" b="1" i="1" dirty="0">
                <a:solidFill>
                  <a:schemeClr val="bg2">
                    <a:lumMod val="50000"/>
                  </a:schemeClr>
                </a:solidFill>
                <a:effectLst/>
                <a:latin typeface="Calibri" panose="020F0502020204030204" pitchFamily="34" charset="0"/>
                <a:cs typeface="Calibri" panose="020F0502020204030204" pitchFamily="34" charset="0"/>
              </a:rPr>
              <a:t> d'un </a:t>
            </a:r>
            <a:r>
              <a:rPr lang="en-US" sz="4400" b="1" i="1" dirty="0" err="1">
                <a:solidFill>
                  <a:schemeClr val="bg2">
                    <a:lumMod val="50000"/>
                  </a:schemeClr>
                </a:solidFill>
                <a:effectLst/>
                <a:latin typeface="Calibri" panose="020F0502020204030204" pitchFamily="34" charset="0"/>
                <a:cs typeface="Calibri" panose="020F0502020204030204" pitchFamily="34" charset="0"/>
              </a:rPr>
              <a:t>réseau</a:t>
            </a:r>
            <a:r>
              <a:rPr lang="en-US" sz="4400" b="1" i="1" dirty="0">
                <a:solidFill>
                  <a:schemeClr val="bg2">
                    <a:lumMod val="50000"/>
                  </a:schemeClr>
                </a:solidFill>
                <a:effectLst/>
                <a:latin typeface="Calibri" panose="020F0502020204030204" pitchFamily="34" charset="0"/>
                <a:cs typeface="Calibri" panose="020F0502020204030204" pitchFamily="34" charset="0"/>
              </a:rPr>
              <a:t> IPv4</a:t>
            </a:r>
          </a:p>
          <a:p>
            <a:r>
              <a:rPr lang="fr-FR" sz="2800" b="1" i="1" dirty="0">
                <a:solidFill>
                  <a:schemeClr val="accent5">
                    <a:lumMod val="75000"/>
                  </a:schemeClr>
                </a:solidFill>
                <a:latin typeface="Calibri" panose="020F0502020204030204" pitchFamily="34" charset="0"/>
                <a:cs typeface="Calibri" panose="020F0502020204030204" pitchFamily="34" charset="0"/>
              </a:rPr>
              <a:t>Sous-réseaux sans classe  </a:t>
            </a:r>
          </a:p>
          <a:p>
            <a:r>
              <a:rPr lang="fr-FR" sz="2200" b="1" i="1" dirty="0">
                <a:solidFill>
                  <a:schemeClr val="accent6">
                    <a:lumMod val="75000"/>
                  </a:schemeClr>
                </a:solidFill>
                <a:latin typeface="Calibri" panose="020F0502020204030204" pitchFamily="34" charset="0"/>
                <a:cs typeface="Calibri" panose="020F0502020204030204" pitchFamily="34" charset="0"/>
              </a:rPr>
              <a:t>Création de 2 sous-réseaux</a:t>
            </a:r>
          </a:p>
          <a:p>
            <a:endParaRPr lang="fr-FR" sz="2800" b="1" i="1" dirty="0">
              <a:solidFill>
                <a:schemeClr val="accent5">
                  <a:lumMod val="75000"/>
                </a:schemeClr>
              </a:solidFill>
              <a:latin typeface="Calibri" panose="020F0502020204030204" pitchFamily="34" charset="0"/>
              <a:cs typeface="Calibri" panose="020F0502020204030204" pitchFamily="34" charset="0"/>
            </a:endParaRPr>
          </a:p>
          <a:p>
            <a:endParaRPr lang="fr-FR" b="1" i="1" dirty="0">
              <a:solidFill>
                <a:schemeClr val="tx2">
                  <a:lumMod val="75000"/>
                </a:schemeClr>
              </a:solidFill>
              <a:latin typeface="Calibri" panose="020F0502020204030204" pitchFamily="34" charset="0"/>
              <a:cs typeface="Calibri" panose="020F0502020204030204" pitchFamily="34" charset="0"/>
            </a:endParaRPr>
          </a:p>
        </p:txBody>
      </p:sp>
      <p:pic>
        <p:nvPicPr>
          <p:cNvPr id="6" name="Picture 2">
            <a:extLst>
              <a:ext uri="{FF2B5EF4-FFF2-40B4-BE49-F238E27FC236}">
                <a16:creationId xmlns:a16="http://schemas.microsoft.com/office/drawing/2014/main" id="{104F0BAA-E818-42F4-A6BD-64ED97E4F18F}"/>
              </a:ext>
            </a:extLst>
          </p:cNvPr>
          <p:cNvPicPr>
            <a:picLocks noChangeAspect="1" noChangeArrowheads="1"/>
          </p:cNvPicPr>
          <p:nvPr/>
        </p:nvPicPr>
        <p:blipFill>
          <a:blip r:embed="rId2"/>
          <a:srcRect/>
          <a:stretch>
            <a:fillRect/>
          </a:stretch>
        </p:blipFill>
        <p:spPr bwMode="auto">
          <a:xfrm>
            <a:off x="217608" y="2101021"/>
            <a:ext cx="4867739" cy="4145477"/>
          </a:xfrm>
          <a:prstGeom prst="rect">
            <a:avLst/>
          </a:prstGeom>
          <a:noFill/>
          <a:ln w="9525">
            <a:noFill/>
            <a:miter lim="800000"/>
            <a:headEnd/>
            <a:tailEnd/>
          </a:ln>
          <a:effectLst/>
        </p:spPr>
      </p:pic>
      <p:sp>
        <p:nvSpPr>
          <p:cNvPr id="7" name="Rectangle: Rounded Corners 6">
            <a:extLst>
              <a:ext uri="{FF2B5EF4-FFF2-40B4-BE49-F238E27FC236}">
                <a16:creationId xmlns:a16="http://schemas.microsoft.com/office/drawing/2014/main" id="{1D695442-6D4B-4245-8019-D376958D69F0}"/>
              </a:ext>
            </a:extLst>
          </p:cNvPr>
          <p:cNvSpPr/>
          <p:nvPr/>
        </p:nvSpPr>
        <p:spPr>
          <a:xfrm>
            <a:off x="217608" y="2418102"/>
            <a:ext cx="4123403" cy="1812758"/>
          </a:xfrm>
          <a:prstGeom prst="roundRect">
            <a:avLst/>
          </a:prstGeom>
          <a:solidFill>
            <a:schemeClr val="accent4">
              <a:alpha val="14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8" name="Rectangle: Rounded Corners 7">
            <a:extLst>
              <a:ext uri="{FF2B5EF4-FFF2-40B4-BE49-F238E27FC236}">
                <a16:creationId xmlns:a16="http://schemas.microsoft.com/office/drawing/2014/main" id="{A5187382-7741-4697-BCC5-A0ABDFBAC53B}"/>
              </a:ext>
            </a:extLst>
          </p:cNvPr>
          <p:cNvSpPr/>
          <p:nvPr/>
        </p:nvSpPr>
        <p:spPr>
          <a:xfrm>
            <a:off x="217608" y="4305404"/>
            <a:ext cx="4123403" cy="1812758"/>
          </a:xfrm>
          <a:prstGeom prst="roundRect">
            <a:avLst/>
          </a:prstGeom>
          <a:solidFill>
            <a:schemeClr val="accent4">
              <a:alpha val="14000"/>
            </a:schemeClr>
          </a:solidFill>
          <a:ln>
            <a:solidFill>
              <a:srgbClr val="CA18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0" name="TextBox 9">
            <a:extLst>
              <a:ext uri="{FF2B5EF4-FFF2-40B4-BE49-F238E27FC236}">
                <a16:creationId xmlns:a16="http://schemas.microsoft.com/office/drawing/2014/main" id="{2308D79B-9B88-4061-8152-AC535FCBD2D0}"/>
              </a:ext>
            </a:extLst>
          </p:cNvPr>
          <p:cNvSpPr txBox="1"/>
          <p:nvPr/>
        </p:nvSpPr>
        <p:spPr>
          <a:xfrm>
            <a:off x="5257788" y="2875002"/>
            <a:ext cx="6455712" cy="1107996"/>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2200" dirty="0">
                <a:latin typeface="Calibri" panose="020F0502020204030204" pitchFamily="34" charset="0"/>
                <a:cs typeface="Calibri" panose="020F0502020204030204" pitchFamily="34" charset="0"/>
              </a:rPr>
              <a:t>L'adresse réseau et l'adresse de diffusion sont les deux adresses de sous-réseau qui ne peuvent pas être attribuées à un hôte. </a:t>
            </a:r>
            <a:r>
              <a:rPr lang="fr-FR" sz="2200" dirty="0">
                <a:solidFill>
                  <a:schemeClr val="accent6">
                    <a:lumMod val="75000"/>
                  </a:schemeClr>
                </a:solidFill>
                <a:latin typeface="Calibri" panose="020F0502020204030204" pitchFamily="34" charset="0"/>
                <a:cs typeface="Calibri" panose="020F0502020204030204" pitchFamily="34" charset="0"/>
              </a:rPr>
              <a:t>Nous devons donc soustraire 2</a:t>
            </a:r>
            <a:r>
              <a:rPr lang="fr-FR" sz="2200" dirty="0">
                <a:latin typeface="Calibri" panose="020F0502020204030204" pitchFamily="34" charset="0"/>
                <a:cs typeface="Calibri" panose="020F0502020204030204" pitchFamily="34" charset="0"/>
              </a:rPr>
              <a:t>.</a:t>
            </a:r>
          </a:p>
        </p:txBody>
      </p:sp>
      <p:pic>
        <p:nvPicPr>
          <p:cNvPr id="12" name="Picture 11">
            <a:extLst>
              <a:ext uri="{FF2B5EF4-FFF2-40B4-BE49-F238E27FC236}">
                <a16:creationId xmlns:a16="http://schemas.microsoft.com/office/drawing/2014/main" id="{CD604721-83A3-44BA-B505-A501EB5B2628}"/>
              </a:ext>
            </a:extLst>
          </p:cNvPr>
          <p:cNvPicPr>
            <a:picLocks noChangeAspect="1" noChangeArrowheads="1"/>
          </p:cNvPicPr>
          <p:nvPr/>
        </p:nvPicPr>
        <p:blipFill>
          <a:blip r:embed="rId3"/>
          <a:srcRect/>
          <a:stretch>
            <a:fillRect/>
          </a:stretch>
        </p:blipFill>
        <p:spPr bwMode="auto">
          <a:xfrm>
            <a:off x="5257788" y="4022493"/>
            <a:ext cx="6096000" cy="2766646"/>
          </a:xfrm>
          <a:prstGeom prst="rect">
            <a:avLst/>
          </a:prstGeom>
          <a:noFill/>
          <a:ln w="9525">
            <a:noFill/>
            <a:miter lim="800000"/>
            <a:headEnd/>
            <a:tailEnd/>
          </a:ln>
          <a:effectLst/>
        </p:spPr>
      </p:pic>
      <p:pic>
        <p:nvPicPr>
          <p:cNvPr id="14" name="Picture 13">
            <a:extLst>
              <a:ext uri="{FF2B5EF4-FFF2-40B4-BE49-F238E27FC236}">
                <a16:creationId xmlns:a16="http://schemas.microsoft.com/office/drawing/2014/main" id="{16879C48-D42A-4B8B-B22D-5C45C5BC9CC0}"/>
              </a:ext>
            </a:extLst>
          </p:cNvPr>
          <p:cNvPicPr>
            <a:picLocks noChangeAspect="1"/>
          </p:cNvPicPr>
          <p:nvPr/>
        </p:nvPicPr>
        <p:blipFill>
          <a:blip r:embed="rId4"/>
          <a:stretch>
            <a:fillRect/>
          </a:stretch>
        </p:blipFill>
        <p:spPr>
          <a:xfrm>
            <a:off x="9946106" y="1408599"/>
            <a:ext cx="1928820" cy="1325562"/>
          </a:xfrm>
          <a:prstGeom prst="rect">
            <a:avLst/>
          </a:prstGeom>
        </p:spPr>
      </p:pic>
      <p:sp>
        <p:nvSpPr>
          <p:cNvPr id="16" name="TextBox 15">
            <a:extLst>
              <a:ext uri="{FF2B5EF4-FFF2-40B4-BE49-F238E27FC236}">
                <a16:creationId xmlns:a16="http://schemas.microsoft.com/office/drawing/2014/main" id="{3CF114C6-BD40-4187-A61E-C9F6D60C304F}"/>
              </a:ext>
            </a:extLst>
          </p:cNvPr>
          <p:cNvSpPr txBox="1"/>
          <p:nvPr/>
        </p:nvSpPr>
        <p:spPr>
          <a:xfrm>
            <a:off x="5257788" y="1547023"/>
            <a:ext cx="4393029" cy="1107996"/>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2200" dirty="0">
                <a:latin typeface="Calibri" panose="020F0502020204030204" pitchFamily="34" charset="0"/>
                <a:cs typeface="Calibri" panose="020F0502020204030204" pitchFamily="34" charset="0"/>
              </a:rPr>
              <a:t>Pour calculer </a:t>
            </a:r>
            <a:r>
              <a:rPr lang="fr-FR" sz="2200" b="1" i="1" dirty="0">
                <a:solidFill>
                  <a:schemeClr val="accent5">
                    <a:lumMod val="50000"/>
                  </a:schemeClr>
                </a:solidFill>
                <a:latin typeface="Calibri" panose="020F0502020204030204" pitchFamily="34" charset="0"/>
                <a:cs typeface="Calibri" panose="020F0502020204030204" pitchFamily="34" charset="0"/>
              </a:rPr>
              <a:t>le nombre d'hôtes </a:t>
            </a:r>
            <a:r>
              <a:rPr lang="fr-FR" sz="2200" dirty="0">
                <a:latin typeface="Calibri" panose="020F0502020204030204" pitchFamily="34" charset="0"/>
                <a:cs typeface="Calibri" panose="020F0502020204030204" pitchFamily="34" charset="0"/>
              </a:rPr>
              <a:t>qui peuvent être pris en charge, utilisez la formule:</a:t>
            </a:r>
          </a:p>
        </p:txBody>
      </p:sp>
    </p:spTree>
    <p:extLst>
      <p:ext uri="{BB962C8B-B14F-4D97-AF65-F5344CB8AC3E}">
        <p14:creationId xmlns:p14="http://schemas.microsoft.com/office/powerpoint/2010/main" val="428233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16" presetClass="entr" presetSubtype="2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34952F-7E77-4F64-B49B-E5AC908EFA90}"/>
              </a:ext>
            </a:extLst>
          </p:cNvPr>
          <p:cNvSpPr>
            <a:spLocks noGrp="1"/>
          </p:cNvSpPr>
          <p:nvPr>
            <p:ph type="sldNum" idx="12"/>
          </p:nvPr>
        </p:nvSpPr>
        <p:spPr>
          <a:xfrm>
            <a:off x="0" y="6273265"/>
            <a:ext cx="350400" cy="584735"/>
          </a:xfrm>
        </p:spPr>
        <p:txBody>
          <a:bodyPr/>
          <a:lstStyle/>
          <a:p>
            <a:fld id="{00000000-1234-1234-1234-123412341234}" type="slidenum">
              <a:rPr lang="fr-FR" smtClean="0"/>
              <a:pPr/>
              <a:t>16</a:t>
            </a:fld>
            <a:endParaRPr lang="fr-FR" dirty="0"/>
          </a:p>
        </p:txBody>
      </p:sp>
      <p:sp>
        <p:nvSpPr>
          <p:cNvPr id="5" name="Titre 2">
            <a:extLst>
              <a:ext uri="{FF2B5EF4-FFF2-40B4-BE49-F238E27FC236}">
                <a16:creationId xmlns:a16="http://schemas.microsoft.com/office/drawing/2014/main" id="{CB8975AD-9F6C-47FF-A4BF-7B6762522D0E}"/>
              </a:ext>
            </a:extLst>
          </p:cNvPr>
          <p:cNvSpPr txBox="1">
            <a:spLocks/>
          </p:cNvSpPr>
          <p:nvPr/>
        </p:nvSpPr>
        <p:spPr>
          <a:xfrm>
            <a:off x="1137754" y="38658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i="1" dirty="0">
                <a:solidFill>
                  <a:schemeClr val="bg2">
                    <a:lumMod val="50000"/>
                  </a:schemeClr>
                </a:solidFill>
                <a:effectLst/>
                <a:latin typeface="Calibri" panose="020F0502020204030204" pitchFamily="34" charset="0"/>
                <a:cs typeface="Calibri" panose="020F0502020204030204" pitchFamily="34" charset="0"/>
              </a:rPr>
              <a:t>Sous-</a:t>
            </a:r>
            <a:r>
              <a:rPr lang="en-US" sz="4400" b="1" i="1" dirty="0" err="1">
                <a:solidFill>
                  <a:schemeClr val="bg2">
                    <a:lumMod val="50000"/>
                  </a:schemeClr>
                </a:solidFill>
                <a:effectLst/>
                <a:latin typeface="Calibri" panose="020F0502020204030204" pitchFamily="34" charset="0"/>
                <a:cs typeface="Calibri" panose="020F0502020204030204" pitchFamily="34" charset="0"/>
              </a:rPr>
              <a:t>réseau</a:t>
            </a:r>
            <a:r>
              <a:rPr lang="en-US" sz="4400" b="1" i="1" dirty="0">
                <a:solidFill>
                  <a:schemeClr val="bg2">
                    <a:lumMod val="50000"/>
                  </a:schemeClr>
                </a:solidFill>
                <a:effectLst/>
                <a:latin typeface="Calibri" panose="020F0502020204030204" pitchFamily="34" charset="0"/>
                <a:cs typeface="Calibri" panose="020F0502020204030204" pitchFamily="34" charset="0"/>
              </a:rPr>
              <a:t> d'un </a:t>
            </a:r>
            <a:r>
              <a:rPr lang="en-US" sz="4400" b="1" i="1" dirty="0" err="1">
                <a:solidFill>
                  <a:schemeClr val="bg2">
                    <a:lumMod val="50000"/>
                  </a:schemeClr>
                </a:solidFill>
                <a:effectLst/>
                <a:latin typeface="Calibri" panose="020F0502020204030204" pitchFamily="34" charset="0"/>
                <a:cs typeface="Calibri" panose="020F0502020204030204" pitchFamily="34" charset="0"/>
              </a:rPr>
              <a:t>réseau</a:t>
            </a:r>
            <a:r>
              <a:rPr lang="en-US" sz="4400" b="1" i="1" dirty="0">
                <a:solidFill>
                  <a:schemeClr val="bg2">
                    <a:lumMod val="50000"/>
                  </a:schemeClr>
                </a:solidFill>
                <a:effectLst/>
                <a:latin typeface="Calibri" panose="020F0502020204030204" pitchFamily="34" charset="0"/>
                <a:cs typeface="Calibri" panose="020F0502020204030204" pitchFamily="34" charset="0"/>
              </a:rPr>
              <a:t> IPv4</a:t>
            </a:r>
          </a:p>
          <a:p>
            <a:r>
              <a:rPr lang="fr-FR" sz="2800" b="1" i="1" dirty="0">
                <a:solidFill>
                  <a:schemeClr val="accent5">
                    <a:lumMod val="75000"/>
                  </a:schemeClr>
                </a:solidFill>
                <a:latin typeface="Calibri" panose="020F0502020204030204" pitchFamily="34" charset="0"/>
                <a:cs typeface="Calibri" panose="020F0502020204030204" pitchFamily="34" charset="0"/>
              </a:rPr>
              <a:t>Sous-réseaux sans classe  </a:t>
            </a:r>
          </a:p>
          <a:p>
            <a:r>
              <a:rPr lang="fr-FR" sz="2200" b="1" i="1" dirty="0">
                <a:solidFill>
                  <a:schemeClr val="accent6">
                    <a:lumMod val="75000"/>
                  </a:schemeClr>
                </a:solidFill>
                <a:latin typeface="Calibri" panose="020F0502020204030204" pitchFamily="34" charset="0"/>
                <a:cs typeface="Calibri" panose="020F0502020204030204" pitchFamily="34" charset="0"/>
              </a:rPr>
              <a:t>Création de 2 sous-réseaux</a:t>
            </a:r>
          </a:p>
          <a:p>
            <a:endParaRPr lang="fr-FR" sz="2800" b="1" i="1" dirty="0">
              <a:solidFill>
                <a:schemeClr val="accent5">
                  <a:lumMod val="75000"/>
                </a:schemeClr>
              </a:solidFill>
              <a:latin typeface="Calibri" panose="020F0502020204030204" pitchFamily="34" charset="0"/>
              <a:cs typeface="Calibri" panose="020F0502020204030204" pitchFamily="34" charset="0"/>
            </a:endParaRPr>
          </a:p>
          <a:p>
            <a:endParaRPr lang="fr-FR" b="1" i="1" dirty="0">
              <a:solidFill>
                <a:schemeClr val="tx2">
                  <a:lumMod val="75000"/>
                </a:schemeClr>
              </a:solidFill>
              <a:latin typeface="Calibri" panose="020F0502020204030204" pitchFamily="34" charset="0"/>
              <a:cs typeface="Calibri" panose="020F0502020204030204" pitchFamily="34" charset="0"/>
            </a:endParaRPr>
          </a:p>
        </p:txBody>
      </p:sp>
      <p:pic>
        <p:nvPicPr>
          <p:cNvPr id="6" name="Picture 2">
            <a:extLst>
              <a:ext uri="{FF2B5EF4-FFF2-40B4-BE49-F238E27FC236}">
                <a16:creationId xmlns:a16="http://schemas.microsoft.com/office/drawing/2014/main" id="{26157DFB-605B-4C75-913D-9D7BDF4B0312}"/>
              </a:ext>
            </a:extLst>
          </p:cNvPr>
          <p:cNvPicPr>
            <a:picLocks noChangeAspect="1" noChangeArrowheads="1"/>
          </p:cNvPicPr>
          <p:nvPr/>
        </p:nvPicPr>
        <p:blipFill>
          <a:blip r:embed="rId3"/>
          <a:srcRect/>
          <a:stretch>
            <a:fillRect/>
          </a:stretch>
        </p:blipFill>
        <p:spPr bwMode="auto">
          <a:xfrm>
            <a:off x="2024034" y="2139982"/>
            <a:ext cx="4071966" cy="4637874"/>
          </a:xfrm>
          <a:prstGeom prst="rect">
            <a:avLst/>
          </a:prstGeom>
          <a:noFill/>
          <a:ln w="9525">
            <a:noFill/>
            <a:miter lim="800000"/>
            <a:headEnd/>
            <a:tailEnd/>
          </a:ln>
          <a:effectLst/>
        </p:spPr>
      </p:pic>
      <p:sp>
        <p:nvSpPr>
          <p:cNvPr id="7" name="ZoneTexte 5">
            <a:extLst>
              <a:ext uri="{FF2B5EF4-FFF2-40B4-BE49-F238E27FC236}">
                <a16:creationId xmlns:a16="http://schemas.microsoft.com/office/drawing/2014/main" id="{B16A4836-80DD-47BA-8812-458C2428A528}"/>
              </a:ext>
            </a:extLst>
          </p:cNvPr>
          <p:cNvSpPr txBox="1"/>
          <p:nvPr/>
        </p:nvSpPr>
        <p:spPr>
          <a:xfrm>
            <a:off x="3659466" y="1782792"/>
            <a:ext cx="2500330" cy="369332"/>
          </a:xfrm>
          <a:prstGeom prst="rect">
            <a:avLst/>
          </a:prstGeom>
          <a:noFill/>
        </p:spPr>
        <p:txBody>
          <a:bodyPr wrap="square" rtlCol="0">
            <a:spAutoFit/>
          </a:bodyPr>
          <a:lstStyle/>
          <a:p>
            <a:r>
              <a:rPr lang="fr-FR" b="1" i="1" dirty="0">
                <a:solidFill>
                  <a:srgbClr val="F43C4E"/>
                </a:solidFill>
              </a:rPr>
              <a:t>Sous-réseau1</a:t>
            </a:r>
          </a:p>
        </p:txBody>
      </p:sp>
      <p:sp>
        <p:nvSpPr>
          <p:cNvPr id="8" name="ZoneTexte 6">
            <a:extLst>
              <a:ext uri="{FF2B5EF4-FFF2-40B4-BE49-F238E27FC236}">
                <a16:creationId xmlns:a16="http://schemas.microsoft.com/office/drawing/2014/main" id="{31990132-9976-42C9-B503-84E632B476EA}"/>
              </a:ext>
            </a:extLst>
          </p:cNvPr>
          <p:cNvSpPr txBox="1"/>
          <p:nvPr/>
        </p:nvSpPr>
        <p:spPr>
          <a:xfrm>
            <a:off x="8303839" y="1770650"/>
            <a:ext cx="2500330" cy="369332"/>
          </a:xfrm>
          <a:prstGeom prst="rect">
            <a:avLst/>
          </a:prstGeom>
          <a:noFill/>
        </p:spPr>
        <p:txBody>
          <a:bodyPr wrap="square" rtlCol="0">
            <a:spAutoFit/>
          </a:bodyPr>
          <a:lstStyle/>
          <a:p>
            <a:r>
              <a:rPr lang="fr-FR" b="1" i="1" dirty="0">
                <a:solidFill>
                  <a:srgbClr val="F43C4E"/>
                </a:solidFill>
              </a:rPr>
              <a:t>Sous-réseau2</a:t>
            </a:r>
          </a:p>
        </p:txBody>
      </p:sp>
      <p:pic>
        <p:nvPicPr>
          <p:cNvPr id="9" name="Picture 3">
            <a:extLst>
              <a:ext uri="{FF2B5EF4-FFF2-40B4-BE49-F238E27FC236}">
                <a16:creationId xmlns:a16="http://schemas.microsoft.com/office/drawing/2014/main" id="{B6C078F6-F450-4EEE-86B2-84295EE0E95F}"/>
              </a:ext>
            </a:extLst>
          </p:cNvPr>
          <p:cNvPicPr>
            <a:picLocks noChangeAspect="1" noChangeArrowheads="1"/>
          </p:cNvPicPr>
          <p:nvPr/>
        </p:nvPicPr>
        <p:blipFill>
          <a:blip r:embed="rId4"/>
          <a:srcRect/>
          <a:stretch>
            <a:fillRect/>
          </a:stretch>
        </p:blipFill>
        <p:spPr bwMode="auto">
          <a:xfrm>
            <a:off x="7450167" y="2198484"/>
            <a:ext cx="4207675" cy="4579372"/>
          </a:xfrm>
          <a:prstGeom prst="rect">
            <a:avLst/>
          </a:prstGeom>
          <a:noFill/>
          <a:ln w="9525">
            <a:noFill/>
            <a:miter lim="800000"/>
            <a:headEnd/>
            <a:tailEnd/>
          </a:ln>
          <a:effectLst/>
        </p:spPr>
      </p:pic>
      <p:cxnSp>
        <p:nvCxnSpPr>
          <p:cNvPr id="10" name="Connecteur droit 9">
            <a:extLst>
              <a:ext uri="{FF2B5EF4-FFF2-40B4-BE49-F238E27FC236}">
                <a16:creationId xmlns:a16="http://schemas.microsoft.com/office/drawing/2014/main" id="{55EAD505-C3FA-4143-8E15-F90A50E66E41}"/>
              </a:ext>
            </a:extLst>
          </p:cNvPr>
          <p:cNvCxnSpPr>
            <a:cxnSpLocks/>
          </p:cNvCxnSpPr>
          <p:nvPr/>
        </p:nvCxnSpPr>
        <p:spPr>
          <a:xfrm>
            <a:off x="6804187" y="2022022"/>
            <a:ext cx="0" cy="4659516"/>
          </a:xfrm>
          <a:prstGeom prst="line">
            <a:avLst/>
          </a:prstGeom>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195291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9215DE-0036-4424-B0FC-1DED459EDD81}"/>
              </a:ext>
            </a:extLst>
          </p:cNvPr>
          <p:cNvSpPr>
            <a:spLocks noGrp="1"/>
          </p:cNvSpPr>
          <p:nvPr>
            <p:ph type="sldNum" idx="12"/>
          </p:nvPr>
        </p:nvSpPr>
        <p:spPr/>
        <p:txBody>
          <a:bodyPr/>
          <a:lstStyle/>
          <a:p>
            <a:fld id="{00000000-1234-1234-1234-123412341234}" type="slidenum">
              <a:rPr lang="fr-FR" smtClean="0"/>
              <a:pPr/>
              <a:t>17</a:t>
            </a:fld>
            <a:endParaRPr lang="fr-FR" dirty="0"/>
          </a:p>
        </p:txBody>
      </p:sp>
      <p:sp>
        <p:nvSpPr>
          <p:cNvPr id="5" name="Rectangle 4">
            <a:extLst>
              <a:ext uri="{FF2B5EF4-FFF2-40B4-BE49-F238E27FC236}">
                <a16:creationId xmlns:a16="http://schemas.microsoft.com/office/drawing/2014/main" id="{05E36418-DF7D-433C-8396-41BBCE059790}"/>
              </a:ext>
            </a:extLst>
          </p:cNvPr>
          <p:cNvSpPr/>
          <p:nvPr/>
        </p:nvSpPr>
        <p:spPr>
          <a:xfrm>
            <a:off x="563319" y="2070639"/>
            <a:ext cx="5139002" cy="3816429"/>
          </a:xfrm>
          <a:prstGeom prst="rect">
            <a:avLst/>
          </a:prstGeom>
        </p:spPr>
        <p:txBody>
          <a:bodyPr wrap="square">
            <a:spAutoFit/>
          </a:bodyPr>
          <a:lstStyle/>
          <a:p>
            <a:pPr algn="just"/>
            <a:r>
              <a:rPr lang="fr-FR" sz="2200" dirty="0">
                <a:latin typeface="Calibri" panose="020F0502020204030204" pitchFamily="34" charset="0"/>
                <a:cs typeface="Calibri" panose="020F0502020204030204" pitchFamily="34" charset="0"/>
              </a:rPr>
              <a:t>Une adresse IP appartenant à la plage d'hôtes appropriée pour le sous-réseau attribué doit être configurée sur les interfaces du routeur. </a:t>
            </a:r>
          </a:p>
          <a:p>
            <a:pPr algn="just"/>
            <a:endParaRPr lang="fr-FR" sz="2200" dirty="0">
              <a:latin typeface="Calibri" panose="020F0502020204030204" pitchFamily="34" charset="0"/>
              <a:cs typeface="Calibri" panose="020F0502020204030204" pitchFamily="34" charset="0"/>
            </a:endParaRPr>
          </a:p>
          <a:p>
            <a:pPr algn="just"/>
            <a:r>
              <a:rPr lang="fr-FR" sz="2200" dirty="0">
                <a:latin typeface="Calibri" panose="020F0502020204030204" pitchFamily="34" charset="0"/>
                <a:cs typeface="Calibri" panose="020F0502020204030204" pitchFamily="34" charset="0"/>
              </a:rPr>
              <a:t>Les hôtes de ce réseau utiliseront cette adresse comme </a:t>
            </a:r>
            <a:r>
              <a:rPr lang="fr-FR" sz="2200" b="1" dirty="0">
                <a:solidFill>
                  <a:srgbClr val="0070C0"/>
                </a:solidFill>
                <a:latin typeface="Calibri" panose="020F0502020204030204" pitchFamily="34" charset="0"/>
                <a:cs typeface="Calibri" panose="020F0502020204030204" pitchFamily="34" charset="0"/>
              </a:rPr>
              <a:t>passerelle par défaut</a:t>
            </a:r>
            <a:r>
              <a:rPr lang="fr-FR" sz="2200" dirty="0">
                <a:latin typeface="Calibri" panose="020F0502020204030204" pitchFamily="34" charset="0"/>
                <a:cs typeface="Calibri" panose="020F0502020204030204" pitchFamily="34" charset="0"/>
              </a:rPr>
              <a:t>. </a:t>
            </a:r>
          </a:p>
          <a:p>
            <a:pPr algn="just"/>
            <a:endParaRPr lang="fr-FR" sz="2200" dirty="0">
              <a:latin typeface="Calibri" panose="020F0502020204030204" pitchFamily="34" charset="0"/>
              <a:cs typeface="Calibri" panose="020F0502020204030204" pitchFamily="34" charset="0"/>
            </a:endParaRPr>
          </a:p>
          <a:p>
            <a:pPr algn="just"/>
            <a:r>
              <a:rPr lang="fr-FR" sz="2200" dirty="0">
                <a:latin typeface="Calibri" panose="020F0502020204030204" pitchFamily="34" charset="0"/>
                <a:cs typeface="Calibri" panose="020F0502020204030204" pitchFamily="34" charset="0"/>
              </a:rPr>
              <a:t>Il est très courant d'attribuer la première ou la dernière adresse disponible d'une plage réseau aux interfaces du routeur.</a:t>
            </a:r>
          </a:p>
        </p:txBody>
      </p:sp>
      <p:pic>
        <p:nvPicPr>
          <p:cNvPr id="6" name="Picture 2">
            <a:extLst>
              <a:ext uri="{FF2B5EF4-FFF2-40B4-BE49-F238E27FC236}">
                <a16:creationId xmlns:a16="http://schemas.microsoft.com/office/drawing/2014/main" id="{56C973D0-7732-487C-B0D1-BDEFC627DC93}"/>
              </a:ext>
            </a:extLst>
          </p:cNvPr>
          <p:cNvPicPr>
            <a:picLocks noChangeAspect="1" noChangeArrowheads="1"/>
          </p:cNvPicPr>
          <p:nvPr/>
        </p:nvPicPr>
        <p:blipFill>
          <a:blip r:embed="rId2"/>
          <a:srcRect/>
          <a:stretch>
            <a:fillRect/>
          </a:stretch>
        </p:blipFill>
        <p:spPr bwMode="auto">
          <a:xfrm>
            <a:off x="6149020" y="1771920"/>
            <a:ext cx="4294391" cy="5091289"/>
          </a:xfrm>
          <a:prstGeom prst="rect">
            <a:avLst/>
          </a:prstGeom>
          <a:noFill/>
          <a:ln w="9525">
            <a:noFill/>
            <a:miter lim="800000"/>
            <a:headEnd/>
            <a:tailEnd/>
          </a:ln>
          <a:effectLst/>
        </p:spPr>
      </p:pic>
      <p:sp>
        <p:nvSpPr>
          <p:cNvPr id="7" name="Ellipse 6">
            <a:extLst>
              <a:ext uri="{FF2B5EF4-FFF2-40B4-BE49-F238E27FC236}">
                <a16:creationId xmlns:a16="http://schemas.microsoft.com/office/drawing/2014/main" id="{280FCE42-6F53-445E-86E6-F0619B4458AE}"/>
              </a:ext>
            </a:extLst>
          </p:cNvPr>
          <p:cNvSpPr/>
          <p:nvPr/>
        </p:nvSpPr>
        <p:spPr>
          <a:xfrm>
            <a:off x="9345032" y="4227425"/>
            <a:ext cx="330837" cy="292840"/>
          </a:xfrm>
          <a:prstGeom prst="ellipse">
            <a:avLst/>
          </a:prstGeom>
          <a:solidFill>
            <a:schemeClr val="bg2">
              <a:alpha val="0"/>
            </a:schemeClr>
          </a:solidFill>
          <a:ln w="34925">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 name="Connecteur droit avec flèche 8">
            <a:extLst>
              <a:ext uri="{FF2B5EF4-FFF2-40B4-BE49-F238E27FC236}">
                <a16:creationId xmlns:a16="http://schemas.microsoft.com/office/drawing/2014/main" id="{D568B8BF-3371-49FD-92E1-76826FE74426}"/>
              </a:ext>
            </a:extLst>
          </p:cNvPr>
          <p:cNvCxnSpPr>
            <a:cxnSpLocks/>
            <a:endCxn id="7" idx="6"/>
          </p:cNvCxnSpPr>
          <p:nvPr/>
        </p:nvCxnSpPr>
        <p:spPr>
          <a:xfrm flipH="1" flipV="1">
            <a:off x="9675869" y="4373845"/>
            <a:ext cx="847752" cy="14642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2" name="Titre 2">
            <a:extLst>
              <a:ext uri="{FF2B5EF4-FFF2-40B4-BE49-F238E27FC236}">
                <a16:creationId xmlns:a16="http://schemas.microsoft.com/office/drawing/2014/main" id="{58D56108-9B04-45C5-AE2B-9441039B9A27}"/>
              </a:ext>
            </a:extLst>
          </p:cNvPr>
          <p:cNvSpPr txBox="1">
            <a:spLocks/>
          </p:cNvSpPr>
          <p:nvPr/>
        </p:nvSpPr>
        <p:spPr>
          <a:xfrm>
            <a:off x="1137754" y="38658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i="1" dirty="0">
                <a:solidFill>
                  <a:schemeClr val="bg2">
                    <a:lumMod val="50000"/>
                  </a:schemeClr>
                </a:solidFill>
                <a:effectLst/>
                <a:latin typeface="Calibri" panose="020F0502020204030204" pitchFamily="34" charset="0"/>
                <a:cs typeface="Calibri" panose="020F0502020204030204" pitchFamily="34" charset="0"/>
              </a:rPr>
              <a:t>Sous-</a:t>
            </a:r>
            <a:r>
              <a:rPr lang="en-US" sz="4400" b="1" i="1" dirty="0" err="1">
                <a:solidFill>
                  <a:schemeClr val="bg2">
                    <a:lumMod val="50000"/>
                  </a:schemeClr>
                </a:solidFill>
                <a:effectLst/>
                <a:latin typeface="Calibri" panose="020F0502020204030204" pitchFamily="34" charset="0"/>
                <a:cs typeface="Calibri" panose="020F0502020204030204" pitchFamily="34" charset="0"/>
              </a:rPr>
              <a:t>réseau</a:t>
            </a:r>
            <a:r>
              <a:rPr lang="en-US" sz="4400" b="1" i="1" dirty="0">
                <a:solidFill>
                  <a:schemeClr val="bg2">
                    <a:lumMod val="50000"/>
                  </a:schemeClr>
                </a:solidFill>
                <a:effectLst/>
                <a:latin typeface="Calibri" panose="020F0502020204030204" pitchFamily="34" charset="0"/>
                <a:cs typeface="Calibri" panose="020F0502020204030204" pitchFamily="34" charset="0"/>
              </a:rPr>
              <a:t> d'un </a:t>
            </a:r>
            <a:r>
              <a:rPr lang="en-US" sz="4400" b="1" i="1" dirty="0" err="1">
                <a:solidFill>
                  <a:schemeClr val="bg2">
                    <a:lumMod val="50000"/>
                  </a:schemeClr>
                </a:solidFill>
                <a:effectLst/>
                <a:latin typeface="Calibri" panose="020F0502020204030204" pitchFamily="34" charset="0"/>
                <a:cs typeface="Calibri" panose="020F0502020204030204" pitchFamily="34" charset="0"/>
              </a:rPr>
              <a:t>réseau</a:t>
            </a:r>
            <a:r>
              <a:rPr lang="en-US" sz="4400" b="1" i="1" dirty="0">
                <a:solidFill>
                  <a:schemeClr val="bg2">
                    <a:lumMod val="50000"/>
                  </a:schemeClr>
                </a:solidFill>
                <a:effectLst/>
                <a:latin typeface="Calibri" panose="020F0502020204030204" pitchFamily="34" charset="0"/>
                <a:cs typeface="Calibri" panose="020F0502020204030204" pitchFamily="34" charset="0"/>
              </a:rPr>
              <a:t> IPv4</a:t>
            </a:r>
          </a:p>
          <a:p>
            <a:r>
              <a:rPr lang="fr-FR" sz="2800" b="1" i="1" dirty="0">
                <a:solidFill>
                  <a:schemeClr val="accent5">
                    <a:lumMod val="75000"/>
                  </a:schemeClr>
                </a:solidFill>
                <a:latin typeface="Calibri" panose="020F0502020204030204" pitchFamily="34" charset="0"/>
                <a:cs typeface="Calibri" panose="020F0502020204030204" pitchFamily="34" charset="0"/>
              </a:rPr>
              <a:t>Sous-réseaux sans classe  </a:t>
            </a:r>
          </a:p>
          <a:p>
            <a:r>
              <a:rPr lang="fr-FR" sz="2200" b="1" i="1" dirty="0">
                <a:solidFill>
                  <a:schemeClr val="accent6">
                    <a:lumMod val="75000"/>
                  </a:schemeClr>
                </a:solidFill>
                <a:latin typeface="Calibri" panose="020F0502020204030204" pitchFamily="34" charset="0"/>
                <a:cs typeface="Calibri" panose="020F0502020204030204" pitchFamily="34" charset="0"/>
              </a:rPr>
              <a:t>Création de 2 sous-réseaux</a:t>
            </a:r>
          </a:p>
          <a:p>
            <a:endParaRPr lang="fr-FR" sz="2800" b="1" i="1" dirty="0">
              <a:solidFill>
                <a:schemeClr val="accent5">
                  <a:lumMod val="75000"/>
                </a:schemeClr>
              </a:solidFill>
              <a:latin typeface="Calibri" panose="020F0502020204030204" pitchFamily="34" charset="0"/>
              <a:cs typeface="Calibri" panose="020F0502020204030204" pitchFamily="34" charset="0"/>
            </a:endParaRPr>
          </a:p>
          <a:p>
            <a:endParaRPr lang="fr-FR" b="1" i="1" dirty="0">
              <a:solidFill>
                <a:schemeClr val="tx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3092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EA75F2-6AB4-4592-8D41-45C64380D6C5}"/>
              </a:ext>
            </a:extLst>
          </p:cNvPr>
          <p:cNvSpPr>
            <a:spLocks noGrp="1"/>
          </p:cNvSpPr>
          <p:nvPr>
            <p:ph type="sldNum" idx="12"/>
          </p:nvPr>
        </p:nvSpPr>
        <p:spPr/>
        <p:txBody>
          <a:bodyPr/>
          <a:lstStyle/>
          <a:p>
            <a:fld id="{00000000-1234-1234-1234-123412341234}" type="slidenum">
              <a:rPr lang="fr-FR" smtClean="0"/>
              <a:pPr/>
              <a:t>18</a:t>
            </a:fld>
            <a:endParaRPr lang="fr-FR" dirty="0"/>
          </a:p>
        </p:txBody>
      </p:sp>
      <p:sp>
        <p:nvSpPr>
          <p:cNvPr id="5" name="Titre 2">
            <a:extLst>
              <a:ext uri="{FF2B5EF4-FFF2-40B4-BE49-F238E27FC236}">
                <a16:creationId xmlns:a16="http://schemas.microsoft.com/office/drawing/2014/main" id="{9C5D2248-18D3-4B38-8D04-972F60E4D471}"/>
              </a:ext>
            </a:extLst>
          </p:cNvPr>
          <p:cNvSpPr txBox="1">
            <a:spLocks/>
          </p:cNvSpPr>
          <p:nvPr/>
        </p:nvSpPr>
        <p:spPr>
          <a:xfrm>
            <a:off x="1137754" y="38658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i="1" dirty="0">
                <a:solidFill>
                  <a:schemeClr val="bg2">
                    <a:lumMod val="50000"/>
                  </a:schemeClr>
                </a:solidFill>
                <a:effectLst/>
                <a:latin typeface="Calibri" panose="020F0502020204030204" pitchFamily="34" charset="0"/>
                <a:cs typeface="Calibri" panose="020F0502020204030204" pitchFamily="34" charset="0"/>
              </a:rPr>
              <a:t>Sous-</a:t>
            </a:r>
            <a:r>
              <a:rPr lang="en-US" sz="4400" b="1" i="1" dirty="0" err="1">
                <a:solidFill>
                  <a:schemeClr val="bg2">
                    <a:lumMod val="50000"/>
                  </a:schemeClr>
                </a:solidFill>
                <a:effectLst/>
                <a:latin typeface="Calibri" panose="020F0502020204030204" pitchFamily="34" charset="0"/>
                <a:cs typeface="Calibri" panose="020F0502020204030204" pitchFamily="34" charset="0"/>
              </a:rPr>
              <a:t>réseau</a:t>
            </a:r>
            <a:r>
              <a:rPr lang="en-US" sz="4400" b="1" i="1" dirty="0">
                <a:solidFill>
                  <a:schemeClr val="bg2">
                    <a:lumMod val="50000"/>
                  </a:schemeClr>
                </a:solidFill>
                <a:effectLst/>
                <a:latin typeface="Calibri" panose="020F0502020204030204" pitchFamily="34" charset="0"/>
                <a:cs typeface="Calibri" panose="020F0502020204030204" pitchFamily="34" charset="0"/>
              </a:rPr>
              <a:t> d'un </a:t>
            </a:r>
            <a:r>
              <a:rPr lang="en-US" sz="4400" b="1" i="1" dirty="0" err="1">
                <a:solidFill>
                  <a:schemeClr val="bg2">
                    <a:lumMod val="50000"/>
                  </a:schemeClr>
                </a:solidFill>
                <a:effectLst/>
                <a:latin typeface="Calibri" panose="020F0502020204030204" pitchFamily="34" charset="0"/>
                <a:cs typeface="Calibri" panose="020F0502020204030204" pitchFamily="34" charset="0"/>
              </a:rPr>
              <a:t>réseau</a:t>
            </a:r>
            <a:r>
              <a:rPr lang="en-US" sz="4400" b="1" i="1" dirty="0">
                <a:solidFill>
                  <a:schemeClr val="bg2">
                    <a:lumMod val="50000"/>
                  </a:schemeClr>
                </a:solidFill>
                <a:effectLst/>
                <a:latin typeface="Calibri" panose="020F0502020204030204" pitchFamily="34" charset="0"/>
                <a:cs typeface="Calibri" panose="020F0502020204030204" pitchFamily="34" charset="0"/>
              </a:rPr>
              <a:t> IPv4</a:t>
            </a:r>
          </a:p>
          <a:p>
            <a:r>
              <a:rPr lang="fr-FR" sz="2800" b="1" i="1" dirty="0">
                <a:solidFill>
                  <a:schemeClr val="accent5">
                    <a:lumMod val="75000"/>
                  </a:schemeClr>
                </a:solidFill>
                <a:latin typeface="Calibri" panose="020F0502020204030204" pitchFamily="34" charset="0"/>
                <a:cs typeface="Calibri" panose="020F0502020204030204" pitchFamily="34" charset="0"/>
              </a:rPr>
              <a:t>Sous-réseaux sans classe  </a:t>
            </a:r>
          </a:p>
          <a:p>
            <a:r>
              <a:rPr lang="fr-FR" sz="2200" b="1" i="1" dirty="0">
                <a:solidFill>
                  <a:schemeClr val="accent6">
                    <a:lumMod val="75000"/>
                  </a:schemeClr>
                </a:solidFill>
                <a:latin typeface="Calibri" panose="020F0502020204030204" pitchFamily="34" charset="0"/>
                <a:cs typeface="Calibri" panose="020F0502020204030204" pitchFamily="34" charset="0"/>
              </a:rPr>
              <a:t>Création de 4 sous-réseaux</a:t>
            </a:r>
          </a:p>
          <a:p>
            <a:endParaRPr lang="fr-FR" sz="2800" b="1" i="1" dirty="0">
              <a:solidFill>
                <a:schemeClr val="accent5">
                  <a:lumMod val="75000"/>
                </a:schemeClr>
              </a:solidFill>
              <a:latin typeface="Calibri" panose="020F0502020204030204" pitchFamily="34" charset="0"/>
              <a:cs typeface="Calibri" panose="020F0502020204030204" pitchFamily="34" charset="0"/>
            </a:endParaRPr>
          </a:p>
          <a:p>
            <a:endParaRPr lang="fr-FR" b="1" i="1" dirty="0">
              <a:solidFill>
                <a:schemeClr val="tx2">
                  <a:lumMod val="75000"/>
                </a:schemeClr>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B759D4DB-D7A2-4F76-BC75-A571EB0959F2}"/>
              </a:ext>
            </a:extLst>
          </p:cNvPr>
          <p:cNvPicPr>
            <a:picLocks noChangeAspect="1"/>
          </p:cNvPicPr>
          <p:nvPr/>
        </p:nvPicPr>
        <p:blipFill>
          <a:blip r:embed="rId3"/>
          <a:stretch>
            <a:fillRect/>
          </a:stretch>
        </p:blipFill>
        <p:spPr>
          <a:xfrm>
            <a:off x="0" y="2529882"/>
            <a:ext cx="5400600" cy="3004643"/>
          </a:xfrm>
          <a:prstGeom prst="rect">
            <a:avLst/>
          </a:prstGeom>
        </p:spPr>
      </p:pic>
      <p:sp>
        <p:nvSpPr>
          <p:cNvPr id="7" name="Rectangle: Rounded Corners 6">
            <a:extLst>
              <a:ext uri="{FF2B5EF4-FFF2-40B4-BE49-F238E27FC236}">
                <a16:creationId xmlns:a16="http://schemas.microsoft.com/office/drawing/2014/main" id="{262999C4-4557-49D1-8A7D-83A747531CF5}"/>
              </a:ext>
            </a:extLst>
          </p:cNvPr>
          <p:cNvSpPr/>
          <p:nvPr/>
        </p:nvSpPr>
        <p:spPr>
          <a:xfrm>
            <a:off x="0" y="2646947"/>
            <a:ext cx="2871537" cy="1267327"/>
          </a:xfrm>
          <a:prstGeom prst="roundRect">
            <a:avLst/>
          </a:prstGeom>
          <a:solidFill>
            <a:schemeClr val="accent4">
              <a:alpha val="14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8" name="Rectangle: Rounded Corners 7">
            <a:extLst>
              <a:ext uri="{FF2B5EF4-FFF2-40B4-BE49-F238E27FC236}">
                <a16:creationId xmlns:a16="http://schemas.microsoft.com/office/drawing/2014/main" id="{79B56FAB-D719-4D8D-BE55-EE24CB132876}"/>
              </a:ext>
            </a:extLst>
          </p:cNvPr>
          <p:cNvSpPr/>
          <p:nvPr/>
        </p:nvSpPr>
        <p:spPr>
          <a:xfrm>
            <a:off x="0" y="4267198"/>
            <a:ext cx="2871537" cy="1267327"/>
          </a:xfrm>
          <a:prstGeom prst="roundRect">
            <a:avLst/>
          </a:prstGeom>
          <a:solidFill>
            <a:schemeClr val="accent4">
              <a:alpha val="14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9" name="Rectangle: Rounded Corners 8">
            <a:extLst>
              <a:ext uri="{FF2B5EF4-FFF2-40B4-BE49-F238E27FC236}">
                <a16:creationId xmlns:a16="http://schemas.microsoft.com/office/drawing/2014/main" id="{80EE7898-7C9F-403F-9C50-3C4DB0605FDE}"/>
              </a:ext>
            </a:extLst>
          </p:cNvPr>
          <p:cNvSpPr/>
          <p:nvPr/>
        </p:nvSpPr>
        <p:spPr>
          <a:xfrm>
            <a:off x="3376863" y="3429000"/>
            <a:ext cx="2023737" cy="1267327"/>
          </a:xfrm>
          <a:prstGeom prst="roundRect">
            <a:avLst/>
          </a:prstGeom>
          <a:solidFill>
            <a:schemeClr val="accent4">
              <a:alpha val="14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1" name="TextBox 10">
            <a:extLst>
              <a:ext uri="{FF2B5EF4-FFF2-40B4-BE49-F238E27FC236}">
                <a16:creationId xmlns:a16="http://schemas.microsoft.com/office/drawing/2014/main" id="{1C7361A9-428B-471A-B1EC-0CC4998A246D}"/>
              </a:ext>
            </a:extLst>
          </p:cNvPr>
          <p:cNvSpPr txBox="1"/>
          <p:nvPr/>
        </p:nvSpPr>
        <p:spPr>
          <a:xfrm>
            <a:off x="5546558" y="1712148"/>
            <a:ext cx="6344652" cy="43088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200" dirty="0">
                <a:latin typeface="Calibri" panose="020F0502020204030204" pitchFamily="34" charset="0"/>
                <a:cs typeface="Calibri" panose="020F0502020204030204" pitchFamily="34" charset="0"/>
              </a:rPr>
              <a:t>Pour calculer le </a:t>
            </a:r>
            <a:r>
              <a:rPr lang="fr-FR" sz="2200" b="1" dirty="0">
                <a:solidFill>
                  <a:srgbClr val="002060"/>
                </a:solidFill>
                <a:latin typeface="Calibri" panose="020F0502020204030204" pitchFamily="34" charset="0"/>
                <a:cs typeface="Calibri" panose="020F0502020204030204" pitchFamily="34" charset="0"/>
              </a:rPr>
              <a:t>nombre d'hôtes</a:t>
            </a:r>
            <a:r>
              <a:rPr lang="fr-FR" sz="2200" dirty="0">
                <a:latin typeface="Calibri" panose="020F0502020204030204" pitchFamily="34" charset="0"/>
                <a:cs typeface="Calibri" panose="020F0502020204030204" pitchFamily="34" charset="0"/>
              </a:rPr>
              <a:t>: </a:t>
            </a:r>
          </a:p>
        </p:txBody>
      </p:sp>
      <p:pic>
        <p:nvPicPr>
          <p:cNvPr id="12" name="Picture 4">
            <a:extLst>
              <a:ext uri="{FF2B5EF4-FFF2-40B4-BE49-F238E27FC236}">
                <a16:creationId xmlns:a16="http://schemas.microsoft.com/office/drawing/2014/main" id="{2F657577-A9CF-4659-9AE7-F0E6F4AED031}"/>
              </a:ext>
            </a:extLst>
          </p:cNvPr>
          <p:cNvPicPr>
            <a:picLocks noChangeAspect="1" noChangeArrowheads="1"/>
          </p:cNvPicPr>
          <p:nvPr/>
        </p:nvPicPr>
        <p:blipFill>
          <a:blip r:embed="rId4"/>
          <a:srcRect/>
          <a:stretch>
            <a:fillRect/>
          </a:stretch>
        </p:blipFill>
        <p:spPr bwMode="auto">
          <a:xfrm>
            <a:off x="5905926" y="2633236"/>
            <a:ext cx="6095792" cy="2797933"/>
          </a:xfrm>
          <a:prstGeom prst="rect">
            <a:avLst/>
          </a:prstGeom>
          <a:noFill/>
          <a:ln w="9525">
            <a:noFill/>
            <a:miter lim="800000"/>
            <a:headEnd/>
            <a:tailEnd/>
          </a:ln>
          <a:effectLst/>
        </p:spPr>
      </p:pic>
    </p:spTree>
    <p:extLst>
      <p:ext uri="{BB962C8B-B14F-4D97-AF65-F5344CB8AC3E}">
        <p14:creationId xmlns:p14="http://schemas.microsoft.com/office/powerpoint/2010/main" val="88009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inVertical)">
                                      <p:cBhvr>
                                        <p:cTn id="28" dur="500"/>
                                        <p:tgtEl>
                                          <p:spTgt spid="11"/>
                                        </p:tgtEl>
                                      </p:cBhvr>
                                    </p:animEffect>
                                  </p:childTnLst>
                                </p:cTn>
                              </p:par>
                              <p:par>
                                <p:cTn id="29" presetID="16" presetClass="entr" presetSubtype="21"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027842-039E-4163-91B5-2CD7D2E841A4}"/>
              </a:ext>
            </a:extLst>
          </p:cNvPr>
          <p:cNvSpPr>
            <a:spLocks noGrp="1"/>
          </p:cNvSpPr>
          <p:nvPr>
            <p:ph type="sldNum" idx="12"/>
          </p:nvPr>
        </p:nvSpPr>
        <p:spPr/>
        <p:txBody>
          <a:bodyPr/>
          <a:lstStyle/>
          <a:p>
            <a:fld id="{00000000-1234-1234-1234-123412341234}" type="slidenum">
              <a:rPr lang="fr-FR" smtClean="0"/>
              <a:pPr/>
              <a:t>19</a:t>
            </a:fld>
            <a:endParaRPr lang="fr-FR" dirty="0"/>
          </a:p>
        </p:txBody>
      </p:sp>
      <p:pic>
        <p:nvPicPr>
          <p:cNvPr id="5" name="Picture 2">
            <a:extLst>
              <a:ext uri="{FF2B5EF4-FFF2-40B4-BE49-F238E27FC236}">
                <a16:creationId xmlns:a16="http://schemas.microsoft.com/office/drawing/2014/main" id="{0169C7A4-87A8-4810-97C8-F2AE08B512C9}"/>
              </a:ext>
            </a:extLst>
          </p:cNvPr>
          <p:cNvPicPr>
            <a:picLocks noChangeAspect="1" noChangeArrowheads="1"/>
          </p:cNvPicPr>
          <p:nvPr/>
        </p:nvPicPr>
        <p:blipFill>
          <a:blip r:embed="rId2"/>
          <a:srcRect/>
          <a:stretch>
            <a:fillRect/>
          </a:stretch>
        </p:blipFill>
        <p:spPr bwMode="auto">
          <a:xfrm>
            <a:off x="3397250" y="2441763"/>
            <a:ext cx="6045492" cy="4029652"/>
          </a:xfrm>
          <a:prstGeom prst="rect">
            <a:avLst/>
          </a:prstGeom>
          <a:noFill/>
          <a:ln w="9525">
            <a:noFill/>
            <a:miter lim="800000"/>
            <a:headEnd/>
            <a:tailEnd/>
          </a:ln>
          <a:effectLst/>
        </p:spPr>
      </p:pic>
      <p:sp>
        <p:nvSpPr>
          <p:cNvPr id="6" name="Titre 2">
            <a:extLst>
              <a:ext uri="{FF2B5EF4-FFF2-40B4-BE49-F238E27FC236}">
                <a16:creationId xmlns:a16="http://schemas.microsoft.com/office/drawing/2014/main" id="{D77D3586-861B-4125-81C2-FDE5C20E48E5}"/>
              </a:ext>
            </a:extLst>
          </p:cNvPr>
          <p:cNvSpPr txBox="1">
            <a:spLocks/>
          </p:cNvSpPr>
          <p:nvPr/>
        </p:nvSpPr>
        <p:spPr>
          <a:xfrm>
            <a:off x="1137754" y="38658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i="1" dirty="0">
                <a:solidFill>
                  <a:schemeClr val="bg2">
                    <a:lumMod val="50000"/>
                  </a:schemeClr>
                </a:solidFill>
                <a:effectLst/>
                <a:latin typeface="Calibri" panose="020F0502020204030204" pitchFamily="34" charset="0"/>
                <a:cs typeface="Calibri" panose="020F0502020204030204" pitchFamily="34" charset="0"/>
              </a:rPr>
              <a:t>Sous-</a:t>
            </a:r>
            <a:r>
              <a:rPr lang="en-US" sz="4400" b="1" i="1" dirty="0" err="1">
                <a:solidFill>
                  <a:schemeClr val="bg2">
                    <a:lumMod val="50000"/>
                  </a:schemeClr>
                </a:solidFill>
                <a:effectLst/>
                <a:latin typeface="Calibri" panose="020F0502020204030204" pitchFamily="34" charset="0"/>
                <a:cs typeface="Calibri" panose="020F0502020204030204" pitchFamily="34" charset="0"/>
              </a:rPr>
              <a:t>réseau</a:t>
            </a:r>
            <a:r>
              <a:rPr lang="en-US" sz="4400" b="1" i="1" dirty="0">
                <a:solidFill>
                  <a:schemeClr val="bg2">
                    <a:lumMod val="50000"/>
                  </a:schemeClr>
                </a:solidFill>
                <a:effectLst/>
                <a:latin typeface="Calibri" panose="020F0502020204030204" pitchFamily="34" charset="0"/>
                <a:cs typeface="Calibri" panose="020F0502020204030204" pitchFamily="34" charset="0"/>
              </a:rPr>
              <a:t> d'un </a:t>
            </a:r>
            <a:r>
              <a:rPr lang="en-US" sz="4400" b="1" i="1" dirty="0" err="1">
                <a:solidFill>
                  <a:schemeClr val="bg2">
                    <a:lumMod val="50000"/>
                  </a:schemeClr>
                </a:solidFill>
                <a:effectLst/>
                <a:latin typeface="Calibri" panose="020F0502020204030204" pitchFamily="34" charset="0"/>
                <a:cs typeface="Calibri" panose="020F0502020204030204" pitchFamily="34" charset="0"/>
              </a:rPr>
              <a:t>réseau</a:t>
            </a:r>
            <a:r>
              <a:rPr lang="en-US" sz="4400" b="1" i="1" dirty="0">
                <a:solidFill>
                  <a:schemeClr val="bg2">
                    <a:lumMod val="50000"/>
                  </a:schemeClr>
                </a:solidFill>
                <a:effectLst/>
                <a:latin typeface="Calibri" panose="020F0502020204030204" pitchFamily="34" charset="0"/>
                <a:cs typeface="Calibri" panose="020F0502020204030204" pitchFamily="34" charset="0"/>
              </a:rPr>
              <a:t> IPv4</a:t>
            </a:r>
          </a:p>
          <a:p>
            <a:r>
              <a:rPr lang="fr-FR" sz="2800" b="1" i="1" dirty="0">
                <a:solidFill>
                  <a:schemeClr val="accent5">
                    <a:lumMod val="75000"/>
                  </a:schemeClr>
                </a:solidFill>
                <a:latin typeface="Calibri" panose="020F0502020204030204" pitchFamily="34" charset="0"/>
                <a:cs typeface="Calibri" panose="020F0502020204030204" pitchFamily="34" charset="0"/>
              </a:rPr>
              <a:t>Sous-réseaux sans classe  </a:t>
            </a:r>
          </a:p>
          <a:p>
            <a:r>
              <a:rPr lang="fr-FR" sz="2200" b="1" i="1" dirty="0">
                <a:solidFill>
                  <a:schemeClr val="accent6">
                    <a:lumMod val="75000"/>
                  </a:schemeClr>
                </a:solidFill>
                <a:latin typeface="Calibri" panose="020F0502020204030204" pitchFamily="34" charset="0"/>
                <a:cs typeface="Calibri" panose="020F0502020204030204" pitchFamily="34" charset="0"/>
              </a:rPr>
              <a:t>Création de 4 sous-réseaux</a:t>
            </a:r>
          </a:p>
          <a:p>
            <a:endParaRPr lang="fr-FR" sz="2800" b="1" i="1" dirty="0">
              <a:solidFill>
                <a:schemeClr val="accent5">
                  <a:lumMod val="75000"/>
                </a:schemeClr>
              </a:solidFill>
              <a:latin typeface="Calibri" panose="020F0502020204030204" pitchFamily="34" charset="0"/>
              <a:cs typeface="Calibri" panose="020F0502020204030204" pitchFamily="34" charset="0"/>
            </a:endParaRPr>
          </a:p>
          <a:p>
            <a:endParaRPr lang="fr-FR" b="1" i="1" dirty="0">
              <a:solidFill>
                <a:schemeClr val="tx2">
                  <a:lumMod val="75000"/>
                </a:schemeClr>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BDF1145F-6B37-4976-8970-D2EB51A3DB60}"/>
              </a:ext>
            </a:extLst>
          </p:cNvPr>
          <p:cNvSpPr txBox="1"/>
          <p:nvPr/>
        </p:nvSpPr>
        <p:spPr>
          <a:xfrm>
            <a:off x="609600" y="1861512"/>
            <a:ext cx="11043754" cy="43088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200" dirty="0">
                <a:latin typeface="Calibri" panose="020F0502020204030204" pitchFamily="34" charset="0"/>
                <a:cs typeface="Calibri" panose="020F0502020204030204" pitchFamily="34" charset="0"/>
              </a:rPr>
              <a:t>Les adresses importantes du premier sous-réseau (Net 0) sont : </a:t>
            </a:r>
          </a:p>
        </p:txBody>
      </p:sp>
      <p:sp>
        <p:nvSpPr>
          <p:cNvPr id="9" name="Rectangle: Rounded Corners 8">
            <a:extLst>
              <a:ext uri="{FF2B5EF4-FFF2-40B4-BE49-F238E27FC236}">
                <a16:creationId xmlns:a16="http://schemas.microsoft.com/office/drawing/2014/main" id="{C40552EA-DD0B-49AE-ABD9-81960F439DE6}"/>
              </a:ext>
            </a:extLst>
          </p:cNvPr>
          <p:cNvSpPr/>
          <p:nvPr/>
        </p:nvSpPr>
        <p:spPr>
          <a:xfrm>
            <a:off x="6422065" y="2721935"/>
            <a:ext cx="1382234" cy="446567"/>
          </a:xfrm>
          <a:prstGeom prst="roundRect">
            <a:avLst/>
          </a:prstGeom>
          <a:solidFill>
            <a:schemeClr val="accent1">
              <a:lumMod val="60000"/>
              <a:lumOff val="40000"/>
              <a:alpha val="14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cxnSp>
        <p:nvCxnSpPr>
          <p:cNvPr id="11" name="Straight Connector 10">
            <a:extLst>
              <a:ext uri="{FF2B5EF4-FFF2-40B4-BE49-F238E27FC236}">
                <a16:creationId xmlns:a16="http://schemas.microsoft.com/office/drawing/2014/main" id="{FE044775-8D53-4B07-98BC-AB9100A6DEA6}"/>
              </a:ext>
            </a:extLst>
          </p:cNvPr>
          <p:cNvCxnSpPr>
            <a:cxnSpLocks/>
          </p:cNvCxnSpPr>
          <p:nvPr/>
        </p:nvCxnSpPr>
        <p:spPr>
          <a:xfrm>
            <a:off x="3530010" y="2679405"/>
            <a:ext cx="1552353" cy="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E722A72B-A6F8-4B05-914C-C8FAD89631F9}"/>
              </a:ext>
            </a:extLst>
          </p:cNvPr>
          <p:cNvSpPr txBox="1"/>
          <p:nvPr/>
        </p:nvSpPr>
        <p:spPr>
          <a:xfrm>
            <a:off x="9696893" y="2721935"/>
            <a:ext cx="1656895"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fr-FR" b="1" i="1" dirty="0">
                <a:latin typeface="Calibri" panose="020F0502020204030204" pitchFamily="34" charset="0"/>
                <a:cs typeface="Calibri" panose="020F0502020204030204" pitchFamily="34" charset="0"/>
              </a:rPr>
              <a:t>Partie hôte =0</a:t>
            </a:r>
            <a:endParaRPr lang="fr-TN" b="1" i="1" dirty="0">
              <a:latin typeface="Calibri" panose="020F0502020204030204" pitchFamily="34" charset="0"/>
              <a:cs typeface="Calibri" panose="020F0502020204030204" pitchFamily="34" charset="0"/>
            </a:endParaRPr>
          </a:p>
        </p:txBody>
      </p:sp>
      <p:sp>
        <p:nvSpPr>
          <p:cNvPr id="16" name="Rectangle: Rounded Corners 15">
            <a:extLst>
              <a:ext uri="{FF2B5EF4-FFF2-40B4-BE49-F238E27FC236}">
                <a16:creationId xmlns:a16="http://schemas.microsoft.com/office/drawing/2014/main" id="{7D2E85E8-C6D9-4A2E-86E8-CC04282D872A}"/>
              </a:ext>
            </a:extLst>
          </p:cNvPr>
          <p:cNvSpPr/>
          <p:nvPr/>
        </p:nvSpPr>
        <p:spPr>
          <a:xfrm>
            <a:off x="6445943" y="5912048"/>
            <a:ext cx="1382234" cy="446567"/>
          </a:xfrm>
          <a:prstGeom prst="roundRect">
            <a:avLst/>
          </a:prstGeom>
          <a:solidFill>
            <a:schemeClr val="accent1">
              <a:lumMod val="60000"/>
              <a:lumOff val="40000"/>
              <a:alpha val="14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cxnSp>
        <p:nvCxnSpPr>
          <p:cNvPr id="17" name="Straight Connector 16">
            <a:extLst>
              <a:ext uri="{FF2B5EF4-FFF2-40B4-BE49-F238E27FC236}">
                <a16:creationId xmlns:a16="http://schemas.microsoft.com/office/drawing/2014/main" id="{B1AF053B-04C5-4FAB-966D-F4B9A605BABB}"/>
              </a:ext>
            </a:extLst>
          </p:cNvPr>
          <p:cNvCxnSpPr>
            <a:cxnSpLocks/>
          </p:cNvCxnSpPr>
          <p:nvPr/>
        </p:nvCxnSpPr>
        <p:spPr>
          <a:xfrm>
            <a:off x="3553888" y="5901602"/>
            <a:ext cx="1916470" cy="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18" name="TextBox 17">
            <a:extLst>
              <a:ext uri="{FF2B5EF4-FFF2-40B4-BE49-F238E27FC236}">
                <a16:creationId xmlns:a16="http://schemas.microsoft.com/office/drawing/2014/main" id="{AEC30727-65BC-4359-843E-E7C080A9488B}"/>
              </a:ext>
            </a:extLst>
          </p:cNvPr>
          <p:cNvSpPr txBox="1"/>
          <p:nvPr/>
        </p:nvSpPr>
        <p:spPr>
          <a:xfrm>
            <a:off x="9720771" y="5912048"/>
            <a:ext cx="1656895"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fr-FR" b="1" i="1" dirty="0">
                <a:latin typeface="Calibri" panose="020F0502020204030204" pitchFamily="34" charset="0"/>
                <a:cs typeface="Calibri" panose="020F0502020204030204" pitchFamily="34" charset="0"/>
              </a:rPr>
              <a:t>Partie hôte =1</a:t>
            </a:r>
            <a:endParaRPr lang="fr-TN" b="1" i="1" dirty="0">
              <a:latin typeface="Calibri" panose="020F0502020204030204" pitchFamily="34" charset="0"/>
              <a:cs typeface="Calibri" panose="020F0502020204030204" pitchFamily="34" charset="0"/>
            </a:endParaRPr>
          </a:p>
        </p:txBody>
      </p:sp>
      <p:sp>
        <p:nvSpPr>
          <p:cNvPr id="20" name="Rectangle: Rounded Corners 19">
            <a:extLst>
              <a:ext uri="{FF2B5EF4-FFF2-40B4-BE49-F238E27FC236}">
                <a16:creationId xmlns:a16="http://schemas.microsoft.com/office/drawing/2014/main" id="{967E1DA4-E1EB-4666-99D7-D96F82122982}"/>
              </a:ext>
            </a:extLst>
          </p:cNvPr>
          <p:cNvSpPr/>
          <p:nvPr/>
        </p:nvSpPr>
        <p:spPr>
          <a:xfrm>
            <a:off x="6445943" y="3799723"/>
            <a:ext cx="1382234" cy="446567"/>
          </a:xfrm>
          <a:prstGeom prst="roundRect">
            <a:avLst/>
          </a:prstGeom>
          <a:solidFill>
            <a:schemeClr val="accent1">
              <a:lumMod val="60000"/>
              <a:lumOff val="40000"/>
              <a:alpha val="14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cxnSp>
        <p:nvCxnSpPr>
          <p:cNvPr id="21" name="Straight Connector 20">
            <a:extLst>
              <a:ext uri="{FF2B5EF4-FFF2-40B4-BE49-F238E27FC236}">
                <a16:creationId xmlns:a16="http://schemas.microsoft.com/office/drawing/2014/main" id="{11878749-C26E-4DC0-862A-F5E0E559555E}"/>
              </a:ext>
            </a:extLst>
          </p:cNvPr>
          <p:cNvCxnSpPr>
            <a:cxnSpLocks/>
          </p:cNvCxnSpPr>
          <p:nvPr/>
        </p:nvCxnSpPr>
        <p:spPr>
          <a:xfrm>
            <a:off x="3553888" y="3789277"/>
            <a:ext cx="2237312" cy="0"/>
          </a:xfrm>
          <a:prstGeom prst="line">
            <a:avLst/>
          </a:prstGeom>
          <a:ln>
            <a:solidFill>
              <a:srgbClr val="0070C0"/>
            </a:solidFill>
          </a:ln>
        </p:spPr>
        <p:style>
          <a:lnRef idx="3">
            <a:schemeClr val="accent2"/>
          </a:lnRef>
          <a:fillRef idx="0">
            <a:schemeClr val="accent2"/>
          </a:fillRef>
          <a:effectRef idx="2">
            <a:schemeClr val="accent2"/>
          </a:effectRef>
          <a:fontRef idx="minor">
            <a:schemeClr val="tx1"/>
          </a:fontRef>
        </p:style>
      </p:cxnSp>
      <p:sp>
        <p:nvSpPr>
          <p:cNvPr id="22" name="TextBox 21">
            <a:extLst>
              <a:ext uri="{FF2B5EF4-FFF2-40B4-BE49-F238E27FC236}">
                <a16:creationId xmlns:a16="http://schemas.microsoft.com/office/drawing/2014/main" id="{836F4A17-4B33-4D35-ABC2-3CF0AF00D321}"/>
              </a:ext>
            </a:extLst>
          </p:cNvPr>
          <p:cNvSpPr txBox="1"/>
          <p:nvPr/>
        </p:nvSpPr>
        <p:spPr>
          <a:xfrm>
            <a:off x="10174941" y="3738895"/>
            <a:ext cx="460976"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fr-FR" b="1" i="1" dirty="0">
                <a:latin typeface="Calibri" panose="020F0502020204030204" pitchFamily="34" charset="0"/>
                <a:cs typeface="Calibri" panose="020F0502020204030204" pitchFamily="34" charset="0"/>
              </a:rPr>
              <a:t>+1</a:t>
            </a:r>
            <a:endParaRPr lang="fr-TN" b="1" i="1" dirty="0">
              <a:latin typeface="Calibri" panose="020F0502020204030204" pitchFamily="34" charset="0"/>
              <a:cs typeface="Calibri" panose="020F0502020204030204" pitchFamily="34" charset="0"/>
            </a:endParaRPr>
          </a:p>
        </p:txBody>
      </p:sp>
      <p:pic>
        <p:nvPicPr>
          <p:cNvPr id="25" name="Graphic 24" descr="Arrow Slight curve">
            <a:extLst>
              <a:ext uri="{FF2B5EF4-FFF2-40B4-BE49-F238E27FC236}">
                <a16:creationId xmlns:a16="http://schemas.microsoft.com/office/drawing/2014/main" id="{A29449F2-61A8-48E2-87E5-736B8989B8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318380" flipH="1">
            <a:off x="10589329" y="3118106"/>
            <a:ext cx="867807" cy="914400"/>
          </a:xfrm>
          <a:prstGeom prst="rect">
            <a:avLst/>
          </a:prstGeom>
        </p:spPr>
      </p:pic>
      <p:sp>
        <p:nvSpPr>
          <p:cNvPr id="26" name="Rectangle: Rounded Corners 25">
            <a:extLst>
              <a:ext uri="{FF2B5EF4-FFF2-40B4-BE49-F238E27FC236}">
                <a16:creationId xmlns:a16="http://schemas.microsoft.com/office/drawing/2014/main" id="{086FA19C-2FB1-498D-A1A0-72E9081A2309}"/>
              </a:ext>
            </a:extLst>
          </p:cNvPr>
          <p:cNvSpPr/>
          <p:nvPr/>
        </p:nvSpPr>
        <p:spPr>
          <a:xfrm>
            <a:off x="6437923" y="4866520"/>
            <a:ext cx="1382234" cy="446567"/>
          </a:xfrm>
          <a:prstGeom prst="roundRect">
            <a:avLst/>
          </a:prstGeom>
          <a:solidFill>
            <a:schemeClr val="accent1">
              <a:lumMod val="60000"/>
              <a:lumOff val="40000"/>
              <a:alpha val="14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cxnSp>
        <p:nvCxnSpPr>
          <p:cNvPr id="27" name="Straight Connector 26">
            <a:extLst>
              <a:ext uri="{FF2B5EF4-FFF2-40B4-BE49-F238E27FC236}">
                <a16:creationId xmlns:a16="http://schemas.microsoft.com/office/drawing/2014/main" id="{E8F67905-B628-4501-B67B-885BFFD59C5D}"/>
              </a:ext>
            </a:extLst>
          </p:cNvPr>
          <p:cNvCxnSpPr>
            <a:cxnSpLocks/>
          </p:cNvCxnSpPr>
          <p:nvPr/>
        </p:nvCxnSpPr>
        <p:spPr>
          <a:xfrm>
            <a:off x="3545868" y="4856074"/>
            <a:ext cx="2237312" cy="0"/>
          </a:xfrm>
          <a:prstGeom prst="line">
            <a:avLst/>
          </a:prstGeom>
          <a:ln>
            <a:solidFill>
              <a:srgbClr val="0070C0"/>
            </a:solidFill>
          </a:ln>
        </p:spPr>
        <p:style>
          <a:lnRef idx="3">
            <a:schemeClr val="accent2"/>
          </a:lnRef>
          <a:fillRef idx="0">
            <a:schemeClr val="accent2"/>
          </a:fillRef>
          <a:effectRef idx="2">
            <a:schemeClr val="accent2"/>
          </a:effectRef>
          <a:fontRef idx="minor">
            <a:schemeClr val="tx1"/>
          </a:fontRef>
        </p:style>
      </p:cxnSp>
      <p:sp>
        <p:nvSpPr>
          <p:cNvPr id="28" name="TextBox 27">
            <a:extLst>
              <a:ext uri="{FF2B5EF4-FFF2-40B4-BE49-F238E27FC236}">
                <a16:creationId xmlns:a16="http://schemas.microsoft.com/office/drawing/2014/main" id="{6F2CEF70-6BE4-42E1-877B-4EFFF5BEB792}"/>
              </a:ext>
            </a:extLst>
          </p:cNvPr>
          <p:cNvSpPr txBox="1"/>
          <p:nvPr/>
        </p:nvSpPr>
        <p:spPr>
          <a:xfrm>
            <a:off x="10166921" y="4805692"/>
            <a:ext cx="460976"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fr-FR" b="1" i="1" dirty="0">
                <a:latin typeface="Calibri" panose="020F0502020204030204" pitchFamily="34" charset="0"/>
                <a:cs typeface="Calibri" panose="020F0502020204030204" pitchFamily="34" charset="0"/>
              </a:rPr>
              <a:t>-1</a:t>
            </a:r>
            <a:endParaRPr lang="fr-TN" b="1" i="1" dirty="0">
              <a:latin typeface="Calibri" panose="020F0502020204030204" pitchFamily="34" charset="0"/>
              <a:cs typeface="Calibri" panose="020F0502020204030204" pitchFamily="34" charset="0"/>
            </a:endParaRPr>
          </a:p>
        </p:txBody>
      </p:sp>
      <p:pic>
        <p:nvPicPr>
          <p:cNvPr id="29" name="Graphic 28" descr="Arrow Slight curve">
            <a:extLst>
              <a:ext uri="{FF2B5EF4-FFF2-40B4-BE49-F238E27FC236}">
                <a16:creationId xmlns:a16="http://schemas.microsoft.com/office/drawing/2014/main" id="{99D5E5A6-AA8E-4982-9C8C-1B030516A6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4194892">
            <a:off x="10802416" y="4969738"/>
            <a:ext cx="803867" cy="914400"/>
          </a:xfrm>
          <a:prstGeom prst="rect">
            <a:avLst/>
          </a:prstGeom>
        </p:spPr>
      </p:pic>
    </p:spTree>
    <p:extLst>
      <p:ext uri="{BB962C8B-B14F-4D97-AF65-F5344CB8AC3E}">
        <p14:creationId xmlns:p14="http://schemas.microsoft.com/office/powerpoint/2010/main" val="884816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arn(inVertical)">
                                      <p:cBhvr>
                                        <p:cTn id="18" dur="500"/>
                                        <p:tgtEl>
                                          <p:spTgt spid="17"/>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arn(inVertical)">
                                      <p:cBhvr>
                                        <p:cTn id="21" dur="500"/>
                                        <p:tgtEl>
                                          <p:spTgt spid="16"/>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arn(inVertical)">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barn(inVertical)">
                                      <p:cBhvr>
                                        <p:cTn id="29" dur="500"/>
                                        <p:tgtEl>
                                          <p:spTgt spid="21"/>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arn(inVertical)">
                                      <p:cBhvr>
                                        <p:cTn id="32" dur="500"/>
                                        <p:tgtEl>
                                          <p:spTgt spid="20"/>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barn(inVertical)">
                                      <p:cBhvr>
                                        <p:cTn id="35" dur="500"/>
                                        <p:tgtEl>
                                          <p:spTgt spid="22"/>
                                        </p:tgtEl>
                                      </p:cBhvr>
                                    </p:animEffect>
                                  </p:childTnLst>
                                </p:cTn>
                              </p:par>
                              <p:par>
                                <p:cTn id="36" presetID="16" presetClass="entr" presetSubtype="21"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barn(inVertical)">
                                      <p:cBhvr>
                                        <p:cTn id="38" dur="5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barn(inVertical)">
                                      <p:cBhvr>
                                        <p:cTn id="43" dur="500"/>
                                        <p:tgtEl>
                                          <p:spTgt spid="27"/>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barn(inVertical)">
                                      <p:cBhvr>
                                        <p:cTn id="46" dur="500"/>
                                        <p:tgtEl>
                                          <p:spTgt spid="26"/>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barn(inVertical)">
                                      <p:cBhvr>
                                        <p:cTn id="49" dur="500"/>
                                        <p:tgtEl>
                                          <p:spTgt spid="28"/>
                                        </p:tgtEl>
                                      </p:cBhvr>
                                    </p:animEffect>
                                  </p:childTnLst>
                                </p:cTn>
                              </p:par>
                              <p:par>
                                <p:cTn id="50" presetID="16" presetClass="entr" presetSubtype="21" fill="hold"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barn(inVertical)">
                                      <p:cBhvr>
                                        <p:cTn id="5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6" grpId="0" animBg="1"/>
      <p:bldP spid="18" grpId="0" animBg="1"/>
      <p:bldP spid="20" grpId="0" animBg="1"/>
      <p:bldP spid="22" grpId="0" animBg="1"/>
      <p:bldP spid="26"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2406946A-E88A-4FC8-A98C-66470F5BF273}"/>
              </a:ext>
            </a:extLst>
          </p:cNvPr>
          <p:cNvSpPr/>
          <p:nvPr/>
        </p:nvSpPr>
        <p:spPr>
          <a:xfrm>
            <a:off x="1966572" y="2086306"/>
            <a:ext cx="1483031" cy="85954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CBB6A52D-40FD-452E-BB0D-53D6CD4E5EEC}"/>
              </a:ext>
            </a:extLst>
          </p:cNvPr>
          <p:cNvGrpSpPr/>
          <p:nvPr/>
        </p:nvGrpSpPr>
        <p:grpSpPr>
          <a:xfrm>
            <a:off x="3146657" y="2086306"/>
            <a:ext cx="8128433" cy="859540"/>
            <a:chOff x="2189480" y="2153920"/>
            <a:chExt cx="7213599" cy="1137920"/>
          </a:xfrm>
          <a:solidFill>
            <a:srgbClr val="C00000"/>
          </a:solidFill>
        </p:grpSpPr>
        <p:sp>
          <p:nvSpPr>
            <p:cNvPr id="5" name="Arrow: Chevron 4">
              <a:extLst>
                <a:ext uri="{FF2B5EF4-FFF2-40B4-BE49-F238E27FC236}">
                  <a16:creationId xmlns:a16="http://schemas.microsoft.com/office/drawing/2014/main" id="{05A51B60-31A0-4A2E-98C1-436A01D89269}"/>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0A22F082-B58B-48F3-8617-EC965117E881}"/>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7" name="Arrow: Pentagon 6">
            <a:extLst>
              <a:ext uri="{FF2B5EF4-FFF2-40B4-BE49-F238E27FC236}">
                <a16:creationId xmlns:a16="http://schemas.microsoft.com/office/drawing/2014/main" id="{E167B201-31CC-441A-A350-AFE1EE2B3BFF}"/>
              </a:ext>
            </a:extLst>
          </p:cNvPr>
          <p:cNvSpPr/>
          <p:nvPr/>
        </p:nvSpPr>
        <p:spPr>
          <a:xfrm>
            <a:off x="1966572" y="3032628"/>
            <a:ext cx="1483031" cy="859540"/>
          </a:xfrm>
          <a:prstGeom prst="homePlate">
            <a:avLst/>
          </a:prstGeom>
          <a:solidFill>
            <a:srgbClr val="EA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8F8AA9B2-6CAA-4C9E-8EFC-77CE589BA17D}"/>
              </a:ext>
            </a:extLst>
          </p:cNvPr>
          <p:cNvGrpSpPr/>
          <p:nvPr/>
        </p:nvGrpSpPr>
        <p:grpSpPr>
          <a:xfrm>
            <a:off x="3146657" y="3032628"/>
            <a:ext cx="8174485" cy="859540"/>
            <a:chOff x="2189480" y="2153920"/>
            <a:chExt cx="7213599" cy="1137920"/>
          </a:xfrm>
          <a:solidFill>
            <a:srgbClr val="EA2B26"/>
          </a:solidFill>
        </p:grpSpPr>
        <p:sp>
          <p:nvSpPr>
            <p:cNvPr id="9" name="Arrow: Chevron 8">
              <a:extLst>
                <a:ext uri="{FF2B5EF4-FFF2-40B4-BE49-F238E27FC236}">
                  <a16:creationId xmlns:a16="http://schemas.microsoft.com/office/drawing/2014/main" id="{C10C4341-591E-4CAB-B9DD-FE0995D3D5EF}"/>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E7AC3C9D-2DFE-40DB-A69D-66C32B6C0814}"/>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1" name="Arrow: Pentagon 10">
            <a:extLst>
              <a:ext uri="{FF2B5EF4-FFF2-40B4-BE49-F238E27FC236}">
                <a16:creationId xmlns:a16="http://schemas.microsoft.com/office/drawing/2014/main" id="{346DA488-627C-4261-9B61-087BAD6D53B5}"/>
              </a:ext>
            </a:extLst>
          </p:cNvPr>
          <p:cNvSpPr/>
          <p:nvPr/>
        </p:nvSpPr>
        <p:spPr>
          <a:xfrm>
            <a:off x="1966572" y="3978948"/>
            <a:ext cx="1483031" cy="859540"/>
          </a:xfrm>
          <a:prstGeom prst="homePlate">
            <a:avLst/>
          </a:prstGeom>
          <a:solidFill>
            <a:srgbClr val="E76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A11D901A-197C-418B-B6A8-396960BE1D69}"/>
              </a:ext>
            </a:extLst>
          </p:cNvPr>
          <p:cNvGrpSpPr/>
          <p:nvPr/>
        </p:nvGrpSpPr>
        <p:grpSpPr>
          <a:xfrm>
            <a:off x="3146658" y="3978948"/>
            <a:ext cx="8174484" cy="859540"/>
            <a:chOff x="2189480" y="2153920"/>
            <a:chExt cx="7213599" cy="1137920"/>
          </a:xfrm>
          <a:solidFill>
            <a:srgbClr val="E76541"/>
          </a:solidFill>
        </p:grpSpPr>
        <p:sp>
          <p:nvSpPr>
            <p:cNvPr id="13" name="Arrow: Chevron 12">
              <a:extLst>
                <a:ext uri="{FF2B5EF4-FFF2-40B4-BE49-F238E27FC236}">
                  <a16:creationId xmlns:a16="http://schemas.microsoft.com/office/drawing/2014/main" id="{764D777E-C15B-4130-9C12-E71D60F049D6}"/>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6AAF8B01-D1CB-4816-B150-E332E631BB91}"/>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5" name="Arrow: Pentagon 14">
            <a:extLst>
              <a:ext uri="{FF2B5EF4-FFF2-40B4-BE49-F238E27FC236}">
                <a16:creationId xmlns:a16="http://schemas.microsoft.com/office/drawing/2014/main" id="{C01B87A7-7778-4382-A241-093AECDBB725}"/>
              </a:ext>
            </a:extLst>
          </p:cNvPr>
          <p:cNvSpPr/>
          <p:nvPr/>
        </p:nvSpPr>
        <p:spPr>
          <a:xfrm>
            <a:off x="1966572" y="4925270"/>
            <a:ext cx="1712638" cy="1344900"/>
          </a:xfrm>
          <a:prstGeom prst="homePlate">
            <a:avLst/>
          </a:prstGeom>
          <a:solidFill>
            <a:srgbClr val="FF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16" name="Group 15">
            <a:extLst>
              <a:ext uri="{FF2B5EF4-FFF2-40B4-BE49-F238E27FC236}">
                <a16:creationId xmlns:a16="http://schemas.microsoft.com/office/drawing/2014/main" id="{DCC12990-D6B3-499A-A6FE-B4070B1C13FB}"/>
              </a:ext>
            </a:extLst>
          </p:cNvPr>
          <p:cNvGrpSpPr/>
          <p:nvPr/>
        </p:nvGrpSpPr>
        <p:grpSpPr>
          <a:xfrm>
            <a:off x="3146657" y="4925269"/>
            <a:ext cx="8174485" cy="1344901"/>
            <a:chOff x="2189480" y="2153920"/>
            <a:chExt cx="7213599" cy="1137920"/>
          </a:xfrm>
          <a:solidFill>
            <a:srgbClr val="FF7171"/>
          </a:solidFill>
        </p:grpSpPr>
        <p:sp>
          <p:nvSpPr>
            <p:cNvPr id="17" name="Arrow: Chevron 16">
              <a:extLst>
                <a:ext uri="{FF2B5EF4-FFF2-40B4-BE49-F238E27FC236}">
                  <a16:creationId xmlns:a16="http://schemas.microsoft.com/office/drawing/2014/main" id="{5ACC1D4F-F5F0-493C-97EC-27CCAE4793E7}"/>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048177E-8AAC-4BD6-9E7E-CB32FC318CE9}"/>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23" name="TextBox 22">
            <a:extLst>
              <a:ext uri="{FF2B5EF4-FFF2-40B4-BE49-F238E27FC236}">
                <a16:creationId xmlns:a16="http://schemas.microsoft.com/office/drawing/2014/main" id="{37D74C06-2508-48F9-81C5-F26CAE209AA3}"/>
              </a:ext>
            </a:extLst>
          </p:cNvPr>
          <p:cNvSpPr txBox="1"/>
          <p:nvPr/>
        </p:nvSpPr>
        <p:spPr>
          <a:xfrm>
            <a:off x="2033804" y="2156606"/>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chemeClr val="tx2">
                    <a:lumMod val="75000"/>
                  </a:schemeClr>
                </a:solidFill>
                <a:effectLst/>
                <a:uLnTx/>
                <a:uFillTx/>
                <a:latin typeface="Open Sans" panose="020B0606030504020204" pitchFamily="34" charset="0"/>
                <a:ea typeface="+mn-ea"/>
                <a:cs typeface="+mn-cs"/>
              </a:rPr>
              <a:t>01</a:t>
            </a:r>
            <a:endParaRPr kumimoji="0" lang="en-GB" sz="4000" b="1" i="0" u="none" strike="noStrike" kern="1200" cap="none" spc="0" normalizeH="0" baseline="0" noProof="0" dirty="0">
              <a:ln>
                <a:noFill/>
              </a:ln>
              <a:solidFill>
                <a:schemeClr val="tx2">
                  <a:lumMod val="75000"/>
                </a:schemeClr>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4" name="TextBox 23">
            <a:extLst>
              <a:ext uri="{FF2B5EF4-FFF2-40B4-BE49-F238E27FC236}">
                <a16:creationId xmlns:a16="http://schemas.microsoft.com/office/drawing/2014/main" id="{71E6139F-E8FE-4138-815D-9F6011D98B25}"/>
              </a:ext>
            </a:extLst>
          </p:cNvPr>
          <p:cNvSpPr txBox="1"/>
          <p:nvPr/>
        </p:nvSpPr>
        <p:spPr>
          <a:xfrm>
            <a:off x="2033804" y="3099792"/>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chemeClr val="tx2">
                    <a:lumMod val="75000"/>
                  </a:schemeClr>
                </a:solidFill>
                <a:effectLst/>
                <a:uLnTx/>
                <a:uFillTx/>
                <a:latin typeface="Open Sans" panose="020B0606030504020204" pitchFamily="34" charset="0"/>
                <a:ea typeface="+mn-ea"/>
                <a:cs typeface="+mn-cs"/>
              </a:rPr>
              <a:t>0</a:t>
            </a:r>
            <a:r>
              <a:rPr kumimoji="0" lang="en-US" sz="4000" b="1" i="0" u="none" strike="noStrike" kern="1200" cap="none" spc="0" normalizeH="0" baseline="0" noProof="0" dirty="0">
                <a:ln>
                  <a:noFill/>
                </a:ln>
                <a:solidFill>
                  <a:schemeClr val="tx2">
                    <a:lumMod val="75000"/>
                  </a:schemeClr>
                </a:solidFill>
                <a:effectLst/>
                <a:uLnTx/>
                <a:uFillTx/>
                <a:latin typeface="Open Sans" panose="020B0606030504020204" pitchFamily="34" charset="0"/>
                <a:ea typeface="+mn-ea"/>
                <a:cs typeface="+mn-cs"/>
              </a:rPr>
              <a:t>2</a:t>
            </a:r>
            <a:endParaRPr kumimoji="0" lang="en-GB" sz="4000" b="1" i="0" u="none" strike="noStrike" kern="1200" cap="none" spc="0" normalizeH="0" baseline="0" noProof="0" dirty="0">
              <a:ln>
                <a:noFill/>
              </a:ln>
              <a:solidFill>
                <a:schemeClr val="tx2">
                  <a:lumMod val="75000"/>
                </a:schemeClr>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5" name="TextBox 24">
            <a:extLst>
              <a:ext uri="{FF2B5EF4-FFF2-40B4-BE49-F238E27FC236}">
                <a16:creationId xmlns:a16="http://schemas.microsoft.com/office/drawing/2014/main" id="{2C85917B-D991-438C-83DE-588266699511}"/>
              </a:ext>
            </a:extLst>
          </p:cNvPr>
          <p:cNvSpPr txBox="1"/>
          <p:nvPr/>
        </p:nvSpPr>
        <p:spPr>
          <a:xfrm>
            <a:off x="2033803" y="4067133"/>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chemeClr val="tx2">
                    <a:lumMod val="75000"/>
                  </a:schemeClr>
                </a:solidFill>
                <a:effectLst/>
                <a:uLnTx/>
                <a:uFillTx/>
                <a:latin typeface="Open Sans" panose="020B0606030504020204" pitchFamily="34" charset="0"/>
                <a:ea typeface="+mn-ea"/>
                <a:cs typeface="+mn-cs"/>
              </a:rPr>
              <a:t>0</a:t>
            </a:r>
            <a:r>
              <a:rPr kumimoji="0" lang="en-US" sz="4000" b="1" i="0" u="none" strike="noStrike" kern="1200" cap="none" spc="0" normalizeH="0" baseline="0" noProof="0" dirty="0">
                <a:ln>
                  <a:noFill/>
                </a:ln>
                <a:solidFill>
                  <a:schemeClr val="tx2">
                    <a:lumMod val="75000"/>
                  </a:schemeClr>
                </a:solidFill>
                <a:effectLst/>
                <a:uLnTx/>
                <a:uFillTx/>
                <a:latin typeface="Open Sans" panose="020B0606030504020204" pitchFamily="34" charset="0"/>
                <a:ea typeface="+mn-ea"/>
                <a:cs typeface="+mn-cs"/>
              </a:rPr>
              <a:t>3</a:t>
            </a:r>
            <a:endParaRPr kumimoji="0" lang="en-GB" sz="4000" b="1" i="0" u="none" strike="noStrike" kern="1200" cap="none" spc="0" normalizeH="0" baseline="0" noProof="0" dirty="0">
              <a:ln>
                <a:noFill/>
              </a:ln>
              <a:solidFill>
                <a:schemeClr val="tx2">
                  <a:lumMod val="75000"/>
                </a:schemeClr>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6" name="TextBox 25">
            <a:extLst>
              <a:ext uri="{FF2B5EF4-FFF2-40B4-BE49-F238E27FC236}">
                <a16:creationId xmlns:a16="http://schemas.microsoft.com/office/drawing/2014/main" id="{7F6849BB-5FCC-484A-B778-5DF97AA35EEA}"/>
              </a:ext>
            </a:extLst>
          </p:cNvPr>
          <p:cNvSpPr txBox="1"/>
          <p:nvPr/>
        </p:nvSpPr>
        <p:spPr>
          <a:xfrm>
            <a:off x="2033804" y="5001097"/>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chemeClr val="tx2">
                    <a:lumMod val="75000"/>
                  </a:schemeClr>
                </a:solidFill>
                <a:effectLst/>
                <a:uLnTx/>
                <a:uFillTx/>
                <a:latin typeface="Open Sans" panose="020B0606030504020204" pitchFamily="34" charset="0"/>
                <a:ea typeface="+mn-ea"/>
                <a:cs typeface="+mn-cs"/>
              </a:rPr>
              <a:t>0</a:t>
            </a:r>
            <a:r>
              <a:rPr kumimoji="0" lang="en-US" sz="4000" b="1" i="0" u="none" strike="noStrike" kern="1200" cap="none" spc="0" normalizeH="0" baseline="0" noProof="0" dirty="0">
                <a:ln>
                  <a:noFill/>
                </a:ln>
                <a:solidFill>
                  <a:schemeClr val="tx2">
                    <a:lumMod val="75000"/>
                  </a:schemeClr>
                </a:solidFill>
                <a:effectLst/>
                <a:uLnTx/>
                <a:uFillTx/>
                <a:latin typeface="Open Sans" panose="020B0606030504020204" pitchFamily="34" charset="0"/>
                <a:ea typeface="+mn-ea"/>
                <a:cs typeface="+mn-cs"/>
              </a:rPr>
              <a:t>4</a:t>
            </a:r>
            <a:endParaRPr kumimoji="0" lang="en-GB" sz="4000" b="1" i="0" u="none" strike="noStrike" kern="1200" cap="none" spc="0" normalizeH="0" baseline="0" noProof="0" dirty="0">
              <a:ln>
                <a:noFill/>
              </a:ln>
              <a:solidFill>
                <a:schemeClr val="tx2">
                  <a:lumMod val="75000"/>
                </a:schemeClr>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8" name="TextBox 27">
            <a:extLst>
              <a:ext uri="{FF2B5EF4-FFF2-40B4-BE49-F238E27FC236}">
                <a16:creationId xmlns:a16="http://schemas.microsoft.com/office/drawing/2014/main" id="{E21C088E-E866-46D0-A590-EC9B0F38B034}"/>
              </a:ext>
            </a:extLst>
          </p:cNvPr>
          <p:cNvSpPr txBox="1"/>
          <p:nvPr/>
        </p:nvSpPr>
        <p:spPr>
          <a:xfrm>
            <a:off x="3840052" y="2170383"/>
            <a:ext cx="5918803" cy="385042"/>
          </a:xfrm>
          <a:prstGeom prst="rect">
            <a:avLst/>
          </a:prstGeom>
          <a:noFill/>
        </p:spPr>
        <p:txBody>
          <a:bodyPr wrap="square" rtlCol="0">
            <a:spAutoFit/>
          </a:bodyPr>
          <a:lstStyle/>
          <a:p>
            <a:pPr lvl="0" algn="just">
              <a:lnSpc>
                <a:spcPct val="115000"/>
              </a:lnSpc>
              <a:spcAft>
                <a:spcPts val="1000"/>
              </a:spcAft>
            </a:pPr>
            <a:r>
              <a:rPr lang="fr-FR" sz="1800" dirty="0">
                <a:solidFill>
                  <a:srgbClr val="000000"/>
                </a:solidFill>
                <a:effectLst/>
                <a:latin typeface="Cambria" panose="02040503050406030204" pitchFamily="18" charset="0"/>
                <a:ea typeface="Times New Roman" panose="02020603050405020304" pitchFamily="18" charset="0"/>
              </a:rPr>
              <a:t>Expliquer le besoin de segmentation des réseaux </a:t>
            </a:r>
            <a:endParaRPr lang="fr-TN" sz="1800" dirty="0">
              <a:solidFill>
                <a:srgbClr val="000000"/>
              </a:solidFill>
              <a:effectLst/>
              <a:latin typeface="Times New Roman" panose="02020603050405020304" pitchFamily="18" charset="0"/>
              <a:ea typeface="Times New Roman" panose="02020603050405020304" pitchFamily="18" charset="0"/>
            </a:endParaRPr>
          </a:p>
        </p:txBody>
      </p:sp>
      <p:sp>
        <p:nvSpPr>
          <p:cNvPr id="29" name="TextBox 28">
            <a:extLst>
              <a:ext uri="{FF2B5EF4-FFF2-40B4-BE49-F238E27FC236}">
                <a16:creationId xmlns:a16="http://schemas.microsoft.com/office/drawing/2014/main" id="{3CD07221-9231-4F26-9A19-5BA28ED1E8FE}"/>
              </a:ext>
            </a:extLst>
          </p:cNvPr>
          <p:cNvSpPr txBox="1"/>
          <p:nvPr/>
        </p:nvSpPr>
        <p:spPr>
          <a:xfrm>
            <a:off x="3764123" y="3088566"/>
            <a:ext cx="5994732" cy="385042"/>
          </a:xfrm>
          <a:prstGeom prst="rect">
            <a:avLst/>
          </a:prstGeom>
          <a:noFill/>
        </p:spPr>
        <p:txBody>
          <a:bodyPr wrap="square" rtlCol="0">
            <a:spAutoFit/>
          </a:bodyPr>
          <a:lstStyle/>
          <a:p>
            <a:pPr lvl="0" algn="just">
              <a:lnSpc>
                <a:spcPct val="115000"/>
              </a:lnSpc>
              <a:spcAft>
                <a:spcPts val="1000"/>
              </a:spcAft>
            </a:pPr>
            <a:r>
              <a:rPr lang="fr-FR" sz="1800" dirty="0">
                <a:solidFill>
                  <a:srgbClr val="000000"/>
                </a:solidFill>
                <a:effectLst/>
                <a:latin typeface="Cambria" panose="02040503050406030204" pitchFamily="18" charset="0"/>
                <a:ea typeface="Times New Roman" panose="02020603050405020304" pitchFamily="18" charset="0"/>
              </a:rPr>
              <a:t>Reconnaître la notion de masque (</a:t>
            </a:r>
            <a:r>
              <a:rPr lang="fr-FR" sz="1800" dirty="0" err="1">
                <a:solidFill>
                  <a:srgbClr val="000000"/>
                </a:solidFill>
                <a:effectLst/>
                <a:latin typeface="Cambria" panose="02040503050406030204" pitchFamily="18" charset="0"/>
                <a:ea typeface="Times New Roman" panose="02020603050405020304" pitchFamily="18" charset="0"/>
              </a:rPr>
              <a:t>Classful</a:t>
            </a:r>
            <a:r>
              <a:rPr lang="fr-FR" sz="1800" dirty="0">
                <a:solidFill>
                  <a:srgbClr val="000000"/>
                </a:solidFill>
                <a:effectLst/>
                <a:latin typeface="Cambria" panose="02040503050406030204" pitchFamily="18" charset="0"/>
                <a:ea typeface="Times New Roman" panose="02020603050405020304" pitchFamily="18" charset="0"/>
              </a:rPr>
              <a:t> et </a:t>
            </a:r>
            <a:r>
              <a:rPr lang="fr-FR" sz="1800" dirty="0" err="1">
                <a:solidFill>
                  <a:srgbClr val="000000"/>
                </a:solidFill>
                <a:effectLst/>
                <a:latin typeface="Cambria" panose="02040503050406030204" pitchFamily="18" charset="0"/>
                <a:ea typeface="Times New Roman" panose="02020603050405020304" pitchFamily="18" charset="0"/>
              </a:rPr>
              <a:t>Classless</a:t>
            </a:r>
            <a:r>
              <a:rPr lang="fr-FR" sz="1800" dirty="0">
                <a:solidFill>
                  <a:srgbClr val="000000"/>
                </a:solidFill>
                <a:effectLst/>
                <a:latin typeface="Cambria" panose="02040503050406030204" pitchFamily="18" charset="0"/>
                <a:ea typeface="Times New Roman" panose="02020603050405020304" pitchFamily="18" charset="0"/>
              </a:rPr>
              <a:t>)</a:t>
            </a:r>
            <a:endParaRPr lang="fr-TN" sz="1800" dirty="0">
              <a:solidFill>
                <a:srgbClr val="000000"/>
              </a:solidFill>
              <a:effectLst/>
              <a:latin typeface="Times New Roman" panose="02020603050405020304" pitchFamily="18" charset="0"/>
              <a:ea typeface="Times New Roman" panose="02020603050405020304" pitchFamily="18" charset="0"/>
            </a:endParaRPr>
          </a:p>
        </p:txBody>
      </p:sp>
      <p:sp>
        <p:nvSpPr>
          <p:cNvPr id="30" name="TextBox 29">
            <a:extLst>
              <a:ext uri="{FF2B5EF4-FFF2-40B4-BE49-F238E27FC236}">
                <a16:creationId xmlns:a16="http://schemas.microsoft.com/office/drawing/2014/main" id="{3978BFEB-19D5-4599-8DF0-E2CD5C9AF99B}"/>
              </a:ext>
            </a:extLst>
          </p:cNvPr>
          <p:cNvSpPr txBox="1"/>
          <p:nvPr/>
        </p:nvSpPr>
        <p:spPr>
          <a:xfrm>
            <a:off x="3840052" y="4116941"/>
            <a:ext cx="7263518" cy="703591"/>
          </a:xfrm>
          <a:prstGeom prst="rect">
            <a:avLst/>
          </a:prstGeom>
          <a:noFill/>
        </p:spPr>
        <p:txBody>
          <a:bodyPr wrap="square" rtlCol="0">
            <a:spAutoFit/>
          </a:bodyPr>
          <a:lstStyle/>
          <a:p>
            <a:pPr lvl="0" algn="just">
              <a:lnSpc>
                <a:spcPct val="115000"/>
              </a:lnSpc>
              <a:spcAft>
                <a:spcPts val="1000"/>
              </a:spcAft>
            </a:pPr>
            <a:r>
              <a:rPr lang="fr-FR" sz="1800" dirty="0">
                <a:solidFill>
                  <a:srgbClr val="000000"/>
                </a:solidFill>
                <a:effectLst/>
                <a:latin typeface="Cambria" panose="02040503050406030204" pitchFamily="18" charset="0"/>
                <a:ea typeface="Times New Roman" panose="02020603050405020304" pitchFamily="18" charset="0"/>
              </a:rPr>
              <a:t>Etablir de sous-réseaux avec le préfixe fixe (calculer l’adresse Réseau, adresse de diffusion et les plages d’adresse)</a:t>
            </a:r>
            <a:endParaRPr lang="fr-TN" sz="1800" dirty="0">
              <a:solidFill>
                <a:srgbClr val="000000"/>
              </a:solidFill>
              <a:effectLst/>
              <a:latin typeface="Times New Roman" panose="02020603050405020304" pitchFamily="18" charset="0"/>
              <a:ea typeface="Times New Roman" panose="02020603050405020304" pitchFamily="18" charset="0"/>
            </a:endParaRPr>
          </a:p>
        </p:txBody>
      </p:sp>
      <p:sp>
        <p:nvSpPr>
          <p:cNvPr id="31" name="TextBox 30">
            <a:extLst>
              <a:ext uri="{FF2B5EF4-FFF2-40B4-BE49-F238E27FC236}">
                <a16:creationId xmlns:a16="http://schemas.microsoft.com/office/drawing/2014/main" id="{6B8A5CA9-CA74-4789-AA2A-7339342AAAF1}"/>
              </a:ext>
            </a:extLst>
          </p:cNvPr>
          <p:cNvSpPr txBox="1"/>
          <p:nvPr/>
        </p:nvSpPr>
        <p:spPr>
          <a:xfrm>
            <a:off x="3840051" y="4947711"/>
            <a:ext cx="7263519" cy="1134670"/>
          </a:xfrm>
          <a:prstGeom prst="rect">
            <a:avLst/>
          </a:prstGeom>
          <a:noFill/>
        </p:spPr>
        <p:txBody>
          <a:bodyPr wrap="square" rtlCol="0">
            <a:spAutoFit/>
          </a:bodyPr>
          <a:lstStyle/>
          <a:p>
            <a:pPr lvl="0" algn="just">
              <a:lnSpc>
                <a:spcPct val="115000"/>
              </a:lnSpc>
              <a:spcAft>
                <a:spcPts val="1000"/>
              </a:spcAft>
            </a:pPr>
            <a:r>
              <a:rPr lang="fr-FR" sz="1800" dirty="0">
                <a:solidFill>
                  <a:srgbClr val="000000"/>
                </a:solidFill>
                <a:effectLst/>
                <a:latin typeface="Cambria" panose="02040503050406030204" pitchFamily="18" charset="0"/>
                <a:ea typeface="Times New Roman" panose="02020603050405020304" pitchFamily="18" charset="0"/>
              </a:rPr>
              <a:t>Expliquer les limites de l’adressage par classe et la segmentation par masque fixe</a:t>
            </a:r>
            <a:r>
              <a:rPr lang="fr-FR" sz="1800" b="1" dirty="0">
                <a:solidFill>
                  <a:srgbClr val="000000"/>
                </a:solidFill>
                <a:effectLst/>
                <a:latin typeface="Cambria" panose="02040503050406030204" pitchFamily="18" charset="0"/>
                <a:ea typeface="Times New Roman" panose="02020603050405020304" pitchFamily="18" charset="0"/>
              </a:rPr>
              <a:t> </a:t>
            </a:r>
            <a:endParaRPr lang="fr-TN" sz="1800" dirty="0">
              <a:solidFill>
                <a:srgbClr val="000000"/>
              </a:solidFill>
              <a:effectLst/>
              <a:latin typeface="Times New Roman" panose="02020603050405020304" pitchFamily="18" charset="0"/>
              <a:ea typeface="Times New Roman" panose="02020603050405020304" pitchFamily="18" charset="0"/>
            </a:endParaRPr>
          </a:p>
          <a:p>
            <a:r>
              <a:rPr lang="fr-FR" sz="1800" dirty="0">
                <a:effectLst/>
                <a:latin typeface="Cambria" panose="02040503050406030204" pitchFamily="18" charset="0"/>
                <a:ea typeface="Times New Roman" panose="02020603050405020304" pitchFamily="18" charset="0"/>
                <a:cs typeface="Times New Roman" panose="02020603050405020304" pitchFamily="18" charset="0"/>
              </a:rPr>
              <a:t>Appliquer la méthode de segmentation par masque variable</a:t>
            </a:r>
            <a:r>
              <a:rPr lang="fr-FR" sz="1800" b="1" dirty="0">
                <a:effectLst/>
                <a:latin typeface="Cambria" panose="02040503050406030204" pitchFamily="18" charset="0"/>
                <a:ea typeface="Times New Roman" panose="02020603050405020304" pitchFamily="18" charset="0"/>
                <a:cs typeface="Times New Roman" panose="02020603050405020304" pitchFamily="18" charset="0"/>
              </a:rPr>
              <a:t> </a:t>
            </a:r>
            <a:endParaRPr lang="fr-TN" sz="2000" dirty="0"/>
          </a:p>
        </p:txBody>
      </p:sp>
      <p:sp>
        <p:nvSpPr>
          <p:cNvPr id="33" name="Rectangle 2">
            <a:extLst>
              <a:ext uri="{FF2B5EF4-FFF2-40B4-BE49-F238E27FC236}">
                <a16:creationId xmlns:a16="http://schemas.microsoft.com/office/drawing/2014/main" id="{6F82EB86-8566-4AD4-BE3B-7F5A382E6786}"/>
              </a:ext>
            </a:extLst>
          </p:cNvPr>
          <p:cNvSpPr txBox="1">
            <a:spLocks noChangeArrowheads="1"/>
          </p:cNvSpPr>
          <p:nvPr/>
        </p:nvSpPr>
        <p:spPr>
          <a:xfrm>
            <a:off x="1289947" y="367785"/>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solidFill>
                  <a:schemeClr val="tx2">
                    <a:lumMod val="75000"/>
                  </a:schemeClr>
                </a:solidFill>
                <a:latin typeface="CiscoSans"/>
              </a:rPr>
              <a:t>Objectifs du chapitre</a:t>
            </a:r>
            <a:endParaRPr lang="fr-FR" sz="40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D4F3F22B-06E0-43C6-A9D7-1B394ADC6D3E}"/>
              </a:ext>
            </a:extLst>
          </p:cNvPr>
          <p:cNvSpPr txBox="1"/>
          <p:nvPr/>
        </p:nvSpPr>
        <p:spPr>
          <a:xfrm>
            <a:off x="3516835" y="2560804"/>
            <a:ext cx="6096000" cy="385042"/>
          </a:xfrm>
          <a:prstGeom prst="rect">
            <a:avLst/>
          </a:prstGeom>
          <a:noFill/>
        </p:spPr>
        <p:txBody>
          <a:bodyPr wrap="square">
            <a:spAutoFit/>
          </a:bodyPr>
          <a:lstStyle/>
          <a:p>
            <a:pPr lvl="0" algn="just">
              <a:lnSpc>
                <a:spcPct val="115000"/>
              </a:lnSpc>
              <a:spcAft>
                <a:spcPts val="1000"/>
              </a:spcAft>
            </a:pPr>
            <a:r>
              <a:rPr lang="fr-FR" sz="1800" dirty="0">
                <a:solidFill>
                  <a:srgbClr val="000000"/>
                </a:solidFill>
                <a:effectLst/>
                <a:latin typeface="Cambria" panose="02040503050406030204" pitchFamily="18" charset="0"/>
                <a:ea typeface="Times New Roman" panose="02020603050405020304" pitchFamily="18" charset="0"/>
              </a:rPr>
              <a:t>       Identifier un domaine de diffusion </a:t>
            </a:r>
            <a:endParaRPr lang="fr-TN" sz="2800" dirty="0">
              <a:solidFill>
                <a:srgbClr val="000000"/>
              </a:solidFill>
              <a:effectLst/>
              <a:latin typeface="Times New Roman" panose="02020603050405020304" pitchFamily="18" charset="0"/>
              <a:ea typeface="Times New Roman" panose="02020603050405020304" pitchFamily="18" charset="0"/>
            </a:endParaRPr>
          </a:p>
        </p:txBody>
      </p:sp>
      <p:sp>
        <p:nvSpPr>
          <p:cNvPr id="34" name="TextBox 33">
            <a:extLst>
              <a:ext uri="{FF2B5EF4-FFF2-40B4-BE49-F238E27FC236}">
                <a16:creationId xmlns:a16="http://schemas.microsoft.com/office/drawing/2014/main" id="{4EFE80E4-684D-4EC0-A742-09942089C76D}"/>
              </a:ext>
            </a:extLst>
          </p:cNvPr>
          <p:cNvSpPr txBox="1"/>
          <p:nvPr/>
        </p:nvSpPr>
        <p:spPr>
          <a:xfrm>
            <a:off x="3751453" y="3496049"/>
            <a:ext cx="7352118" cy="385042"/>
          </a:xfrm>
          <a:prstGeom prst="rect">
            <a:avLst/>
          </a:prstGeom>
          <a:noFill/>
        </p:spPr>
        <p:txBody>
          <a:bodyPr wrap="square">
            <a:spAutoFit/>
          </a:bodyPr>
          <a:lstStyle/>
          <a:p>
            <a:pPr lvl="0" algn="just">
              <a:lnSpc>
                <a:spcPct val="115000"/>
              </a:lnSpc>
              <a:spcAft>
                <a:spcPts val="1000"/>
              </a:spcAft>
            </a:pPr>
            <a:r>
              <a:rPr lang="fr-FR" sz="1800" dirty="0">
                <a:solidFill>
                  <a:srgbClr val="000000"/>
                </a:solidFill>
                <a:effectLst/>
                <a:latin typeface="Cambria" panose="02040503050406030204" pitchFamily="18" charset="0"/>
                <a:ea typeface="Times New Roman" panose="02020603050405020304" pitchFamily="18" charset="0"/>
              </a:rPr>
              <a:t>Expliquer la méthode de calcul de plan d’adressage à masque fixe</a:t>
            </a:r>
            <a:endParaRPr lang="fr-TN" sz="2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25751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AA2FAD6-2993-4ECF-AE86-ED3227FD1368}"/>
              </a:ext>
            </a:extLst>
          </p:cNvPr>
          <p:cNvSpPr>
            <a:spLocks noGrp="1"/>
          </p:cNvSpPr>
          <p:nvPr>
            <p:ph type="sldNum" idx="12"/>
          </p:nvPr>
        </p:nvSpPr>
        <p:spPr/>
        <p:txBody>
          <a:bodyPr/>
          <a:lstStyle/>
          <a:p>
            <a:fld id="{00000000-1234-1234-1234-123412341234}" type="slidenum">
              <a:rPr lang="fr-FR" smtClean="0"/>
              <a:pPr/>
              <a:t>20</a:t>
            </a:fld>
            <a:endParaRPr lang="fr-FR" dirty="0"/>
          </a:p>
        </p:txBody>
      </p:sp>
      <p:sp>
        <p:nvSpPr>
          <p:cNvPr id="5" name="Titre 2">
            <a:extLst>
              <a:ext uri="{FF2B5EF4-FFF2-40B4-BE49-F238E27FC236}">
                <a16:creationId xmlns:a16="http://schemas.microsoft.com/office/drawing/2014/main" id="{88BE405D-FC3E-4E6B-863F-7AC109CB528D}"/>
              </a:ext>
            </a:extLst>
          </p:cNvPr>
          <p:cNvSpPr txBox="1">
            <a:spLocks/>
          </p:cNvSpPr>
          <p:nvPr/>
        </p:nvSpPr>
        <p:spPr>
          <a:xfrm>
            <a:off x="1137754" y="38658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i="1" dirty="0">
                <a:solidFill>
                  <a:schemeClr val="bg2">
                    <a:lumMod val="50000"/>
                  </a:schemeClr>
                </a:solidFill>
                <a:effectLst/>
                <a:latin typeface="Calibri" panose="020F0502020204030204" pitchFamily="34" charset="0"/>
                <a:cs typeface="Calibri" panose="020F0502020204030204" pitchFamily="34" charset="0"/>
              </a:rPr>
              <a:t>Sous-</a:t>
            </a:r>
            <a:r>
              <a:rPr lang="en-US" sz="4400" b="1" i="1" dirty="0" err="1">
                <a:solidFill>
                  <a:schemeClr val="bg2">
                    <a:lumMod val="50000"/>
                  </a:schemeClr>
                </a:solidFill>
                <a:effectLst/>
                <a:latin typeface="Calibri" panose="020F0502020204030204" pitchFamily="34" charset="0"/>
                <a:cs typeface="Calibri" panose="020F0502020204030204" pitchFamily="34" charset="0"/>
              </a:rPr>
              <a:t>réseau</a:t>
            </a:r>
            <a:r>
              <a:rPr lang="en-US" sz="4400" b="1" i="1" dirty="0">
                <a:solidFill>
                  <a:schemeClr val="bg2">
                    <a:lumMod val="50000"/>
                  </a:schemeClr>
                </a:solidFill>
                <a:effectLst/>
                <a:latin typeface="Calibri" panose="020F0502020204030204" pitchFamily="34" charset="0"/>
                <a:cs typeface="Calibri" panose="020F0502020204030204" pitchFamily="34" charset="0"/>
              </a:rPr>
              <a:t> d'un </a:t>
            </a:r>
            <a:r>
              <a:rPr lang="en-US" sz="4400" b="1" i="1" dirty="0" err="1">
                <a:solidFill>
                  <a:schemeClr val="bg2">
                    <a:lumMod val="50000"/>
                  </a:schemeClr>
                </a:solidFill>
                <a:effectLst/>
                <a:latin typeface="Calibri" panose="020F0502020204030204" pitchFamily="34" charset="0"/>
                <a:cs typeface="Calibri" panose="020F0502020204030204" pitchFamily="34" charset="0"/>
              </a:rPr>
              <a:t>réseau</a:t>
            </a:r>
            <a:r>
              <a:rPr lang="en-US" sz="4400" b="1" i="1" dirty="0">
                <a:solidFill>
                  <a:schemeClr val="bg2">
                    <a:lumMod val="50000"/>
                  </a:schemeClr>
                </a:solidFill>
                <a:effectLst/>
                <a:latin typeface="Calibri" panose="020F0502020204030204" pitchFamily="34" charset="0"/>
                <a:cs typeface="Calibri" panose="020F0502020204030204" pitchFamily="34" charset="0"/>
              </a:rPr>
              <a:t> IPv4</a:t>
            </a:r>
          </a:p>
          <a:p>
            <a:r>
              <a:rPr lang="fr-FR" sz="2800" b="1" i="1" dirty="0">
                <a:solidFill>
                  <a:schemeClr val="accent5">
                    <a:lumMod val="75000"/>
                  </a:schemeClr>
                </a:solidFill>
                <a:latin typeface="Calibri" panose="020F0502020204030204" pitchFamily="34" charset="0"/>
                <a:cs typeface="Calibri" panose="020F0502020204030204" pitchFamily="34" charset="0"/>
              </a:rPr>
              <a:t>Sous-réseaux sans classe  </a:t>
            </a:r>
          </a:p>
          <a:p>
            <a:r>
              <a:rPr lang="fr-FR" sz="2200" b="1" i="1" dirty="0">
                <a:solidFill>
                  <a:schemeClr val="accent6">
                    <a:lumMod val="75000"/>
                  </a:schemeClr>
                </a:solidFill>
                <a:latin typeface="Calibri" panose="020F0502020204030204" pitchFamily="34" charset="0"/>
                <a:cs typeface="Calibri" panose="020F0502020204030204" pitchFamily="34" charset="0"/>
              </a:rPr>
              <a:t>Création de 4 sous-réseaux</a:t>
            </a:r>
          </a:p>
          <a:p>
            <a:endParaRPr lang="fr-FR" sz="2800" b="1" i="1" dirty="0">
              <a:solidFill>
                <a:schemeClr val="accent5">
                  <a:lumMod val="75000"/>
                </a:schemeClr>
              </a:solidFill>
              <a:latin typeface="Calibri" panose="020F0502020204030204" pitchFamily="34" charset="0"/>
              <a:cs typeface="Calibri" panose="020F0502020204030204" pitchFamily="34" charset="0"/>
            </a:endParaRPr>
          </a:p>
          <a:p>
            <a:endParaRPr lang="fr-FR" b="1" i="1" dirty="0">
              <a:solidFill>
                <a:schemeClr val="tx2">
                  <a:lumMod val="75000"/>
                </a:schemeClr>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552CC17E-05EC-4479-BA4A-429DB2EF1CBB}"/>
              </a:ext>
            </a:extLst>
          </p:cNvPr>
          <p:cNvPicPr>
            <a:picLocks noChangeAspect="1"/>
          </p:cNvPicPr>
          <p:nvPr/>
        </p:nvPicPr>
        <p:blipFill>
          <a:blip r:embed="rId3"/>
          <a:stretch>
            <a:fillRect/>
          </a:stretch>
        </p:blipFill>
        <p:spPr>
          <a:xfrm>
            <a:off x="0" y="2529882"/>
            <a:ext cx="5400600" cy="3004643"/>
          </a:xfrm>
          <a:prstGeom prst="rect">
            <a:avLst/>
          </a:prstGeom>
        </p:spPr>
      </p:pic>
      <p:sp>
        <p:nvSpPr>
          <p:cNvPr id="7" name="Rectangle: Rounded Corners 6">
            <a:extLst>
              <a:ext uri="{FF2B5EF4-FFF2-40B4-BE49-F238E27FC236}">
                <a16:creationId xmlns:a16="http://schemas.microsoft.com/office/drawing/2014/main" id="{CBEB7854-F74F-4548-AB3D-FDA5E22119CE}"/>
              </a:ext>
            </a:extLst>
          </p:cNvPr>
          <p:cNvSpPr/>
          <p:nvPr/>
        </p:nvSpPr>
        <p:spPr>
          <a:xfrm>
            <a:off x="0" y="2646947"/>
            <a:ext cx="2871537" cy="1267327"/>
          </a:xfrm>
          <a:prstGeom prst="roundRect">
            <a:avLst/>
          </a:prstGeom>
          <a:solidFill>
            <a:schemeClr val="accent4">
              <a:alpha val="14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8" name="Rectangle: Rounded Corners 7">
            <a:extLst>
              <a:ext uri="{FF2B5EF4-FFF2-40B4-BE49-F238E27FC236}">
                <a16:creationId xmlns:a16="http://schemas.microsoft.com/office/drawing/2014/main" id="{9AAD9377-FFFB-4D83-A03F-FE0FFD6A9B4B}"/>
              </a:ext>
            </a:extLst>
          </p:cNvPr>
          <p:cNvSpPr/>
          <p:nvPr/>
        </p:nvSpPr>
        <p:spPr>
          <a:xfrm>
            <a:off x="0" y="4267198"/>
            <a:ext cx="2871537" cy="1267327"/>
          </a:xfrm>
          <a:prstGeom prst="roundRect">
            <a:avLst/>
          </a:prstGeom>
          <a:solidFill>
            <a:schemeClr val="accent4">
              <a:alpha val="14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9" name="Rectangle: Rounded Corners 8">
            <a:extLst>
              <a:ext uri="{FF2B5EF4-FFF2-40B4-BE49-F238E27FC236}">
                <a16:creationId xmlns:a16="http://schemas.microsoft.com/office/drawing/2014/main" id="{68895637-41B6-4276-A7F4-312A6C494D84}"/>
              </a:ext>
            </a:extLst>
          </p:cNvPr>
          <p:cNvSpPr/>
          <p:nvPr/>
        </p:nvSpPr>
        <p:spPr>
          <a:xfrm>
            <a:off x="3376863" y="3429000"/>
            <a:ext cx="2023737" cy="1267327"/>
          </a:xfrm>
          <a:prstGeom prst="roundRect">
            <a:avLst/>
          </a:prstGeom>
          <a:solidFill>
            <a:schemeClr val="accent4">
              <a:alpha val="14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pic>
        <p:nvPicPr>
          <p:cNvPr id="10" name="Picture 3">
            <a:extLst>
              <a:ext uri="{FF2B5EF4-FFF2-40B4-BE49-F238E27FC236}">
                <a16:creationId xmlns:a16="http://schemas.microsoft.com/office/drawing/2014/main" id="{BD0E56CE-1C5C-4AB0-9C9C-F6AEEC7A47CE}"/>
              </a:ext>
            </a:extLst>
          </p:cNvPr>
          <p:cNvPicPr>
            <a:picLocks noChangeAspect="1" noChangeArrowheads="1"/>
          </p:cNvPicPr>
          <p:nvPr/>
        </p:nvPicPr>
        <p:blipFill>
          <a:blip r:embed="rId4"/>
          <a:srcRect/>
          <a:stretch>
            <a:fillRect/>
          </a:stretch>
        </p:blipFill>
        <p:spPr bwMode="auto">
          <a:xfrm>
            <a:off x="5581144" y="1712148"/>
            <a:ext cx="6072210" cy="3929077"/>
          </a:xfrm>
          <a:prstGeom prst="rect">
            <a:avLst/>
          </a:prstGeom>
          <a:noFill/>
          <a:ln w="9525">
            <a:noFill/>
            <a:miter lim="800000"/>
            <a:headEnd/>
            <a:tailEnd/>
          </a:ln>
          <a:effectLst/>
        </p:spPr>
      </p:pic>
      <p:sp>
        <p:nvSpPr>
          <p:cNvPr id="11" name="Rectangle: Rounded Corners 10">
            <a:extLst>
              <a:ext uri="{FF2B5EF4-FFF2-40B4-BE49-F238E27FC236}">
                <a16:creationId xmlns:a16="http://schemas.microsoft.com/office/drawing/2014/main" id="{F5229523-8527-4246-8C31-8DCC21C455BB}"/>
              </a:ext>
            </a:extLst>
          </p:cNvPr>
          <p:cNvSpPr/>
          <p:nvPr/>
        </p:nvSpPr>
        <p:spPr>
          <a:xfrm>
            <a:off x="5581144" y="1770384"/>
            <a:ext cx="6072210" cy="1267327"/>
          </a:xfrm>
          <a:prstGeom prst="roundRect">
            <a:avLst/>
          </a:prstGeom>
          <a:solidFill>
            <a:schemeClr val="accent3">
              <a:lumMod val="40000"/>
              <a:lumOff val="60000"/>
              <a:alpha val="14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3" name="Rectangle: Rounded Corners 12">
            <a:extLst>
              <a:ext uri="{FF2B5EF4-FFF2-40B4-BE49-F238E27FC236}">
                <a16:creationId xmlns:a16="http://schemas.microsoft.com/office/drawing/2014/main" id="{26936192-3D31-4750-B200-0AF66BCF9AE2}"/>
              </a:ext>
            </a:extLst>
          </p:cNvPr>
          <p:cNvSpPr/>
          <p:nvPr/>
        </p:nvSpPr>
        <p:spPr>
          <a:xfrm>
            <a:off x="5581144" y="2999871"/>
            <a:ext cx="6072210" cy="1363403"/>
          </a:xfrm>
          <a:prstGeom prst="roundRect">
            <a:avLst/>
          </a:prstGeom>
          <a:solidFill>
            <a:schemeClr val="accent3">
              <a:lumMod val="20000"/>
              <a:lumOff val="80000"/>
              <a:alpha val="14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5" name="Rectangle: Rounded Corners 14">
            <a:extLst>
              <a:ext uri="{FF2B5EF4-FFF2-40B4-BE49-F238E27FC236}">
                <a16:creationId xmlns:a16="http://schemas.microsoft.com/office/drawing/2014/main" id="{0C0A2505-89CF-4E8B-81A6-49D54546CE79}"/>
              </a:ext>
            </a:extLst>
          </p:cNvPr>
          <p:cNvSpPr/>
          <p:nvPr/>
        </p:nvSpPr>
        <p:spPr>
          <a:xfrm>
            <a:off x="5581144" y="4363274"/>
            <a:ext cx="6072210" cy="1267327"/>
          </a:xfrm>
          <a:prstGeom prst="roundRect">
            <a:avLst/>
          </a:prstGeom>
          <a:solidFill>
            <a:schemeClr val="accent3">
              <a:lumMod val="40000"/>
              <a:lumOff val="60000"/>
              <a:alpha val="14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6" name="Rectangle 15">
            <a:extLst>
              <a:ext uri="{FF2B5EF4-FFF2-40B4-BE49-F238E27FC236}">
                <a16:creationId xmlns:a16="http://schemas.microsoft.com/office/drawing/2014/main" id="{71ABE5F6-2160-416D-BAA4-06CFB14A3394}"/>
              </a:ext>
            </a:extLst>
          </p:cNvPr>
          <p:cNvSpPr/>
          <p:nvPr/>
        </p:nvSpPr>
        <p:spPr>
          <a:xfrm>
            <a:off x="1915826" y="5875056"/>
            <a:ext cx="955711" cy="369332"/>
          </a:xfrm>
          <a:prstGeom prst="rect">
            <a:avLst/>
          </a:prstGeom>
        </p:spPr>
        <p:txBody>
          <a:bodyPr wrap="none">
            <a:spAutoFit/>
          </a:bodyPr>
          <a:lstStyle/>
          <a:p>
            <a:r>
              <a:rPr lang="fr-FR" b="1" i="1" u="sng" dirty="0">
                <a:solidFill>
                  <a:srgbClr val="C00000"/>
                </a:solidFill>
              </a:rPr>
              <a:t>Figure 1</a:t>
            </a:r>
          </a:p>
        </p:txBody>
      </p:sp>
      <p:sp>
        <p:nvSpPr>
          <p:cNvPr id="17" name="Rectangle 16">
            <a:extLst>
              <a:ext uri="{FF2B5EF4-FFF2-40B4-BE49-F238E27FC236}">
                <a16:creationId xmlns:a16="http://schemas.microsoft.com/office/drawing/2014/main" id="{14B77B75-9C35-4B70-958A-CEB2AB333854}"/>
              </a:ext>
            </a:extLst>
          </p:cNvPr>
          <p:cNvSpPr/>
          <p:nvPr/>
        </p:nvSpPr>
        <p:spPr>
          <a:xfrm>
            <a:off x="8139393" y="5905556"/>
            <a:ext cx="955711" cy="369332"/>
          </a:xfrm>
          <a:prstGeom prst="rect">
            <a:avLst/>
          </a:prstGeom>
        </p:spPr>
        <p:txBody>
          <a:bodyPr wrap="none">
            <a:spAutoFit/>
          </a:bodyPr>
          <a:lstStyle/>
          <a:p>
            <a:r>
              <a:rPr lang="fr-FR" b="1" i="1" u="sng" dirty="0">
                <a:solidFill>
                  <a:srgbClr val="C00000"/>
                </a:solidFill>
              </a:rPr>
              <a:t>Figure 2</a:t>
            </a:r>
          </a:p>
        </p:txBody>
      </p:sp>
    </p:spTree>
    <p:extLst>
      <p:ext uri="{BB962C8B-B14F-4D97-AF65-F5344CB8AC3E}">
        <p14:creationId xmlns:p14="http://schemas.microsoft.com/office/powerpoint/2010/main" val="381115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500"/>
                                        <p:tgtEl>
                                          <p:spTgt spid="9"/>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arn(inVertical)">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3" grpId="0" animBg="1"/>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374A9C-CBD8-4FCD-A1F0-06AD5F212160}"/>
              </a:ext>
            </a:extLst>
          </p:cNvPr>
          <p:cNvSpPr>
            <a:spLocks noGrp="1"/>
          </p:cNvSpPr>
          <p:nvPr>
            <p:ph type="sldNum" idx="12"/>
          </p:nvPr>
        </p:nvSpPr>
        <p:spPr/>
        <p:txBody>
          <a:bodyPr/>
          <a:lstStyle/>
          <a:p>
            <a:fld id="{00000000-1234-1234-1234-123412341234}" type="slidenum">
              <a:rPr lang="fr-FR" smtClean="0"/>
              <a:pPr/>
              <a:t>21</a:t>
            </a:fld>
            <a:endParaRPr lang="fr-FR" dirty="0"/>
          </a:p>
        </p:txBody>
      </p:sp>
      <p:sp>
        <p:nvSpPr>
          <p:cNvPr id="5" name="Titre 2">
            <a:extLst>
              <a:ext uri="{FF2B5EF4-FFF2-40B4-BE49-F238E27FC236}">
                <a16:creationId xmlns:a16="http://schemas.microsoft.com/office/drawing/2014/main" id="{81560EB3-EE92-4B72-940A-D53BC6DAB87F}"/>
              </a:ext>
            </a:extLst>
          </p:cNvPr>
          <p:cNvSpPr txBox="1">
            <a:spLocks/>
          </p:cNvSpPr>
          <p:nvPr/>
        </p:nvSpPr>
        <p:spPr>
          <a:xfrm>
            <a:off x="1137754" y="38658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i="1" dirty="0">
                <a:solidFill>
                  <a:schemeClr val="bg2">
                    <a:lumMod val="50000"/>
                  </a:schemeClr>
                </a:solidFill>
                <a:effectLst/>
                <a:latin typeface="Calibri" panose="020F0502020204030204" pitchFamily="34" charset="0"/>
                <a:cs typeface="Calibri" panose="020F0502020204030204" pitchFamily="34" charset="0"/>
              </a:rPr>
              <a:t>Sous-</a:t>
            </a:r>
            <a:r>
              <a:rPr lang="en-US" sz="4400" b="1" i="1" dirty="0" err="1">
                <a:solidFill>
                  <a:schemeClr val="bg2">
                    <a:lumMod val="50000"/>
                  </a:schemeClr>
                </a:solidFill>
                <a:effectLst/>
                <a:latin typeface="Calibri" panose="020F0502020204030204" pitchFamily="34" charset="0"/>
                <a:cs typeface="Calibri" panose="020F0502020204030204" pitchFamily="34" charset="0"/>
              </a:rPr>
              <a:t>réseau</a:t>
            </a:r>
            <a:r>
              <a:rPr lang="en-US" sz="4400" b="1" i="1" dirty="0">
                <a:solidFill>
                  <a:schemeClr val="bg2">
                    <a:lumMod val="50000"/>
                  </a:schemeClr>
                </a:solidFill>
                <a:effectLst/>
                <a:latin typeface="Calibri" panose="020F0502020204030204" pitchFamily="34" charset="0"/>
                <a:cs typeface="Calibri" panose="020F0502020204030204" pitchFamily="34" charset="0"/>
              </a:rPr>
              <a:t> d'un </a:t>
            </a:r>
            <a:r>
              <a:rPr lang="en-US" sz="4400" b="1" i="1" dirty="0" err="1">
                <a:solidFill>
                  <a:schemeClr val="bg2">
                    <a:lumMod val="50000"/>
                  </a:schemeClr>
                </a:solidFill>
                <a:effectLst/>
                <a:latin typeface="Calibri" panose="020F0502020204030204" pitchFamily="34" charset="0"/>
                <a:cs typeface="Calibri" panose="020F0502020204030204" pitchFamily="34" charset="0"/>
              </a:rPr>
              <a:t>réseau</a:t>
            </a:r>
            <a:r>
              <a:rPr lang="en-US" sz="4400" b="1" i="1" dirty="0">
                <a:solidFill>
                  <a:schemeClr val="bg2">
                    <a:lumMod val="50000"/>
                  </a:schemeClr>
                </a:solidFill>
                <a:effectLst/>
                <a:latin typeface="Calibri" panose="020F0502020204030204" pitchFamily="34" charset="0"/>
                <a:cs typeface="Calibri" panose="020F0502020204030204" pitchFamily="34" charset="0"/>
              </a:rPr>
              <a:t> IPv4</a:t>
            </a:r>
          </a:p>
          <a:p>
            <a:r>
              <a:rPr lang="fr-FR" sz="2800" b="1" i="1" dirty="0">
                <a:solidFill>
                  <a:schemeClr val="accent5">
                    <a:lumMod val="75000"/>
                  </a:schemeClr>
                </a:solidFill>
                <a:latin typeface="Calibri" panose="020F0502020204030204" pitchFamily="34" charset="0"/>
                <a:cs typeface="Calibri" panose="020F0502020204030204" pitchFamily="34" charset="0"/>
              </a:rPr>
              <a:t>Création de sous-réseaux avec le préfixe /16</a:t>
            </a:r>
          </a:p>
          <a:p>
            <a:endParaRPr lang="fr-FR" b="1" i="1" dirty="0">
              <a:solidFill>
                <a:schemeClr val="tx2">
                  <a:lumMod val="75000"/>
                </a:schemeClr>
              </a:solidFill>
              <a:latin typeface="Calibri" panose="020F0502020204030204" pitchFamily="34" charset="0"/>
              <a:cs typeface="Calibri" panose="020F0502020204030204" pitchFamily="34" charset="0"/>
            </a:endParaRPr>
          </a:p>
        </p:txBody>
      </p:sp>
      <p:pic>
        <p:nvPicPr>
          <p:cNvPr id="6" name="Picture 2">
            <a:extLst>
              <a:ext uri="{FF2B5EF4-FFF2-40B4-BE49-F238E27FC236}">
                <a16:creationId xmlns:a16="http://schemas.microsoft.com/office/drawing/2014/main" id="{E27C840B-F098-42BD-B40F-8D551D927569}"/>
              </a:ext>
            </a:extLst>
          </p:cNvPr>
          <p:cNvPicPr>
            <a:picLocks noChangeAspect="1" noChangeArrowheads="1"/>
          </p:cNvPicPr>
          <p:nvPr/>
        </p:nvPicPr>
        <p:blipFill>
          <a:blip r:embed="rId3"/>
          <a:srcRect/>
          <a:stretch>
            <a:fillRect/>
          </a:stretch>
        </p:blipFill>
        <p:spPr bwMode="auto">
          <a:xfrm>
            <a:off x="538646" y="1577378"/>
            <a:ext cx="8179473" cy="5072074"/>
          </a:xfrm>
          <a:prstGeom prst="rect">
            <a:avLst/>
          </a:prstGeom>
          <a:noFill/>
          <a:ln w="9525">
            <a:noFill/>
            <a:miter lim="800000"/>
            <a:headEnd/>
            <a:tailEnd/>
          </a:ln>
          <a:effectLst/>
        </p:spPr>
      </p:pic>
      <p:sp>
        <p:nvSpPr>
          <p:cNvPr id="7" name="Rectangle 6">
            <a:extLst>
              <a:ext uri="{FF2B5EF4-FFF2-40B4-BE49-F238E27FC236}">
                <a16:creationId xmlns:a16="http://schemas.microsoft.com/office/drawing/2014/main" id="{6843DCA2-CF44-4722-AB74-26EA97E83DD0}"/>
              </a:ext>
            </a:extLst>
          </p:cNvPr>
          <p:cNvSpPr/>
          <p:nvPr/>
        </p:nvSpPr>
        <p:spPr>
          <a:xfrm>
            <a:off x="8992366" y="2426474"/>
            <a:ext cx="2541908" cy="3139321"/>
          </a:xfrm>
          <a:prstGeom prst="rect">
            <a:avLst/>
          </a:prstGeom>
        </p:spPr>
        <p:txBody>
          <a:bodyPr wrap="square">
            <a:spAutoFit/>
          </a:bodyPr>
          <a:lstStyle/>
          <a:p>
            <a:pPr algn="just"/>
            <a:r>
              <a:rPr lang="fr-FR" sz="2200" dirty="0">
                <a:latin typeface="Calibri" panose="020F0502020204030204" pitchFamily="34" charset="0"/>
                <a:cs typeface="Calibri" panose="020F0502020204030204" pitchFamily="34" charset="0"/>
              </a:rPr>
              <a:t>Dans une situation nécessitant un plus grand nombre de sous-réseaux, le réseau IPv4 doit disposer d'un plus grand nombre de bits d'hôte à emprunter. </a:t>
            </a:r>
          </a:p>
        </p:txBody>
      </p:sp>
    </p:spTree>
    <p:extLst>
      <p:ext uri="{BB962C8B-B14F-4D97-AF65-F5344CB8AC3E}">
        <p14:creationId xmlns:p14="http://schemas.microsoft.com/office/powerpoint/2010/main" val="2188408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23364-7253-48C9-B8A9-C3DBED120E3D}"/>
              </a:ext>
            </a:extLst>
          </p:cNvPr>
          <p:cNvSpPr>
            <a:spLocks noGrp="1"/>
          </p:cNvSpPr>
          <p:nvPr>
            <p:ph type="sldNum" idx="12"/>
          </p:nvPr>
        </p:nvSpPr>
        <p:spPr/>
        <p:txBody>
          <a:bodyPr/>
          <a:lstStyle/>
          <a:p>
            <a:fld id="{00000000-1234-1234-1234-123412341234}" type="slidenum">
              <a:rPr lang="fr-FR" smtClean="0"/>
              <a:pPr/>
              <a:t>22</a:t>
            </a:fld>
            <a:endParaRPr lang="fr-FR" dirty="0"/>
          </a:p>
        </p:txBody>
      </p:sp>
      <p:sp>
        <p:nvSpPr>
          <p:cNvPr id="5" name="Titre 2">
            <a:extLst>
              <a:ext uri="{FF2B5EF4-FFF2-40B4-BE49-F238E27FC236}">
                <a16:creationId xmlns:a16="http://schemas.microsoft.com/office/drawing/2014/main" id="{4CE9975E-3EAD-43E3-92BF-8D4E0FB91589}"/>
              </a:ext>
            </a:extLst>
          </p:cNvPr>
          <p:cNvSpPr txBox="1">
            <a:spLocks/>
          </p:cNvSpPr>
          <p:nvPr/>
        </p:nvSpPr>
        <p:spPr>
          <a:xfrm>
            <a:off x="1137754" y="38658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i="1" dirty="0">
                <a:solidFill>
                  <a:schemeClr val="bg2">
                    <a:lumMod val="50000"/>
                  </a:schemeClr>
                </a:solidFill>
                <a:effectLst/>
                <a:latin typeface="Calibri" panose="020F0502020204030204" pitchFamily="34" charset="0"/>
                <a:cs typeface="Calibri" panose="020F0502020204030204" pitchFamily="34" charset="0"/>
              </a:rPr>
              <a:t>Sous-</a:t>
            </a:r>
            <a:r>
              <a:rPr lang="en-US" sz="4400" b="1" i="1" dirty="0" err="1">
                <a:solidFill>
                  <a:schemeClr val="bg2">
                    <a:lumMod val="50000"/>
                  </a:schemeClr>
                </a:solidFill>
                <a:effectLst/>
                <a:latin typeface="Calibri" panose="020F0502020204030204" pitchFamily="34" charset="0"/>
                <a:cs typeface="Calibri" panose="020F0502020204030204" pitchFamily="34" charset="0"/>
              </a:rPr>
              <a:t>réseau</a:t>
            </a:r>
            <a:r>
              <a:rPr lang="en-US" sz="4400" b="1" i="1" dirty="0">
                <a:solidFill>
                  <a:schemeClr val="bg2">
                    <a:lumMod val="50000"/>
                  </a:schemeClr>
                </a:solidFill>
                <a:effectLst/>
                <a:latin typeface="Calibri" panose="020F0502020204030204" pitchFamily="34" charset="0"/>
                <a:cs typeface="Calibri" panose="020F0502020204030204" pitchFamily="34" charset="0"/>
              </a:rPr>
              <a:t> d'un </a:t>
            </a:r>
            <a:r>
              <a:rPr lang="en-US" sz="4400" b="1" i="1" dirty="0" err="1">
                <a:solidFill>
                  <a:schemeClr val="bg2">
                    <a:lumMod val="50000"/>
                  </a:schemeClr>
                </a:solidFill>
                <a:effectLst/>
                <a:latin typeface="Calibri" panose="020F0502020204030204" pitchFamily="34" charset="0"/>
                <a:cs typeface="Calibri" panose="020F0502020204030204" pitchFamily="34" charset="0"/>
              </a:rPr>
              <a:t>réseau</a:t>
            </a:r>
            <a:r>
              <a:rPr lang="en-US" sz="4400" b="1" i="1" dirty="0">
                <a:solidFill>
                  <a:schemeClr val="bg2">
                    <a:lumMod val="50000"/>
                  </a:schemeClr>
                </a:solidFill>
                <a:effectLst/>
                <a:latin typeface="Calibri" panose="020F0502020204030204" pitchFamily="34" charset="0"/>
                <a:cs typeface="Calibri" panose="020F0502020204030204" pitchFamily="34" charset="0"/>
              </a:rPr>
              <a:t> IPv4</a:t>
            </a:r>
          </a:p>
          <a:p>
            <a:r>
              <a:rPr lang="fr-FR" sz="2800" b="1" i="1" dirty="0">
                <a:solidFill>
                  <a:schemeClr val="accent5">
                    <a:lumMod val="75000"/>
                  </a:schemeClr>
                </a:solidFill>
                <a:latin typeface="Calibri" panose="020F0502020204030204" pitchFamily="34" charset="0"/>
                <a:cs typeface="Calibri" panose="020F0502020204030204" pitchFamily="34" charset="0"/>
              </a:rPr>
              <a:t>Création de sous-réseaux avec le préfixe /16</a:t>
            </a:r>
          </a:p>
          <a:p>
            <a:r>
              <a:rPr lang="fr-FR" sz="2800" b="1" i="1" dirty="0">
                <a:solidFill>
                  <a:schemeClr val="accent6">
                    <a:lumMod val="75000"/>
                  </a:schemeClr>
                </a:solidFill>
                <a:latin typeface="Calibri" panose="020F0502020204030204" pitchFamily="34" charset="0"/>
                <a:cs typeface="Calibri" panose="020F0502020204030204" pitchFamily="34" charset="0"/>
              </a:rPr>
              <a:t>Création de 100 sous-réseaux avec le préfixe /16</a:t>
            </a:r>
          </a:p>
          <a:p>
            <a:endParaRPr lang="fr-FR" sz="2800" b="1" i="1" dirty="0">
              <a:solidFill>
                <a:schemeClr val="accent5">
                  <a:lumMod val="75000"/>
                </a:schemeClr>
              </a:solidFill>
              <a:latin typeface="Calibri" panose="020F0502020204030204" pitchFamily="34" charset="0"/>
              <a:cs typeface="Calibri" panose="020F0502020204030204" pitchFamily="34" charset="0"/>
            </a:endParaRPr>
          </a:p>
          <a:p>
            <a:endParaRPr lang="fr-FR" b="1" i="1" dirty="0">
              <a:solidFill>
                <a:schemeClr val="tx2">
                  <a:lumMod val="75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0C652D2-E280-4B9C-86DE-41F773C8AB8D}"/>
              </a:ext>
            </a:extLst>
          </p:cNvPr>
          <p:cNvSpPr txBox="1"/>
          <p:nvPr/>
        </p:nvSpPr>
        <p:spPr>
          <a:xfrm>
            <a:off x="320841" y="1664401"/>
            <a:ext cx="11662612" cy="707886"/>
          </a:xfrm>
          <a:prstGeom prst="rect">
            <a:avLst/>
          </a:prstGeom>
          <a:noFill/>
        </p:spPr>
        <p:txBody>
          <a:bodyPr wrap="square">
            <a:spAutoFit/>
          </a:bodyPr>
          <a:lstStyle/>
          <a:p>
            <a:endParaRPr lang="fr-FR" dirty="0"/>
          </a:p>
          <a:p>
            <a:pPr marL="0" marR="0" lvl="0" indent="0" algn="just" defTabSz="914400" rtl="0" eaLnBrk="1" fontAlgn="auto" latinLnBrk="0" hangingPunct="1">
              <a:lnSpc>
                <a:spcPct val="100000"/>
              </a:lnSpc>
              <a:spcBef>
                <a:spcPts val="0"/>
              </a:spcBef>
              <a:spcAft>
                <a:spcPts val="0"/>
              </a:spcAft>
              <a:buClrTx/>
              <a:buSzTx/>
              <a:buFontTx/>
              <a:buNone/>
              <a:tabLst/>
              <a:defRPr/>
            </a:pPr>
            <a:r>
              <a:rPr lang="fr-FR" sz="2200" dirty="0">
                <a:latin typeface="Calibri" panose="020F0502020204030204" pitchFamily="34" charset="0"/>
                <a:cs typeface="Calibri" panose="020F0502020204030204" pitchFamily="34" charset="0"/>
              </a:rPr>
              <a:t>Pour répondre aux besoins de l'entreprise, </a:t>
            </a:r>
            <a:r>
              <a:rPr lang="fr-FR" sz="2200" b="1" dirty="0">
                <a:latin typeface="Calibri" panose="020F0502020204030204" pitchFamily="34" charset="0"/>
                <a:cs typeface="Calibri" panose="020F0502020204030204" pitchFamily="34" charset="0"/>
              </a:rPr>
              <a:t>7 bits </a:t>
            </a:r>
            <a:r>
              <a:rPr lang="fr-FR" sz="2200" dirty="0">
                <a:latin typeface="Calibri" panose="020F0502020204030204" pitchFamily="34" charset="0"/>
                <a:cs typeface="Calibri" panose="020F0502020204030204" pitchFamily="34" charset="0"/>
              </a:rPr>
              <a:t>(2</a:t>
            </a:r>
            <a:r>
              <a:rPr lang="fr-FR" sz="2200" baseline="30000" dirty="0">
                <a:latin typeface="Calibri" panose="020F0502020204030204" pitchFamily="34" charset="0"/>
                <a:cs typeface="Calibri" panose="020F0502020204030204" pitchFamily="34" charset="0"/>
              </a:rPr>
              <a:t>^7</a:t>
            </a:r>
            <a:r>
              <a:rPr lang="fr-FR" sz="2200" dirty="0">
                <a:latin typeface="Calibri" panose="020F0502020204030204" pitchFamily="34" charset="0"/>
                <a:cs typeface="Calibri" panose="020F0502020204030204" pitchFamily="34" charset="0"/>
              </a:rPr>
              <a:t> = 128 sous-réseaux) devraient être empruntés.</a:t>
            </a:r>
          </a:p>
        </p:txBody>
      </p:sp>
      <p:pic>
        <p:nvPicPr>
          <p:cNvPr id="8" name="Picture 2">
            <a:extLst>
              <a:ext uri="{FF2B5EF4-FFF2-40B4-BE49-F238E27FC236}">
                <a16:creationId xmlns:a16="http://schemas.microsoft.com/office/drawing/2014/main" id="{C3DF9CAE-5BE3-4D7F-93FF-A4F72672D55D}"/>
              </a:ext>
            </a:extLst>
          </p:cNvPr>
          <p:cNvPicPr>
            <a:picLocks noChangeAspect="1" noChangeArrowheads="1"/>
          </p:cNvPicPr>
          <p:nvPr/>
        </p:nvPicPr>
        <p:blipFill>
          <a:blip r:embed="rId3"/>
          <a:srcRect/>
          <a:stretch>
            <a:fillRect/>
          </a:stretch>
        </p:blipFill>
        <p:spPr bwMode="auto">
          <a:xfrm>
            <a:off x="838211" y="2371912"/>
            <a:ext cx="3731401" cy="3874962"/>
          </a:xfrm>
          <a:prstGeom prst="rect">
            <a:avLst/>
          </a:prstGeom>
          <a:noFill/>
          <a:ln w="9525">
            <a:noFill/>
            <a:miter lim="800000"/>
            <a:headEnd/>
            <a:tailEnd/>
          </a:ln>
          <a:effectLst/>
        </p:spPr>
      </p:pic>
      <p:sp>
        <p:nvSpPr>
          <p:cNvPr id="9" name="Rectangle: Rounded Corners 8">
            <a:extLst>
              <a:ext uri="{FF2B5EF4-FFF2-40B4-BE49-F238E27FC236}">
                <a16:creationId xmlns:a16="http://schemas.microsoft.com/office/drawing/2014/main" id="{6B634352-96A6-40A9-91A2-52C51A518F9F}"/>
              </a:ext>
            </a:extLst>
          </p:cNvPr>
          <p:cNvSpPr/>
          <p:nvPr/>
        </p:nvSpPr>
        <p:spPr>
          <a:xfrm>
            <a:off x="838211" y="4443668"/>
            <a:ext cx="2081451" cy="256674"/>
          </a:xfrm>
          <a:prstGeom prst="roundRect">
            <a:avLst/>
          </a:prstGeom>
          <a:solidFill>
            <a:schemeClr val="accent1">
              <a:lumMod val="60000"/>
              <a:lumOff val="40000"/>
              <a:alpha val="14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1" name="TextBox 10">
            <a:extLst>
              <a:ext uri="{FF2B5EF4-FFF2-40B4-BE49-F238E27FC236}">
                <a16:creationId xmlns:a16="http://schemas.microsoft.com/office/drawing/2014/main" id="{0B013B3C-0468-4B4F-A3BE-24C9781A4B2C}"/>
              </a:ext>
            </a:extLst>
          </p:cNvPr>
          <p:cNvSpPr txBox="1"/>
          <p:nvPr/>
        </p:nvSpPr>
        <p:spPr>
          <a:xfrm>
            <a:off x="5342020" y="3416840"/>
            <a:ext cx="6641433" cy="1785104"/>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2200" dirty="0">
                <a:latin typeface="Calibri" panose="020F0502020204030204" pitchFamily="34" charset="0"/>
                <a:cs typeface="Calibri" panose="020F0502020204030204" pitchFamily="34" charset="0"/>
              </a:rPr>
              <a:t>Le nombre de sous-réseaux qui peuvent être créés si l'on emprunte des bits au troisième et au quatrième octets.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sz="2200" dirty="0">
              <a:latin typeface="Calibri" panose="020F0502020204030204" pitchFamily="34" charset="0"/>
              <a:cs typeface="Calibri" panose="020F050202020403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fr-FR" sz="2200" b="1" dirty="0">
                <a:solidFill>
                  <a:srgbClr val="002060"/>
                </a:solidFill>
                <a:latin typeface="Calibri" panose="020F0502020204030204" pitchFamily="34" charset="0"/>
                <a:cs typeface="Calibri" panose="020F0502020204030204" pitchFamily="34" charset="0"/>
              </a:rPr>
              <a:t>Notez qu'à présent l'emprunt peut atteindre 14 bits d'hôte.</a:t>
            </a:r>
          </a:p>
        </p:txBody>
      </p:sp>
      <p:pic>
        <p:nvPicPr>
          <p:cNvPr id="12" name="Graphic 11" descr="Arrow Slight curve">
            <a:extLst>
              <a:ext uri="{FF2B5EF4-FFF2-40B4-BE49-F238E27FC236}">
                <a16:creationId xmlns:a16="http://schemas.microsoft.com/office/drawing/2014/main" id="{F33081F3-DBBC-4FC9-BD2B-89F0BD0F34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301567" flipH="1">
            <a:off x="4592467" y="5097264"/>
            <a:ext cx="989031" cy="914400"/>
          </a:xfrm>
          <a:prstGeom prst="rect">
            <a:avLst/>
          </a:prstGeom>
        </p:spPr>
      </p:pic>
    </p:spTree>
    <p:extLst>
      <p:ext uri="{BB962C8B-B14F-4D97-AF65-F5344CB8AC3E}">
        <p14:creationId xmlns:p14="http://schemas.microsoft.com/office/powerpoint/2010/main" val="410647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F92D18-CD97-4CB9-8132-2D2AA1595C04}"/>
              </a:ext>
            </a:extLst>
          </p:cNvPr>
          <p:cNvSpPr>
            <a:spLocks noGrp="1"/>
          </p:cNvSpPr>
          <p:nvPr>
            <p:ph type="sldNum" idx="12"/>
          </p:nvPr>
        </p:nvSpPr>
        <p:spPr>
          <a:xfrm>
            <a:off x="447683" y="6150246"/>
            <a:ext cx="350400" cy="584735"/>
          </a:xfrm>
        </p:spPr>
        <p:txBody>
          <a:bodyPr/>
          <a:lstStyle/>
          <a:p>
            <a:fld id="{00000000-1234-1234-1234-123412341234}" type="slidenum">
              <a:rPr lang="fr-FR" smtClean="0"/>
              <a:pPr/>
              <a:t>23</a:t>
            </a:fld>
            <a:endParaRPr lang="fr-FR" dirty="0"/>
          </a:p>
        </p:txBody>
      </p:sp>
      <p:pic>
        <p:nvPicPr>
          <p:cNvPr id="5" name="Picture 4">
            <a:extLst>
              <a:ext uri="{FF2B5EF4-FFF2-40B4-BE49-F238E27FC236}">
                <a16:creationId xmlns:a16="http://schemas.microsoft.com/office/drawing/2014/main" id="{94A11741-4AD8-49B8-BC86-8E1C47AB879D}"/>
              </a:ext>
            </a:extLst>
          </p:cNvPr>
          <p:cNvPicPr>
            <a:picLocks noChangeAspect="1"/>
          </p:cNvPicPr>
          <p:nvPr/>
        </p:nvPicPr>
        <p:blipFill>
          <a:blip r:embed="rId2"/>
          <a:stretch>
            <a:fillRect/>
          </a:stretch>
        </p:blipFill>
        <p:spPr>
          <a:xfrm>
            <a:off x="5117431" y="1785435"/>
            <a:ext cx="6849979" cy="5072565"/>
          </a:xfrm>
          <a:prstGeom prst="rect">
            <a:avLst/>
          </a:prstGeom>
        </p:spPr>
      </p:pic>
      <p:sp>
        <p:nvSpPr>
          <p:cNvPr id="6" name="Titre 2">
            <a:extLst>
              <a:ext uri="{FF2B5EF4-FFF2-40B4-BE49-F238E27FC236}">
                <a16:creationId xmlns:a16="http://schemas.microsoft.com/office/drawing/2014/main" id="{6C1344B8-9921-4ECE-8437-47CD09955974}"/>
              </a:ext>
            </a:extLst>
          </p:cNvPr>
          <p:cNvSpPr txBox="1">
            <a:spLocks/>
          </p:cNvSpPr>
          <p:nvPr/>
        </p:nvSpPr>
        <p:spPr>
          <a:xfrm>
            <a:off x="1137754" y="38658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i="1" dirty="0">
                <a:solidFill>
                  <a:schemeClr val="bg2">
                    <a:lumMod val="50000"/>
                  </a:schemeClr>
                </a:solidFill>
                <a:effectLst/>
                <a:latin typeface="Calibri" panose="020F0502020204030204" pitchFamily="34" charset="0"/>
                <a:cs typeface="Calibri" panose="020F0502020204030204" pitchFamily="34" charset="0"/>
              </a:rPr>
              <a:t>Sous-</a:t>
            </a:r>
            <a:r>
              <a:rPr lang="en-US" sz="4400" b="1" i="1" dirty="0" err="1">
                <a:solidFill>
                  <a:schemeClr val="bg2">
                    <a:lumMod val="50000"/>
                  </a:schemeClr>
                </a:solidFill>
                <a:effectLst/>
                <a:latin typeface="Calibri" panose="020F0502020204030204" pitchFamily="34" charset="0"/>
                <a:cs typeface="Calibri" panose="020F0502020204030204" pitchFamily="34" charset="0"/>
              </a:rPr>
              <a:t>réseau</a:t>
            </a:r>
            <a:r>
              <a:rPr lang="en-US" sz="4400" b="1" i="1" dirty="0">
                <a:solidFill>
                  <a:schemeClr val="bg2">
                    <a:lumMod val="50000"/>
                  </a:schemeClr>
                </a:solidFill>
                <a:effectLst/>
                <a:latin typeface="Calibri" panose="020F0502020204030204" pitchFamily="34" charset="0"/>
                <a:cs typeface="Calibri" panose="020F0502020204030204" pitchFamily="34" charset="0"/>
              </a:rPr>
              <a:t> d'un </a:t>
            </a:r>
            <a:r>
              <a:rPr lang="en-US" sz="4400" b="1" i="1" dirty="0" err="1">
                <a:solidFill>
                  <a:schemeClr val="bg2">
                    <a:lumMod val="50000"/>
                  </a:schemeClr>
                </a:solidFill>
                <a:effectLst/>
                <a:latin typeface="Calibri" panose="020F0502020204030204" pitchFamily="34" charset="0"/>
                <a:cs typeface="Calibri" panose="020F0502020204030204" pitchFamily="34" charset="0"/>
              </a:rPr>
              <a:t>réseau</a:t>
            </a:r>
            <a:r>
              <a:rPr lang="en-US" sz="4400" b="1" i="1" dirty="0">
                <a:solidFill>
                  <a:schemeClr val="bg2">
                    <a:lumMod val="50000"/>
                  </a:schemeClr>
                </a:solidFill>
                <a:effectLst/>
                <a:latin typeface="Calibri" panose="020F0502020204030204" pitchFamily="34" charset="0"/>
                <a:cs typeface="Calibri" panose="020F0502020204030204" pitchFamily="34" charset="0"/>
              </a:rPr>
              <a:t> IPv4</a:t>
            </a:r>
          </a:p>
          <a:p>
            <a:r>
              <a:rPr lang="fr-FR" sz="2800" b="1" i="1" dirty="0">
                <a:solidFill>
                  <a:schemeClr val="accent5">
                    <a:lumMod val="75000"/>
                  </a:schemeClr>
                </a:solidFill>
                <a:latin typeface="Calibri" panose="020F0502020204030204" pitchFamily="34" charset="0"/>
                <a:cs typeface="Calibri" panose="020F0502020204030204" pitchFamily="34" charset="0"/>
              </a:rPr>
              <a:t>Création de sous-réseaux avec le préfixe /16</a:t>
            </a:r>
          </a:p>
          <a:p>
            <a:r>
              <a:rPr lang="fr-FR" sz="2800" b="1" i="1" dirty="0">
                <a:solidFill>
                  <a:schemeClr val="accent6">
                    <a:lumMod val="75000"/>
                  </a:schemeClr>
                </a:solidFill>
                <a:latin typeface="Calibri" panose="020F0502020204030204" pitchFamily="34" charset="0"/>
                <a:cs typeface="Calibri" panose="020F0502020204030204" pitchFamily="34" charset="0"/>
              </a:rPr>
              <a:t>Création de 100 sous-réseaux avec le préfixe /16</a:t>
            </a:r>
          </a:p>
          <a:p>
            <a:endParaRPr lang="fr-FR" sz="2800" b="1" i="1" dirty="0">
              <a:solidFill>
                <a:schemeClr val="accent5">
                  <a:lumMod val="75000"/>
                </a:schemeClr>
              </a:solidFill>
              <a:latin typeface="Calibri" panose="020F0502020204030204" pitchFamily="34" charset="0"/>
              <a:cs typeface="Calibri" panose="020F0502020204030204" pitchFamily="34" charset="0"/>
            </a:endParaRPr>
          </a:p>
          <a:p>
            <a:endParaRPr lang="fr-FR" b="1" i="1" dirty="0">
              <a:solidFill>
                <a:schemeClr val="tx2">
                  <a:lumMod val="75000"/>
                </a:schemeClr>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82554F8A-A75C-4A37-B787-2E7B2D675838}"/>
              </a:ext>
            </a:extLst>
          </p:cNvPr>
          <p:cNvSpPr txBox="1"/>
          <p:nvPr/>
        </p:nvSpPr>
        <p:spPr>
          <a:xfrm>
            <a:off x="224589" y="2990179"/>
            <a:ext cx="5293895"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200" dirty="0">
                <a:latin typeface="Calibri" panose="020F0502020204030204" pitchFamily="34" charset="0"/>
                <a:cs typeface="Calibri" panose="020F0502020204030204" pitchFamily="34" charset="0"/>
              </a:rPr>
              <a:t>Les sous-réseaux ainsi obtenus compris entre </a:t>
            </a:r>
            <a:r>
              <a:rPr lang="fr-FR" sz="2200" b="1" dirty="0">
                <a:solidFill>
                  <a:srgbClr val="002060"/>
                </a:solidFill>
                <a:latin typeface="Calibri" panose="020F0502020204030204" pitchFamily="34" charset="0"/>
                <a:cs typeface="Calibri" panose="020F0502020204030204" pitchFamily="34" charset="0"/>
              </a:rPr>
              <a:t>172.16.0.0 /23 </a:t>
            </a:r>
            <a:r>
              <a:rPr lang="fr-FR" sz="2200" dirty="0">
                <a:latin typeface="Calibri" panose="020F0502020204030204" pitchFamily="34" charset="0"/>
                <a:cs typeface="Calibri" panose="020F0502020204030204" pitchFamily="34" charset="0"/>
              </a:rPr>
              <a:t>et </a:t>
            </a:r>
            <a:r>
              <a:rPr lang="fr-FR" sz="2200" b="1" dirty="0">
                <a:solidFill>
                  <a:srgbClr val="002060"/>
                </a:solidFill>
                <a:latin typeface="Calibri" panose="020F0502020204030204" pitchFamily="34" charset="0"/>
                <a:cs typeface="Calibri" panose="020F0502020204030204" pitchFamily="34" charset="0"/>
              </a:rPr>
              <a:t>172.16.254.0 /23</a:t>
            </a:r>
            <a:r>
              <a:rPr lang="fr-FR" sz="2200" dirty="0">
                <a:latin typeface="Calibri" panose="020F0502020204030204" pitchFamily="34" charset="0"/>
                <a:cs typeface="Calibri" panose="020F0502020204030204" pitchFamily="34" charset="0"/>
              </a:rPr>
              <a:t>.</a:t>
            </a:r>
          </a:p>
        </p:txBody>
      </p:sp>
      <p:sp>
        <p:nvSpPr>
          <p:cNvPr id="9" name="Rectangle: Rounded Corners 8">
            <a:extLst>
              <a:ext uri="{FF2B5EF4-FFF2-40B4-BE49-F238E27FC236}">
                <a16:creationId xmlns:a16="http://schemas.microsoft.com/office/drawing/2014/main" id="{D12170EA-59D9-482E-8CCB-7C725C621324}"/>
              </a:ext>
            </a:extLst>
          </p:cNvPr>
          <p:cNvSpPr/>
          <p:nvPr/>
        </p:nvSpPr>
        <p:spPr>
          <a:xfrm>
            <a:off x="7090611" y="4002181"/>
            <a:ext cx="1042736" cy="2839777"/>
          </a:xfrm>
          <a:prstGeom prst="roundRect">
            <a:avLst/>
          </a:prstGeom>
          <a:solidFill>
            <a:schemeClr val="accent1">
              <a:lumMod val="60000"/>
              <a:lumOff val="40000"/>
              <a:alpha val="14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0" name="Rectangle: Rounded Corners 9">
            <a:extLst>
              <a:ext uri="{FF2B5EF4-FFF2-40B4-BE49-F238E27FC236}">
                <a16:creationId xmlns:a16="http://schemas.microsoft.com/office/drawing/2014/main" id="{F812C841-F71D-4B63-B460-9C63FA63F047}"/>
              </a:ext>
            </a:extLst>
          </p:cNvPr>
          <p:cNvSpPr/>
          <p:nvPr/>
        </p:nvSpPr>
        <p:spPr>
          <a:xfrm>
            <a:off x="7122695" y="1987094"/>
            <a:ext cx="1042736" cy="1035169"/>
          </a:xfrm>
          <a:prstGeom prst="roundRect">
            <a:avLst/>
          </a:prstGeom>
          <a:solidFill>
            <a:schemeClr val="accent1">
              <a:lumMod val="60000"/>
              <a:lumOff val="40000"/>
              <a:alpha val="14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1" name="Rectangle: Rounded Corners 10">
            <a:extLst>
              <a:ext uri="{FF2B5EF4-FFF2-40B4-BE49-F238E27FC236}">
                <a16:creationId xmlns:a16="http://schemas.microsoft.com/office/drawing/2014/main" id="{7102C73E-F93F-4438-AA94-B17DDBD90858}"/>
              </a:ext>
            </a:extLst>
          </p:cNvPr>
          <p:cNvSpPr/>
          <p:nvPr/>
        </p:nvSpPr>
        <p:spPr>
          <a:xfrm>
            <a:off x="10828421" y="4138863"/>
            <a:ext cx="192505" cy="224590"/>
          </a:xfrm>
          <a:prstGeom prst="roundRect">
            <a:avLst/>
          </a:prstGeom>
          <a:solidFill>
            <a:schemeClr val="accent1">
              <a:lumMod val="60000"/>
              <a:lumOff val="40000"/>
              <a:alpha val="14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2" name="Rectangle: Rounded Corners 11">
            <a:extLst>
              <a:ext uri="{FF2B5EF4-FFF2-40B4-BE49-F238E27FC236}">
                <a16:creationId xmlns:a16="http://schemas.microsoft.com/office/drawing/2014/main" id="{0A78CF9A-386F-45EA-9D61-8A4181D1D091}"/>
              </a:ext>
            </a:extLst>
          </p:cNvPr>
          <p:cNvSpPr/>
          <p:nvPr/>
        </p:nvSpPr>
        <p:spPr>
          <a:xfrm>
            <a:off x="10828421" y="6444165"/>
            <a:ext cx="385011" cy="224590"/>
          </a:xfrm>
          <a:prstGeom prst="roundRect">
            <a:avLst/>
          </a:prstGeom>
          <a:solidFill>
            <a:schemeClr val="accent1">
              <a:lumMod val="60000"/>
              <a:lumOff val="40000"/>
              <a:alpha val="14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Tree>
    <p:extLst>
      <p:ext uri="{BB962C8B-B14F-4D97-AF65-F5344CB8AC3E}">
        <p14:creationId xmlns:p14="http://schemas.microsoft.com/office/powerpoint/2010/main" val="296968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C833B8-B230-404F-9D50-8E01653FC521}"/>
              </a:ext>
            </a:extLst>
          </p:cNvPr>
          <p:cNvSpPr>
            <a:spLocks noGrp="1"/>
          </p:cNvSpPr>
          <p:nvPr>
            <p:ph type="sldNum" idx="12"/>
          </p:nvPr>
        </p:nvSpPr>
        <p:spPr>
          <a:xfrm>
            <a:off x="0" y="6273265"/>
            <a:ext cx="350400" cy="584735"/>
          </a:xfrm>
        </p:spPr>
        <p:txBody>
          <a:bodyPr/>
          <a:lstStyle/>
          <a:p>
            <a:fld id="{00000000-1234-1234-1234-123412341234}" type="slidenum">
              <a:rPr lang="fr-FR" smtClean="0"/>
              <a:pPr/>
              <a:t>24</a:t>
            </a:fld>
            <a:endParaRPr lang="fr-FR" dirty="0"/>
          </a:p>
        </p:txBody>
      </p:sp>
      <p:sp>
        <p:nvSpPr>
          <p:cNvPr id="5" name="Titre 2">
            <a:extLst>
              <a:ext uri="{FF2B5EF4-FFF2-40B4-BE49-F238E27FC236}">
                <a16:creationId xmlns:a16="http://schemas.microsoft.com/office/drawing/2014/main" id="{3A9CF09C-F515-4D57-A75B-DC33213D6B1F}"/>
              </a:ext>
            </a:extLst>
          </p:cNvPr>
          <p:cNvSpPr txBox="1">
            <a:spLocks/>
          </p:cNvSpPr>
          <p:nvPr/>
        </p:nvSpPr>
        <p:spPr>
          <a:xfrm>
            <a:off x="1137754" y="38658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i="1" dirty="0">
                <a:solidFill>
                  <a:schemeClr val="bg2">
                    <a:lumMod val="50000"/>
                  </a:schemeClr>
                </a:solidFill>
                <a:effectLst/>
                <a:latin typeface="Calibri" panose="020F0502020204030204" pitchFamily="34" charset="0"/>
                <a:cs typeface="Calibri" panose="020F0502020204030204" pitchFamily="34" charset="0"/>
              </a:rPr>
              <a:t>Sous-</a:t>
            </a:r>
            <a:r>
              <a:rPr lang="en-US" sz="4400" b="1" i="1" dirty="0" err="1">
                <a:solidFill>
                  <a:schemeClr val="bg2">
                    <a:lumMod val="50000"/>
                  </a:schemeClr>
                </a:solidFill>
                <a:effectLst/>
                <a:latin typeface="Calibri" panose="020F0502020204030204" pitchFamily="34" charset="0"/>
                <a:cs typeface="Calibri" panose="020F0502020204030204" pitchFamily="34" charset="0"/>
              </a:rPr>
              <a:t>réseau</a:t>
            </a:r>
            <a:r>
              <a:rPr lang="en-US" sz="4400" b="1" i="1" dirty="0">
                <a:solidFill>
                  <a:schemeClr val="bg2">
                    <a:lumMod val="50000"/>
                  </a:schemeClr>
                </a:solidFill>
                <a:effectLst/>
                <a:latin typeface="Calibri" panose="020F0502020204030204" pitchFamily="34" charset="0"/>
                <a:cs typeface="Calibri" panose="020F0502020204030204" pitchFamily="34" charset="0"/>
              </a:rPr>
              <a:t> d'un </a:t>
            </a:r>
            <a:r>
              <a:rPr lang="en-US" sz="4400" b="1" i="1" dirty="0" err="1">
                <a:solidFill>
                  <a:schemeClr val="bg2">
                    <a:lumMod val="50000"/>
                  </a:schemeClr>
                </a:solidFill>
                <a:effectLst/>
                <a:latin typeface="Calibri" panose="020F0502020204030204" pitchFamily="34" charset="0"/>
                <a:cs typeface="Calibri" panose="020F0502020204030204" pitchFamily="34" charset="0"/>
              </a:rPr>
              <a:t>réseau</a:t>
            </a:r>
            <a:r>
              <a:rPr lang="en-US" sz="4400" b="1" i="1" dirty="0">
                <a:solidFill>
                  <a:schemeClr val="bg2">
                    <a:lumMod val="50000"/>
                  </a:schemeClr>
                </a:solidFill>
                <a:effectLst/>
                <a:latin typeface="Calibri" panose="020F0502020204030204" pitchFamily="34" charset="0"/>
                <a:cs typeface="Calibri" panose="020F0502020204030204" pitchFamily="34" charset="0"/>
              </a:rPr>
              <a:t> IPv4</a:t>
            </a:r>
          </a:p>
          <a:p>
            <a:r>
              <a:rPr lang="fr-FR" sz="2800" b="1" i="1" dirty="0">
                <a:solidFill>
                  <a:schemeClr val="accent5">
                    <a:lumMod val="75000"/>
                  </a:schemeClr>
                </a:solidFill>
                <a:latin typeface="Calibri" panose="020F0502020204030204" pitchFamily="34" charset="0"/>
                <a:cs typeface="Calibri" panose="020F0502020204030204" pitchFamily="34" charset="0"/>
              </a:rPr>
              <a:t>Création de sous-réseaux avec le préfixe /16</a:t>
            </a:r>
          </a:p>
          <a:p>
            <a:r>
              <a:rPr lang="fr-FR" sz="2800" b="1" i="1" dirty="0">
                <a:solidFill>
                  <a:schemeClr val="accent6">
                    <a:lumMod val="75000"/>
                  </a:schemeClr>
                </a:solidFill>
                <a:latin typeface="Calibri" panose="020F0502020204030204" pitchFamily="34" charset="0"/>
                <a:cs typeface="Calibri" panose="020F0502020204030204" pitchFamily="34" charset="0"/>
              </a:rPr>
              <a:t>Création de 100 sous-réseaux avec le préfixe /16</a:t>
            </a:r>
          </a:p>
          <a:p>
            <a:endParaRPr lang="fr-FR" sz="2800" b="1" i="1" dirty="0">
              <a:solidFill>
                <a:schemeClr val="accent5">
                  <a:lumMod val="75000"/>
                </a:schemeClr>
              </a:solidFill>
              <a:latin typeface="Calibri" panose="020F0502020204030204" pitchFamily="34" charset="0"/>
              <a:cs typeface="Calibri" panose="020F0502020204030204" pitchFamily="34" charset="0"/>
            </a:endParaRPr>
          </a:p>
          <a:p>
            <a:endParaRPr lang="fr-FR" b="1" i="1" dirty="0">
              <a:solidFill>
                <a:schemeClr val="tx2">
                  <a:lumMod val="75000"/>
                </a:schemeClr>
              </a:solidFill>
              <a:latin typeface="Calibri" panose="020F0502020204030204" pitchFamily="34" charset="0"/>
              <a:cs typeface="Calibri" panose="020F0502020204030204" pitchFamily="34" charset="0"/>
            </a:endParaRPr>
          </a:p>
        </p:txBody>
      </p:sp>
      <p:pic>
        <p:nvPicPr>
          <p:cNvPr id="6" name="Picture 2">
            <a:extLst>
              <a:ext uri="{FF2B5EF4-FFF2-40B4-BE49-F238E27FC236}">
                <a16:creationId xmlns:a16="http://schemas.microsoft.com/office/drawing/2014/main" id="{80098267-F2DB-4338-B68F-28F14CA5876A}"/>
              </a:ext>
            </a:extLst>
          </p:cNvPr>
          <p:cNvPicPr>
            <a:picLocks noChangeAspect="1" noChangeArrowheads="1"/>
          </p:cNvPicPr>
          <p:nvPr/>
        </p:nvPicPr>
        <p:blipFill>
          <a:blip r:embed="rId3"/>
          <a:srcRect/>
          <a:stretch>
            <a:fillRect/>
          </a:stretch>
        </p:blipFill>
        <p:spPr bwMode="auto">
          <a:xfrm>
            <a:off x="721895" y="3236473"/>
            <a:ext cx="4780548" cy="3621527"/>
          </a:xfrm>
          <a:prstGeom prst="rect">
            <a:avLst/>
          </a:prstGeom>
          <a:noFill/>
          <a:ln w="9525">
            <a:noFill/>
            <a:miter lim="800000"/>
            <a:headEnd/>
            <a:tailEnd/>
          </a:ln>
          <a:effectLst/>
        </p:spPr>
      </p:pic>
      <p:pic>
        <p:nvPicPr>
          <p:cNvPr id="7" name="Picture 3">
            <a:extLst>
              <a:ext uri="{FF2B5EF4-FFF2-40B4-BE49-F238E27FC236}">
                <a16:creationId xmlns:a16="http://schemas.microsoft.com/office/drawing/2014/main" id="{FEA00330-C12E-450A-8CC6-197B04042CA3}"/>
              </a:ext>
            </a:extLst>
          </p:cNvPr>
          <p:cNvPicPr>
            <a:picLocks noChangeAspect="1" noChangeArrowheads="1"/>
          </p:cNvPicPr>
          <p:nvPr/>
        </p:nvPicPr>
        <p:blipFill>
          <a:blip r:embed="rId4"/>
          <a:srcRect/>
          <a:stretch>
            <a:fillRect/>
          </a:stretch>
        </p:blipFill>
        <p:spPr bwMode="auto">
          <a:xfrm>
            <a:off x="6910426" y="2163939"/>
            <a:ext cx="5281574" cy="4694061"/>
          </a:xfrm>
          <a:prstGeom prst="rect">
            <a:avLst/>
          </a:prstGeom>
          <a:noFill/>
          <a:ln w="9525">
            <a:noFill/>
            <a:miter lim="800000"/>
            <a:headEnd/>
            <a:tailEnd/>
          </a:ln>
          <a:effectLst/>
        </p:spPr>
      </p:pic>
      <p:sp>
        <p:nvSpPr>
          <p:cNvPr id="9" name="TextBox 8">
            <a:extLst>
              <a:ext uri="{FF2B5EF4-FFF2-40B4-BE49-F238E27FC236}">
                <a16:creationId xmlns:a16="http://schemas.microsoft.com/office/drawing/2014/main" id="{B6C4B0B3-802B-40A9-AF28-C28828C45015}"/>
              </a:ext>
            </a:extLst>
          </p:cNvPr>
          <p:cNvSpPr txBox="1"/>
          <p:nvPr/>
        </p:nvSpPr>
        <p:spPr>
          <a:xfrm>
            <a:off x="721895" y="1789923"/>
            <a:ext cx="4908885" cy="1446550"/>
          </a:xfrm>
          <a:prstGeom prst="rect">
            <a:avLst/>
          </a:prstGeom>
          <a:noFill/>
        </p:spPr>
        <p:txBody>
          <a:bodyPr wrap="square">
            <a:spAutoFit/>
          </a:bodyPr>
          <a:lstStyle/>
          <a:p>
            <a:pPr algn="just"/>
            <a:r>
              <a:rPr lang="fr-FR" sz="2200" dirty="0">
                <a:latin typeface="Calibri" panose="020F0502020204030204" pitchFamily="34" charset="0"/>
                <a:cs typeface="Calibri" panose="020F0502020204030204" pitchFamily="34" charset="0"/>
              </a:rPr>
              <a:t>Pour calculer </a:t>
            </a:r>
            <a:r>
              <a:rPr lang="fr-FR" sz="2200" b="1" i="1" dirty="0">
                <a:solidFill>
                  <a:srgbClr val="002060"/>
                </a:solidFill>
                <a:latin typeface="Calibri" panose="020F0502020204030204" pitchFamily="34" charset="0"/>
                <a:cs typeface="Calibri" panose="020F0502020204030204" pitchFamily="34" charset="0"/>
              </a:rPr>
              <a:t>le nombre d'hôtes </a:t>
            </a:r>
            <a:r>
              <a:rPr lang="fr-FR" sz="2200" dirty="0">
                <a:latin typeface="Calibri" panose="020F0502020204030204" pitchFamily="34" charset="0"/>
                <a:cs typeface="Calibri" panose="020F0502020204030204" pitchFamily="34" charset="0"/>
              </a:rPr>
              <a:t>que chaque sous-réseau peut prendre en charge, observez le troisième et le quatrième octets. </a:t>
            </a:r>
          </a:p>
        </p:txBody>
      </p:sp>
      <p:sp>
        <p:nvSpPr>
          <p:cNvPr id="14" name="TextBox 13">
            <a:extLst>
              <a:ext uri="{FF2B5EF4-FFF2-40B4-BE49-F238E27FC236}">
                <a16:creationId xmlns:a16="http://schemas.microsoft.com/office/drawing/2014/main" id="{91BA6058-E92B-4106-A113-336D48190F70}"/>
              </a:ext>
            </a:extLst>
          </p:cNvPr>
          <p:cNvSpPr txBox="1"/>
          <p:nvPr/>
        </p:nvSpPr>
        <p:spPr>
          <a:xfrm>
            <a:off x="7761827" y="1722600"/>
            <a:ext cx="2978216" cy="430887"/>
          </a:xfrm>
          <a:prstGeom prst="rect">
            <a:avLst/>
          </a:prstGeom>
          <a:noFill/>
        </p:spPr>
        <p:txBody>
          <a:bodyPr wrap="square">
            <a:spAutoFit/>
          </a:bodyPr>
          <a:lstStyle/>
          <a:p>
            <a:r>
              <a:rPr lang="fr-FR" sz="2200" b="1" dirty="0">
                <a:solidFill>
                  <a:srgbClr val="002060"/>
                </a:solidFill>
                <a:latin typeface="Calibri" panose="020F0502020204030204" pitchFamily="34" charset="0"/>
                <a:cs typeface="Calibri" panose="020F0502020204030204" pitchFamily="34" charset="0"/>
              </a:rPr>
              <a:t>Le premier sous-réseau </a:t>
            </a:r>
            <a:endParaRPr lang="fr-TN" sz="2200" b="1" dirty="0">
              <a:solidFill>
                <a:srgbClr val="002060"/>
              </a:solidFill>
              <a:latin typeface="Calibri" panose="020F0502020204030204" pitchFamily="34" charset="0"/>
              <a:cs typeface="Calibri" panose="020F0502020204030204" pitchFamily="34" charset="0"/>
            </a:endParaRPr>
          </a:p>
        </p:txBody>
      </p:sp>
      <p:sp>
        <p:nvSpPr>
          <p:cNvPr id="15" name="Rectangle: Rounded Corners 14">
            <a:extLst>
              <a:ext uri="{FF2B5EF4-FFF2-40B4-BE49-F238E27FC236}">
                <a16:creationId xmlns:a16="http://schemas.microsoft.com/office/drawing/2014/main" id="{0680A1DC-C832-4116-B99C-EF193111ACD0}"/>
              </a:ext>
            </a:extLst>
          </p:cNvPr>
          <p:cNvSpPr/>
          <p:nvPr/>
        </p:nvSpPr>
        <p:spPr>
          <a:xfrm>
            <a:off x="7070709" y="2438400"/>
            <a:ext cx="5121291" cy="990600"/>
          </a:xfrm>
          <a:prstGeom prst="roundRect">
            <a:avLst/>
          </a:prstGeom>
          <a:solidFill>
            <a:schemeClr val="accent1">
              <a:lumMod val="60000"/>
              <a:lumOff val="40000"/>
              <a:alpha val="14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7" name="Rectangle: Rounded Corners 16">
            <a:extLst>
              <a:ext uri="{FF2B5EF4-FFF2-40B4-BE49-F238E27FC236}">
                <a16:creationId xmlns:a16="http://schemas.microsoft.com/office/drawing/2014/main" id="{6D0F52CE-083A-4503-A34C-02A1332D843B}"/>
              </a:ext>
            </a:extLst>
          </p:cNvPr>
          <p:cNvSpPr/>
          <p:nvPr/>
        </p:nvSpPr>
        <p:spPr>
          <a:xfrm>
            <a:off x="7070709" y="3520369"/>
            <a:ext cx="5121291" cy="990600"/>
          </a:xfrm>
          <a:prstGeom prst="roundRect">
            <a:avLst/>
          </a:prstGeom>
          <a:solidFill>
            <a:schemeClr val="accent1">
              <a:lumMod val="60000"/>
              <a:lumOff val="40000"/>
              <a:alpha val="14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8" name="Rectangle: Rounded Corners 17">
            <a:extLst>
              <a:ext uri="{FF2B5EF4-FFF2-40B4-BE49-F238E27FC236}">
                <a16:creationId xmlns:a16="http://schemas.microsoft.com/office/drawing/2014/main" id="{7EC6A26A-2A0B-4FFA-99E9-3D1BD82B4FD8}"/>
              </a:ext>
            </a:extLst>
          </p:cNvPr>
          <p:cNvSpPr/>
          <p:nvPr/>
        </p:nvSpPr>
        <p:spPr>
          <a:xfrm>
            <a:off x="7070709" y="4648199"/>
            <a:ext cx="5121291" cy="990600"/>
          </a:xfrm>
          <a:prstGeom prst="roundRect">
            <a:avLst/>
          </a:prstGeom>
          <a:solidFill>
            <a:schemeClr val="accent1">
              <a:lumMod val="60000"/>
              <a:lumOff val="40000"/>
              <a:alpha val="14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9" name="Rectangle: Rounded Corners 18">
            <a:extLst>
              <a:ext uri="{FF2B5EF4-FFF2-40B4-BE49-F238E27FC236}">
                <a16:creationId xmlns:a16="http://schemas.microsoft.com/office/drawing/2014/main" id="{53E96B4B-8D08-43E7-BA82-2B714DF3091E}"/>
              </a:ext>
            </a:extLst>
          </p:cNvPr>
          <p:cNvSpPr/>
          <p:nvPr/>
        </p:nvSpPr>
        <p:spPr>
          <a:xfrm>
            <a:off x="7070709" y="5753099"/>
            <a:ext cx="5121291" cy="990600"/>
          </a:xfrm>
          <a:prstGeom prst="roundRect">
            <a:avLst/>
          </a:prstGeom>
          <a:solidFill>
            <a:schemeClr val="accent1">
              <a:lumMod val="60000"/>
              <a:lumOff val="40000"/>
              <a:alpha val="14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Tree>
    <p:extLst>
      <p:ext uri="{BB962C8B-B14F-4D97-AF65-F5344CB8AC3E}">
        <p14:creationId xmlns:p14="http://schemas.microsoft.com/office/powerpoint/2010/main" val="2495867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inVertic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arn(inVertic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arn(inVertical)">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2D09A1-43AB-43F9-B5C3-84D6D393D68F}"/>
              </a:ext>
            </a:extLst>
          </p:cNvPr>
          <p:cNvSpPr>
            <a:spLocks noGrp="1"/>
          </p:cNvSpPr>
          <p:nvPr>
            <p:ph type="sldNum" sz="quarter" idx="12"/>
          </p:nvPr>
        </p:nvSpPr>
        <p:spPr/>
        <p:txBody>
          <a:bodyPr/>
          <a:lstStyle/>
          <a:p>
            <a:fld id="{194EA0E9-6AA5-4C72-ADD8-CBD3FCBC5038}" type="slidenum">
              <a:rPr lang="fr-FR" smtClean="0"/>
              <a:pPr/>
              <a:t>25</a:t>
            </a:fld>
            <a:endParaRPr lang="fr-FR"/>
          </a:p>
        </p:txBody>
      </p:sp>
      <p:sp>
        <p:nvSpPr>
          <p:cNvPr id="4" name="TextBox 3">
            <a:extLst>
              <a:ext uri="{FF2B5EF4-FFF2-40B4-BE49-F238E27FC236}">
                <a16:creationId xmlns:a16="http://schemas.microsoft.com/office/drawing/2014/main" id="{7CE65D32-9D54-42A7-95FF-9EC399EF8438}"/>
              </a:ext>
            </a:extLst>
          </p:cNvPr>
          <p:cNvSpPr txBox="1"/>
          <p:nvPr/>
        </p:nvSpPr>
        <p:spPr>
          <a:xfrm>
            <a:off x="304801" y="2280104"/>
            <a:ext cx="7832034" cy="1754326"/>
          </a:xfrm>
          <a:prstGeom prst="rect">
            <a:avLst/>
          </a:prstGeom>
          <a:noFill/>
        </p:spPr>
        <p:txBody>
          <a:bodyPr wrap="square">
            <a:spAutoFit/>
          </a:bodyPr>
          <a:lstStyle/>
          <a:p>
            <a:pPr algn="ctr"/>
            <a:r>
              <a:rPr lang="fr-FR" sz="5400" b="1" i="1" dirty="0">
                <a:latin typeface="Calibri" panose="020F0502020204030204" pitchFamily="34" charset="0"/>
                <a:cs typeface="Calibri" panose="020F0502020204030204" pitchFamily="34" charset="0"/>
              </a:rPr>
              <a:t>Segmentation du réseau selon ses besoins</a:t>
            </a:r>
          </a:p>
        </p:txBody>
      </p:sp>
      <p:pic>
        <p:nvPicPr>
          <p:cNvPr id="5" name="Picture 4">
            <a:extLst>
              <a:ext uri="{FF2B5EF4-FFF2-40B4-BE49-F238E27FC236}">
                <a16:creationId xmlns:a16="http://schemas.microsoft.com/office/drawing/2014/main" id="{E1FAC57F-D498-4642-9A1A-B2BA62F3D55A}"/>
              </a:ext>
            </a:extLst>
          </p:cNvPr>
          <p:cNvPicPr>
            <a:picLocks noChangeAspect="1"/>
          </p:cNvPicPr>
          <p:nvPr/>
        </p:nvPicPr>
        <p:blipFill>
          <a:blip r:embed="rId2"/>
          <a:stretch>
            <a:fillRect/>
          </a:stretch>
        </p:blipFill>
        <p:spPr>
          <a:xfrm>
            <a:off x="7330491" y="3428999"/>
            <a:ext cx="4861510" cy="1977189"/>
          </a:xfrm>
          <a:prstGeom prst="rect">
            <a:avLst/>
          </a:prstGeom>
        </p:spPr>
      </p:pic>
    </p:spTree>
    <p:extLst>
      <p:ext uri="{BB962C8B-B14F-4D97-AF65-F5344CB8AC3E}">
        <p14:creationId xmlns:p14="http://schemas.microsoft.com/office/powerpoint/2010/main" val="2400586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3B59D2-0463-40F6-9C9B-107BB94736AF}"/>
              </a:ext>
            </a:extLst>
          </p:cNvPr>
          <p:cNvSpPr>
            <a:spLocks noGrp="1"/>
          </p:cNvSpPr>
          <p:nvPr>
            <p:ph type="sldNum" sz="quarter" idx="12"/>
          </p:nvPr>
        </p:nvSpPr>
        <p:spPr/>
        <p:txBody>
          <a:bodyPr/>
          <a:lstStyle/>
          <a:p>
            <a:fld id="{194EA0E9-6AA5-4C72-ADD8-CBD3FCBC5038}" type="slidenum">
              <a:rPr lang="fr-FR" smtClean="0"/>
              <a:pPr/>
              <a:t>26</a:t>
            </a:fld>
            <a:endParaRPr lang="fr-FR"/>
          </a:p>
        </p:txBody>
      </p:sp>
      <p:pic>
        <p:nvPicPr>
          <p:cNvPr id="3" name="Picture 2">
            <a:extLst>
              <a:ext uri="{FF2B5EF4-FFF2-40B4-BE49-F238E27FC236}">
                <a16:creationId xmlns:a16="http://schemas.microsoft.com/office/drawing/2014/main" id="{8827342E-9CC6-4AF1-A294-0D170E8CE96E}"/>
              </a:ext>
            </a:extLst>
          </p:cNvPr>
          <p:cNvPicPr>
            <a:picLocks noChangeAspect="1" noChangeArrowheads="1"/>
          </p:cNvPicPr>
          <p:nvPr/>
        </p:nvPicPr>
        <p:blipFill>
          <a:blip r:embed="rId3"/>
          <a:srcRect/>
          <a:stretch>
            <a:fillRect/>
          </a:stretch>
        </p:blipFill>
        <p:spPr bwMode="auto">
          <a:xfrm>
            <a:off x="2253221" y="1456517"/>
            <a:ext cx="7924863" cy="5308304"/>
          </a:xfrm>
          <a:prstGeom prst="rect">
            <a:avLst/>
          </a:prstGeom>
          <a:noFill/>
          <a:ln w="9525">
            <a:noFill/>
            <a:miter lim="800000"/>
            <a:headEnd/>
            <a:tailEnd/>
          </a:ln>
          <a:effectLst/>
        </p:spPr>
      </p:pic>
      <p:sp>
        <p:nvSpPr>
          <p:cNvPr id="4" name="Titre 2">
            <a:extLst>
              <a:ext uri="{FF2B5EF4-FFF2-40B4-BE49-F238E27FC236}">
                <a16:creationId xmlns:a16="http://schemas.microsoft.com/office/drawing/2014/main" id="{31773FAF-E49A-4B93-9EA2-ADABCFA7E54A}"/>
              </a:ext>
            </a:extLst>
          </p:cNvPr>
          <p:cNvSpPr txBox="1">
            <a:spLocks/>
          </p:cNvSpPr>
          <p:nvPr/>
        </p:nvSpPr>
        <p:spPr>
          <a:xfrm>
            <a:off x="1169838" y="57909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400" b="1" i="1" dirty="0">
                <a:solidFill>
                  <a:schemeClr val="bg2">
                    <a:lumMod val="50000"/>
                  </a:schemeClr>
                </a:solidFill>
                <a:latin typeface="Calibri" panose="020F0502020204030204" pitchFamily="34" charset="0"/>
                <a:cs typeface="Calibri" panose="020F0502020204030204" pitchFamily="34" charset="0"/>
              </a:rPr>
              <a:t>Segmentation du réseau selon ses besoins</a:t>
            </a:r>
          </a:p>
          <a:p>
            <a:endParaRPr lang="fr-FR" sz="2800" b="1" i="1" dirty="0">
              <a:solidFill>
                <a:schemeClr val="accent5">
                  <a:lumMod val="75000"/>
                </a:schemeClr>
              </a:solidFill>
              <a:latin typeface="Calibri" panose="020F0502020204030204" pitchFamily="34" charset="0"/>
              <a:cs typeface="Calibri" panose="020F0502020204030204" pitchFamily="34" charset="0"/>
            </a:endParaRPr>
          </a:p>
          <a:p>
            <a:endParaRPr lang="fr-FR" b="1" i="1" dirty="0">
              <a:solidFill>
                <a:schemeClr val="tx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9270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856830-7CB4-43E1-B83D-B182189D2BA7}"/>
              </a:ext>
            </a:extLst>
          </p:cNvPr>
          <p:cNvSpPr>
            <a:spLocks noGrp="1"/>
          </p:cNvSpPr>
          <p:nvPr>
            <p:ph type="sldNum" sz="quarter" idx="12"/>
          </p:nvPr>
        </p:nvSpPr>
        <p:spPr>
          <a:xfrm>
            <a:off x="0" y="6578361"/>
            <a:ext cx="264000" cy="269100"/>
          </a:xfrm>
        </p:spPr>
        <p:txBody>
          <a:bodyPr/>
          <a:lstStyle/>
          <a:p>
            <a:fld id="{194EA0E9-6AA5-4C72-ADD8-CBD3FCBC5038}" type="slidenum">
              <a:rPr lang="fr-FR" smtClean="0"/>
              <a:pPr/>
              <a:t>27</a:t>
            </a:fld>
            <a:endParaRPr lang="fr-FR" dirty="0"/>
          </a:p>
        </p:txBody>
      </p:sp>
      <p:pic>
        <p:nvPicPr>
          <p:cNvPr id="5" name="Picture 2">
            <a:extLst>
              <a:ext uri="{FF2B5EF4-FFF2-40B4-BE49-F238E27FC236}">
                <a16:creationId xmlns:a16="http://schemas.microsoft.com/office/drawing/2014/main" id="{4D0DC35D-EF9C-48DB-BB63-F5BA24ACEC72}"/>
              </a:ext>
            </a:extLst>
          </p:cNvPr>
          <p:cNvPicPr>
            <a:picLocks noChangeAspect="1" noChangeArrowheads="1"/>
          </p:cNvPicPr>
          <p:nvPr/>
        </p:nvPicPr>
        <p:blipFill>
          <a:blip r:embed="rId3"/>
          <a:srcRect/>
          <a:stretch>
            <a:fillRect/>
          </a:stretch>
        </p:blipFill>
        <p:spPr bwMode="auto">
          <a:xfrm>
            <a:off x="321292" y="2404651"/>
            <a:ext cx="5279408" cy="4429100"/>
          </a:xfrm>
          <a:prstGeom prst="rect">
            <a:avLst/>
          </a:prstGeom>
          <a:noFill/>
          <a:ln w="9525">
            <a:noFill/>
            <a:miter lim="800000"/>
            <a:headEnd/>
            <a:tailEnd/>
          </a:ln>
          <a:effectLst/>
        </p:spPr>
      </p:pic>
      <p:sp>
        <p:nvSpPr>
          <p:cNvPr id="8" name="Titre 2">
            <a:extLst>
              <a:ext uri="{FF2B5EF4-FFF2-40B4-BE49-F238E27FC236}">
                <a16:creationId xmlns:a16="http://schemas.microsoft.com/office/drawing/2014/main" id="{037FE7B0-47D2-4784-98AF-1F66D28B8032}"/>
              </a:ext>
            </a:extLst>
          </p:cNvPr>
          <p:cNvSpPr txBox="1">
            <a:spLocks/>
          </p:cNvSpPr>
          <p:nvPr/>
        </p:nvSpPr>
        <p:spPr>
          <a:xfrm>
            <a:off x="1169838" y="57909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400" b="1" i="1" dirty="0">
                <a:solidFill>
                  <a:schemeClr val="bg2">
                    <a:lumMod val="50000"/>
                  </a:schemeClr>
                </a:solidFill>
                <a:latin typeface="Calibri" panose="020F0502020204030204" pitchFamily="34" charset="0"/>
                <a:cs typeface="Calibri" panose="020F0502020204030204" pitchFamily="34" charset="0"/>
              </a:rPr>
              <a:t>Segmentation du réseau selon ses besoins</a:t>
            </a:r>
          </a:p>
          <a:p>
            <a:endParaRPr lang="fr-FR" sz="2800" b="1" i="1" dirty="0">
              <a:solidFill>
                <a:schemeClr val="accent5">
                  <a:lumMod val="75000"/>
                </a:schemeClr>
              </a:solidFill>
              <a:latin typeface="Calibri" panose="020F0502020204030204" pitchFamily="34" charset="0"/>
              <a:cs typeface="Calibri" panose="020F0502020204030204" pitchFamily="34" charset="0"/>
            </a:endParaRPr>
          </a:p>
          <a:p>
            <a:endParaRPr lang="fr-FR" b="1" i="1" dirty="0">
              <a:solidFill>
                <a:schemeClr val="tx2">
                  <a:lumMod val="75000"/>
                </a:schemeClr>
              </a:solidFill>
              <a:latin typeface="Calibri" panose="020F0502020204030204" pitchFamily="34" charset="0"/>
              <a:cs typeface="Calibri" panose="020F0502020204030204" pitchFamily="34" charset="0"/>
            </a:endParaRPr>
          </a:p>
        </p:txBody>
      </p:sp>
      <p:sp>
        <p:nvSpPr>
          <p:cNvPr id="9" name="Rectangle: Rounded Corners 8">
            <a:extLst>
              <a:ext uri="{FF2B5EF4-FFF2-40B4-BE49-F238E27FC236}">
                <a16:creationId xmlns:a16="http://schemas.microsoft.com/office/drawing/2014/main" id="{59FC1D7B-28D5-48B9-8C45-F01E9ACF6517}"/>
              </a:ext>
            </a:extLst>
          </p:cNvPr>
          <p:cNvSpPr/>
          <p:nvPr/>
        </p:nvSpPr>
        <p:spPr>
          <a:xfrm>
            <a:off x="321292" y="2845951"/>
            <a:ext cx="1583708" cy="1663700"/>
          </a:xfrm>
          <a:prstGeom prst="roundRect">
            <a:avLst/>
          </a:prstGeom>
          <a:solidFill>
            <a:schemeClr val="accent1">
              <a:lumMod val="60000"/>
              <a:lumOff val="40000"/>
              <a:alpha val="14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0" name="Rectangle: Rounded Corners 9">
            <a:extLst>
              <a:ext uri="{FF2B5EF4-FFF2-40B4-BE49-F238E27FC236}">
                <a16:creationId xmlns:a16="http://schemas.microsoft.com/office/drawing/2014/main" id="{E2085D3F-2AB3-4C56-A242-FFB4D10B56FF}"/>
              </a:ext>
            </a:extLst>
          </p:cNvPr>
          <p:cNvSpPr/>
          <p:nvPr/>
        </p:nvSpPr>
        <p:spPr>
          <a:xfrm>
            <a:off x="2097175" y="2836133"/>
            <a:ext cx="1583708" cy="1663700"/>
          </a:xfrm>
          <a:prstGeom prst="roundRect">
            <a:avLst/>
          </a:prstGeom>
          <a:solidFill>
            <a:schemeClr val="accent1">
              <a:lumMod val="60000"/>
              <a:lumOff val="40000"/>
              <a:alpha val="14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1" name="Rectangle: Rounded Corners 10">
            <a:extLst>
              <a:ext uri="{FF2B5EF4-FFF2-40B4-BE49-F238E27FC236}">
                <a16:creationId xmlns:a16="http://schemas.microsoft.com/office/drawing/2014/main" id="{90A39C89-D597-44E4-9C18-1BFA91B2D241}"/>
              </a:ext>
            </a:extLst>
          </p:cNvPr>
          <p:cNvSpPr/>
          <p:nvPr/>
        </p:nvSpPr>
        <p:spPr>
          <a:xfrm>
            <a:off x="3815756" y="2858651"/>
            <a:ext cx="1583708" cy="1651000"/>
          </a:xfrm>
          <a:prstGeom prst="roundRect">
            <a:avLst/>
          </a:prstGeom>
          <a:solidFill>
            <a:schemeClr val="accent1">
              <a:lumMod val="60000"/>
              <a:lumOff val="40000"/>
              <a:alpha val="14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2" name="Rectangle: Rounded Corners 11">
            <a:extLst>
              <a:ext uri="{FF2B5EF4-FFF2-40B4-BE49-F238E27FC236}">
                <a16:creationId xmlns:a16="http://schemas.microsoft.com/office/drawing/2014/main" id="{F7C61098-1B72-4C5E-BA3B-F11A704572BE}"/>
              </a:ext>
            </a:extLst>
          </p:cNvPr>
          <p:cNvSpPr/>
          <p:nvPr/>
        </p:nvSpPr>
        <p:spPr>
          <a:xfrm>
            <a:off x="779080" y="5254561"/>
            <a:ext cx="1448249" cy="1490290"/>
          </a:xfrm>
          <a:prstGeom prst="roundRect">
            <a:avLst/>
          </a:prstGeom>
          <a:solidFill>
            <a:schemeClr val="accent1">
              <a:lumMod val="60000"/>
              <a:lumOff val="40000"/>
              <a:alpha val="14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3" name="Rectangle: Rounded Corners 12">
            <a:extLst>
              <a:ext uri="{FF2B5EF4-FFF2-40B4-BE49-F238E27FC236}">
                <a16:creationId xmlns:a16="http://schemas.microsoft.com/office/drawing/2014/main" id="{07563CD4-689A-42DF-B456-996FCF566A4A}"/>
              </a:ext>
            </a:extLst>
          </p:cNvPr>
          <p:cNvSpPr/>
          <p:nvPr/>
        </p:nvSpPr>
        <p:spPr>
          <a:xfrm>
            <a:off x="3511598" y="5254562"/>
            <a:ext cx="1448249" cy="1490290"/>
          </a:xfrm>
          <a:prstGeom prst="roundRect">
            <a:avLst/>
          </a:prstGeom>
          <a:solidFill>
            <a:schemeClr val="accent1">
              <a:lumMod val="60000"/>
              <a:lumOff val="40000"/>
              <a:alpha val="14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6" name="TextBox 15">
            <a:extLst>
              <a:ext uri="{FF2B5EF4-FFF2-40B4-BE49-F238E27FC236}">
                <a16:creationId xmlns:a16="http://schemas.microsoft.com/office/drawing/2014/main" id="{ED9EE298-D33D-487D-A1D4-A363D4DE5A0C}"/>
              </a:ext>
            </a:extLst>
          </p:cNvPr>
          <p:cNvSpPr txBox="1"/>
          <p:nvPr/>
        </p:nvSpPr>
        <p:spPr>
          <a:xfrm>
            <a:off x="5984156" y="3067257"/>
            <a:ext cx="5701282" cy="1015663"/>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2000" dirty="0">
                <a:latin typeface="Calibri" panose="020F0502020204030204" pitchFamily="34" charset="0"/>
                <a:cs typeface="Calibri" panose="020F0502020204030204" pitchFamily="34" charset="0"/>
              </a:rPr>
              <a:t>Cette topologie des filiales se compose de </a:t>
            </a:r>
            <a:r>
              <a:rPr lang="fr-FR" sz="2000" b="1" dirty="0">
                <a:solidFill>
                  <a:schemeClr val="accent5">
                    <a:lumMod val="75000"/>
                  </a:schemeClr>
                </a:solidFill>
                <a:latin typeface="Calibri" panose="020F0502020204030204" pitchFamily="34" charset="0"/>
                <a:cs typeface="Calibri" panose="020F0502020204030204" pitchFamily="34" charset="0"/>
              </a:rPr>
              <a:t>5 segments LAN</a:t>
            </a:r>
            <a:r>
              <a:rPr lang="fr-FR" sz="2000" dirty="0">
                <a:latin typeface="Calibri" panose="020F0502020204030204" pitchFamily="34" charset="0"/>
                <a:cs typeface="Calibri" panose="020F0502020204030204" pitchFamily="34" charset="0"/>
              </a:rPr>
              <a:t> et de </a:t>
            </a:r>
            <a:r>
              <a:rPr lang="fr-FR" sz="2000" b="1" dirty="0">
                <a:solidFill>
                  <a:srgbClr val="00B050"/>
                </a:solidFill>
                <a:latin typeface="Calibri" panose="020F0502020204030204" pitchFamily="34" charset="0"/>
                <a:cs typeface="Calibri" panose="020F0502020204030204" pitchFamily="34" charset="0"/>
              </a:rPr>
              <a:t>4 connexions inter-réseau entre les routeurs</a:t>
            </a:r>
            <a:r>
              <a:rPr lang="fr-FR" sz="2000" dirty="0">
                <a:latin typeface="Calibri" panose="020F0502020204030204" pitchFamily="34" charset="0"/>
                <a:cs typeface="Calibri" panose="020F0502020204030204" pitchFamily="34" charset="0"/>
              </a:rPr>
              <a:t>. </a:t>
            </a:r>
          </a:p>
        </p:txBody>
      </p:sp>
      <p:sp>
        <p:nvSpPr>
          <p:cNvPr id="18" name="Oval 17">
            <a:extLst>
              <a:ext uri="{FF2B5EF4-FFF2-40B4-BE49-F238E27FC236}">
                <a16:creationId xmlns:a16="http://schemas.microsoft.com/office/drawing/2014/main" id="{A09D6F7E-36F9-4A6C-B8A7-8A3768A9D37A}"/>
              </a:ext>
            </a:extLst>
          </p:cNvPr>
          <p:cNvSpPr/>
          <p:nvPr/>
        </p:nvSpPr>
        <p:spPr>
          <a:xfrm rot="1849048">
            <a:off x="3772740" y="4444698"/>
            <a:ext cx="288108" cy="1081048"/>
          </a:xfrm>
          <a:prstGeom prst="ellipse">
            <a:avLst/>
          </a:prstGeom>
          <a:solidFill>
            <a:schemeClr val="accent1">
              <a:alpha val="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9" name="Oval 18">
            <a:extLst>
              <a:ext uri="{FF2B5EF4-FFF2-40B4-BE49-F238E27FC236}">
                <a16:creationId xmlns:a16="http://schemas.microsoft.com/office/drawing/2014/main" id="{7095B051-00CD-4626-A04B-BB2653A1536F}"/>
              </a:ext>
            </a:extLst>
          </p:cNvPr>
          <p:cNvSpPr/>
          <p:nvPr/>
        </p:nvSpPr>
        <p:spPr>
          <a:xfrm rot="18984286">
            <a:off x="3024579" y="4397138"/>
            <a:ext cx="298873" cy="1108648"/>
          </a:xfrm>
          <a:prstGeom prst="ellipse">
            <a:avLst/>
          </a:prstGeom>
          <a:solidFill>
            <a:schemeClr val="accent1">
              <a:alpha val="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20" name="Oval 19">
            <a:extLst>
              <a:ext uri="{FF2B5EF4-FFF2-40B4-BE49-F238E27FC236}">
                <a16:creationId xmlns:a16="http://schemas.microsoft.com/office/drawing/2014/main" id="{FDAE85CE-E923-4A08-BE32-2F4E4BA26888}"/>
              </a:ext>
            </a:extLst>
          </p:cNvPr>
          <p:cNvSpPr/>
          <p:nvPr/>
        </p:nvSpPr>
        <p:spPr>
          <a:xfrm rot="17706948">
            <a:off x="2529824" y="3946828"/>
            <a:ext cx="220365" cy="2026527"/>
          </a:xfrm>
          <a:prstGeom prst="ellipse">
            <a:avLst/>
          </a:prstGeom>
          <a:solidFill>
            <a:srgbClr val="00B050">
              <a:alpha val="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21" name="Oval 20">
            <a:extLst>
              <a:ext uri="{FF2B5EF4-FFF2-40B4-BE49-F238E27FC236}">
                <a16:creationId xmlns:a16="http://schemas.microsoft.com/office/drawing/2014/main" id="{EA955AFD-C944-47FC-8053-548049E38DC5}"/>
              </a:ext>
            </a:extLst>
          </p:cNvPr>
          <p:cNvSpPr/>
          <p:nvPr/>
        </p:nvSpPr>
        <p:spPr>
          <a:xfrm rot="16200000">
            <a:off x="2666258" y="4723552"/>
            <a:ext cx="268666" cy="1276512"/>
          </a:xfrm>
          <a:prstGeom prst="ellipse">
            <a:avLst/>
          </a:prstGeom>
          <a:solidFill>
            <a:schemeClr val="accent1">
              <a:alpha val="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22" name="TextBox 21">
            <a:extLst>
              <a:ext uri="{FF2B5EF4-FFF2-40B4-BE49-F238E27FC236}">
                <a16:creationId xmlns:a16="http://schemas.microsoft.com/office/drawing/2014/main" id="{2F720289-8804-4665-A30B-7AA0EC5EEF72}"/>
              </a:ext>
            </a:extLst>
          </p:cNvPr>
          <p:cNvSpPr txBox="1"/>
          <p:nvPr/>
        </p:nvSpPr>
        <p:spPr>
          <a:xfrm>
            <a:off x="6042086" y="4289742"/>
            <a:ext cx="5643352" cy="1015663"/>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2000" dirty="0">
                <a:latin typeface="Calibri" panose="020F0502020204030204" pitchFamily="34" charset="0"/>
                <a:cs typeface="Calibri" panose="020F0502020204030204" pitchFamily="34" charset="0"/>
              </a:rPr>
              <a:t>9 sous-réseaux sont nécessaires.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sz="2000" dirty="0">
              <a:latin typeface="Calibri" panose="020F0502020204030204" pitchFamily="34" charset="0"/>
              <a:cs typeface="Calibri" panose="020F050202020403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fr-FR" sz="2000" dirty="0">
                <a:latin typeface="Calibri" panose="020F0502020204030204" pitchFamily="34" charset="0"/>
                <a:cs typeface="Calibri" panose="020F0502020204030204" pitchFamily="34" charset="0"/>
              </a:rPr>
              <a:t>Le plus grand sous-réseau requiert 40 hôtes.</a:t>
            </a:r>
          </a:p>
        </p:txBody>
      </p:sp>
      <p:pic>
        <p:nvPicPr>
          <p:cNvPr id="7" name="Picture 6">
            <a:extLst>
              <a:ext uri="{FF2B5EF4-FFF2-40B4-BE49-F238E27FC236}">
                <a16:creationId xmlns:a16="http://schemas.microsoft.com/office/drawing/2014/main" id="{0B6D0B24-254A-45F5-8B6D-57661CCCF9FB}"/>
              </a:ext>
            </a:extLst>
          </p:cNvPr>
          <p:cNvPicPr>
            <a:picLocks noChangeAspect="1"/>
          </p:cNvPicPr>
          <p:nvPr/>
        </p:nvPicPr>
        <p:blipFill>
          <a:blip r:embed="rId4"/>
          <a:stretch>
            <a:fillRect/>
          </a:stretch>
        </p:blipFill>
        <p:spPr>
          <a:xfrm>
            <a:off x="5131514" y="2768248"/>
            <a:ext cx="270791" cy="300467"/>
          </a:xfrm>
          <a:prstGeom prst="rect">
            <a:avLst/>
          </a:prstGeom>
        </p:spPr>
      </p:pic>
      <p:pic>
        <p:nvPicPr>
          <p:cNvPr id="17" name="Picture 16">
            <a:extLst>
              <a:ext uri="{FF2B5EF4-FFF2-40B4-BE49-F238E27FC236}">
                <a16:creationId xmlns:a16="http://schemas.microsoft.com/office/drawing/2014/main" id="{6C758E9B-75CB-4A84-982B-EAE19B54BEEF}"/>
              </a:ext>
            </a:extLst>
          </p:cNvPr>
          <p:cNvPicPr>
            <a:picLocks noChangeAspect="1"/>
          </p:cNvPicPr>
          <p:nvPr/>
        </p:nvPicPr>
        <p:blipFill>
          <a:blip r:embed="rId5"/>
          <a:stretch>
            <a:fillRect/>
          </a:stretch>
        </p:blipFill>
        <p:spPr>
          <a:xfrm>
            <a:off x="3485283" y="2772605"/>
            <a:ext cx="270791" cy="369261"/>
          </a:xfrm>
          <a:prstGeom prst="rect">
            <a:avLst/>
          </a:prstGeom>
        </p:spPr>
      </p:pic>
      <p:pic>
        <p:nvPicPr>
          <p:cNvPr id="24" name="Picture 23">
            <a:extLst>
              <a:ext uri="{FF2B5EF4-FFF2-40B4-BE49-F238E27FC236}">
                <a16:creationId xmlns:a16="http://schemas.microsoft.com/office/drawing/2014/main" id="{37A8DC18-88ED-4108-BB2F-58C6980E9076}"/>
              </a:ext>
            </a:extLst>
          </p:cNvPr>
          <p:cNvPicPr>
            <a:picLocks noChangeAspect="1"/>
          </p:cNvPicPr>
          <p:nvPr/>
        </p:nvPicPr>
        <p:blipFill>
          <a:blip r:embed="rId6"/>
          <a:stretch>
            <a:fillRect/>
          </a:stretch>
        </p:blipFill>
        <p:spPr>
          <a:xfrm>
            <a:off x="1729624" y="2739459"/>
            <a:ext cx="232677" cy="346974"/>
          </a:xfrm>
          <a:prstGeom prst="rect">
            <a:avLst/>
          </a:prstGeom>
        </p:spPr>
      </p:pic>
      <p:pic>
        <p:nvPicPr>
          <p:cNvPr id="26" name="Picture 25">
            <a:extLst>
              <a:ext uri="{FF2B5EF4-FFF2-40B4-BE49-F238E27FC236}">
                <a16:creationId xmlns:a16="http://schemas.microsoft.com/office/drawing/2014/main" id="{58D2C063-751C-4A2B-9D51-93EC9FE1566D}"/>
              </a:ext>
            </a:extLst>
          </p:cNvPr>
          <p:cNvPicPr>
            <a:picLocks noChangeAspect="1"/>
          </p:cNvPicPr>
          <p:nvPr/>
        </p:nvPicPr>
        <p:blipFill>
          <a:blip r:embed="rId7"/>
          <a:stretch>
            <a:fillRect/>
          </a:stretch>
        </p:blipFill>
        <p:spPr>
          <a:xfrm>
            <a:off x="762678" y="5159402"/>
            <a:ext cx="270965" cy="315507"/>
          </a:xfrm>
          <a:prstGeom prst="rect">
            <a:avLst/>
          </a:prstGeom>
        </p:spPr>
      </p:pic>
      <p:pic>
        <p:nvPicPr>
          <p:cNvPr id="28" name="Picture 27">
            <a:extLst>
              <a:ext uri="{FF2B5EF4-FFF2-40B4-BE49-F238E27FC236}">
                <a16:creationId xmlns:a16="http://schemas.microsoft.com/office/drawing/2014/main" id="{01B10A9D-8125-4165-8A8D-B3AA9C576747}"/>
              </a:ext>
            </a:extLst>
          </p:cNvPr>
          <p:cNvPicPr>
            <a:picLocks noChangeAspect="1"/>
          </p:cNvPicPr>
          <p:nvPr/>
        </p:nvPicPr>
        <p:blipFill>
          <a:blip r:embed="rId8"/>
          <a:stretch>
            <a:fillRect/>
          </a:stretch>
        </p:blipFill>
        <p:spPr>
          <a:xfrm>
            <a:off x="3438847" y="6426940"/>
            <a:ext cx="242036" cy="346298"/>
          </a:xfrm>
          <a:prstGeom prst="rect">
            <a:avLst/>
          </a:prstGeom>
        </p:spPr>
      </p:pic>
      <p:pic>
        <p:nvPicPr>
          <p:cNvPr id="30" name="Picture 29">
            <a:extLst>
              <a:ext uri="{FF2B5EF4-FFF2-40B4-BE49-F238E27FC236}">
                <a16:creationId xmlns:a16="http://schemas.microsoft.com/office/drawing/2014/main" id="{4A9DACC4-0801-4E66-8546-15D1C43CB853}"/>
              </a:ext>
            </a:extLst>
          </p:cNvPr>
          <p:cNvPicPr>
            <a:picLocks noChangeAspect="1"/>
          </p:cNvPicPr>
          <p:nvPr/>
        </p:nvPicPr>
        <p:blipFill>
          <a:blip r:embed="rId9"/>
          <a:stretch>
            <a:fillRect/>
          </a:stretch>
        </p:blipFill>
        <p:spPr>
          <a:xfrm>
            <a:off x="4008839" y="4879177"/>
            <a:ext cx="237531" cy="302608"/>
          </a:xfrm>
          <a:prstGeom prst="rect">
            <a:avLst/>
          </a:prstGeom>
        </p:spPr>
      </p:pic>
      <p:pic>
        <p:nvPicPr>
          <p:cNvPr id="32" name="Picture 31">
            <a:extLst>
              <a:ext uri="{FF2B5EF4-FFF2-40B4-BE49-F238E27FC236}">
                <a16:creationId xmlns:a16="http://schemas.microsoft.com/office/drawing/2014/main" id="{B09C0CB9-7617-4946-BE5E-A8856B8BD7F4}"/>
              </a:ext>
            </a:extLst>
          </p:cNvPr>
          <p:cNvPicPr>
            <a:picLocks noChangeAspect="1"/>
          </p:cNvPicPr>
          <p:nvPr/>
        </p:nvPicPr>
        <p:blipFill>
          <a:blip r:embed="rId10"/>
          <a:stretch>
            <a:fillRect/>
          </a:stretch>
        </p:blipFill>
        <p:spPr>
          <a:xfrm>
            <a:off x="3190204" y="4563361"/>
            <a:ext cx="252369" cy="392143"/>
          </a:xfrm>
          <a:prstGeom prst="rect">
            <a:avLst/>
          </a:prstGeom>
        </p:spPr>
      </p:pic>
      <p:pic>
        <p:nvPicPr>
          <p:cNvPr id="34" name="Picture 33">
            <a:extLst>
              <a:ext uri="{FF2B5EF4-FFF2-40B4-BE49-F238E27FC236}">
                <a16:creationId xmlns:a16="http://schemas.microsoft.com/office/drawing/2014/main" id="{513195B8-E557-41E4-B870-D0EC0002A409}"/>
              </a:ext>
            </a:extLst>
          </p:cNvPr>
          <p:cNvPicPr>
            <a:picLocks noChangeAspect="1"/>
          </p:cNvPicPr>
          <p:nvPr/>
        </p:nvPicPr>
        <p:blipFill>
          <a:blip r:embed="rId11"/>
          <a:stretch>
            <a:fillRect/>
          </a:stretch>
        </p:blipFill>
        <p:spPr>
          <a:xfrm>
            <a:off x="1991096" y="4671460"/>
            <a:ext cx="236234" cy="308921"/>
          </a:xfrm>
          <a:prstGeom prst="rect">
            <a:avLst/>
          </a:prstGeom>
        </p:spPr>
      </p:pic>
      <p:pic>
        <p:nvPicPr>
          <p:cNvPr id="36" name="Picture 35">
            <a:extLst>
              <a:ext uri="{FF2B5EF4-FFF2-40B4-BE49-F238E27FC236}">
                <a16:creationId xmlns:a16="http://schemas.microsoft.com/office/drawing/2014/main" id="{D3E0007B-95C3-483B-96FA-5316002F7778}"/>
              </a:ext>
            </a:extLst>
          </p:cNvPr>
          <p:cNvPicPr>
            <a:picLocks noChangeAspect="1"/>
          </p:cNvPicPr>
          <p:nvPr/>
        </p:nvPicPr>
        <p:blipFill>
          <a:blip r:embed="rId12"/>
          <a:stretch>
            <a:fillRect/>
          </a:stretch>
        </p:blipFill>
        <p:spPr>
          <a:xfrm>
            <a:off x="2526945" y="5473021"/>
            <a:ext cx="271463" cy="366713"/>
          </a:xfrm>
          <a:prstGeom prst="rect">
            <a:avLst/>
          </a:prstGeom>
        </p:spPr>
      </p:pic>
      <p:sp>
        <p:nvSpPr>
          <p:cNvPr id="38" name="TextBox 37">
            <a:extLst>
              <a:ext uri="{FF2B5EF4-FFF2-40B4-BE49-F238E27FC236}">
                <a16:creationId xmlns:a16="http://schemas.microsoft.com/office/drawing/2014/main" id="{8EED6201-8975-4510-A28E-C5817EF58D09}"/>
              </a:ext>
            </a:extLst>
          </p:cNvPr>
          <p:cNvSpPr txBox="1"/>
          <p:nvPr/>
        </p:nvSpPr>
        <p:spPr>
          <a:xfrm>
            <a:off x="762679" y="1353135"/>
            <a:ext cx="11021958" cy="1107996"/>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2200" dirty="0">
                <a:latin typeface="Calibri" panose="020F0502020204030204" pitchFamily="34" charset="0"/>
                <a:cs typeface="Calibri" panose="020F0502020204030204" pitchFamily="34" charset="0"/>
              </a:rPr>
              <a:t>Les administrateurs réseau doivent développer un schéma d'adressage réseau de façon à pouvoir accueillir le nombre maximal d'hôtes pour chaque réseau et le nombre maximal de sous-réseaux. </a:t>
            </a:r>
          </a:p>
        </p:txBody>
      </p:sp>
      <p:sp>
        <p:nvSpPr>
          <p:cNvPr id="39" name="AutoShape 3">
            <a:extLst>
              <a:ext uri="{FF2B5EF4-FFF2-40B4-BE49-F238E27FC236}">
                <a16:creationId xmlns:a16="http://schemas.microsoft.com/office/drawing/2014/main" id="{90F58DB2-5E2A-49A3-A566-AB4E92157184}"/>
              </a:ext>
            </a:extLst>
          </p:cNvPr>
          <p:cNvSpPr>
            <a:spLocks noChangeArrowheads="1"/>
          </p:cNvSpPr>
          <p:nvPr/>
        </p:nvSpPr>
        <p:spPr bwMode="auto">
          <a:xfrm rot="5400000">
            <a:off x="5751515" y="3125407"/>
            <a:ext cx="208112" cy="207194"/>
          </a:xfrm>
          <a:prstGeom prst="triangle">
            <a:avLst>
              <a:gd name="adj" fmla="val 50000"/>
            </a:avLst>
          </a:prstGeom>
          <a:solidFill>
            <a:schemeClr val="tx1">
              <a:lumMod val="65000"/>
              <a:lumOff val="35000"/>
            </a:schemeClr>
          </a:solidFill>
          <a:ln w="12700">
            <a:solidFill>
              <a:srgbClr val="666666"/>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40" name="AutoShape 3">
            <a:extLst>
              <a:ext uri="{FF2B5EF4-FFF2-40B4-BE49-F238E27FC236}">
                <a16:creationId xmlns:a16="http://schemas.microsoft.com/office/drawing/2014/main" id="{513E7482-2AFD-4589-B25F-9B865B9A35D9}"/>
              </a:ext>
            </a:extLst>
          </p:cNvPr>
          <p:cNvSpPr>
            <a:spLocks noChangeArrowheads="1"/>
          </p:cNvSpPr>
          <p:nvPr/>
        </p:nvSpPr>
        <p:spPr bwMode="auto">
          <a:xfrm rot="5400000">
            <a:off x="5751515" y="4326650"/>
            <a:ext cx="208112" cy="207194"/>
          </a:xfrm>
          <a:prstGeom prst="triangle">
            <a:avLst>
              <a:gd name="adj" fmla="val 50000"/>
            </a:avLst>
          </a:prstGeom>
          <a:solidFill>
            <a:schemeClr val="tx1">
              <a:lumMod val="65000"/>
              <a:lumOff val="35000"/>
            </a:schemeClr>
          </a:solidFill>
          <a:ln w="12700">
            <a:solidFill>
              <a:srgbClr val="666666"/>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41" name="AutoShape 3">
            <a:extLst>
              <a:ext uri="{FF2B5EF4-FFF2-40B4-BE49-F238E27FC236}">
                <a16:creationId xmlns:a16="http://schemas.microsoft.com/office/drawing/2014/main" id="{823E53A0-9F4C-4EEC-A802-C2B3C68D5AA8}"/>
              </a:ext>
            </a:extLst>
          </p:cNvPr>
          <p:cNvSpPr>
            <a:spLocks noChangeArrowheads="1"/>
          </p:cNvSpPr>
          <p:nvPr/>
        </p:nvSpPr>
        <p:spPr bwMode="auto">
          <a:xfrm rot="5400000">
            <a:off x="5751515" y="5006306"/>
            <a:ext cx="208112" cy="207194"/>
          </a:xfrm>
          <a:prstGeom prst="triangle">
            <a:avLst>
              <a:gd name="adj" fmla="val 50000"/>
            </a:avLst>
          </a:prstGeom>
          <a:solidFill>
            <a:schemeClr val="tx1">
              <a:lumMod val="65000"/>
              <a:lumOff val="35000"/>
            </a:schemeClr>
          </a:solidFill>
          <a:ln w="12700">
            <a:solidFill>
              <a:srgbClr val="666666"/>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2581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arn(inVertical)">
                                      <p:cBhvr>
                                        <p:cTn id="24" dur="500"/>
                                        <p:tgtEl>
                                          <p:spTgt spid="20"/>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arn(inVertical)">
                                      <p:cBhvr>
                                        <p:cTn id="27" dur="500"/>
                                        <p:tgtEl>
                                          <p:spTgt spid="19"/>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arn(inVertical)">
                                      <p:cBhvr>
                                        <p:cTn id="30" dur="500"/>
                                        <p:tgtEl>
                                          <p:spTgt spid="18"/>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barn(inVertical)">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barn(inVertical)">
                                      <p:cBhvr>
                                        <p:cTn id="38" dur="500"/>
                                        <p:tgtEl>
                                          <p:spTgt spid="17"/>
                                        </p:tgtEl>
                                      </p:cBhvr>
                                    </p:animEffect>
                                  </p:childTnLst>
                                </p:cTn>
                              </p:par>
                              <p:par>
                                <p:cTn id="39" presetID="16" presetClass="entr" presetSubtype="21"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barn(inVertical)">
                                      <p:cBhvr>
                                        <p:cTn id="41" dur="500"/>
                                        <p:tgtEl>
                                          <p:spTgt spid="7"/>
                                        </p:tgtEl>
                                      </p:cBhvr>
                                    </p:animEffect>
                                  </p:childTnLst>
                                </p:cTn>
                              </p:par>
                              <p:par>
                                <p:cTn id="42" presetID="16" presetClass="entr" presetSubtype="21"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barn(inVertical)">
                                      <p:cBhvr>
                                        <p:cTn id="44" dur="500"/>
                                        <p:tgtEl>
                                          <p:spTgt spid="24"/>
                                        </p:tgtEl>
                                      </p:cBhvr>
                                    </p:animEffect>
                                  </p:childTnLst>
                                </p:cTn>
                              </p:par>
                              <p:par>
                                <p:cTn id="45" presetID="16" presetClass="entr" presetSubtype="21"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arn(inVertical)">
                                      <p:cBhvr>
                                        <p:cTn id="47" dur="500"/>
                                        <p:tgtEl>
                                          <p:spTgt spid="26"/>
                                        </p:tgtEl>
                                      </p:cBhvr>
                                    </p:animEffect>
                                  </p:childTnLst>
                                </p:cTn>
                              </p:par>
                              <p:par>
                                <p:cTn id="48" presetID="16" presetClass="entr" presetSubtype="21"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barn(inVertical)">
                                      <p:cBhvr>
                                        <p:cTn id="50" dur="500"/>
                                        <p:tgtEl>
                                          <p:spTgt spid="28"/>
                                        </p:tgtEl>
                                      </p:cBhvr>
                                    </p:animEffect>
                                  </p:childTnLst>
                                </p:cTn>
                              </p:par>
                              <p:par>
                                <p:cTn id="51" presetID="16" presetClass="entr" presetSubtype="21"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barn(inVertical)">
                                      <p:cBhvr>
                                        <p:cTn id="53" dur="500"/>
                                        <p:tgtEl>
                                          <p:spTgt spid="30"/>
                                        </p:tgtEl>
                                      </p:cBhvr>
                                    </p:animEffect>
                                  </p:childTnLst>
                                </p:cTn>
                              </p:par>
                              <p:par>
                                <p:cTn id="54" presetID="16" presetClass="entr" presetSubtype="21" fill="hold" nodeType="with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barn(inVertical)">
                                      <p:cBhvr>
                                        <p:cTn id="56" dur="500"/>
                                        <p:tgtEl>
                                          <p:spTgt spid="32"/>
                                        </p:tgtEl>
                                      </p:cBhvr>
                                    </p:animEffect>
                                  </p:childTnLst>
                                </p:cTn>
                              </p:par>
                              <p:par>
                                <p:cTn id="57" presetID="16" presetClass="entr" presetSubtype="21" fill="hold"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barn(inVertical)">
                                      <p:cBhvr>
                                        <p:cTn id="59" dur="500"/>
                                        <p:tgtEl>
                                          <p:spTgt spid="34"/>
                                        </p:tgtEl>
                                      </p:cBhvr>
                                    </p:animEffect>
                                  </p:childTnLst>
                                </p:cTn>
                              </p:par>
                              <p:par>
                                <p:cTn id="60" presetID="16" presetClass="entr" presetSubtype="21" fill="hold" nodeType="with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barn(inVertical)">
                                      <p:cBhvr>
                                        <p:cTn id="6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8" grpId="0" animBg="1"/>
      <p:bldP spid="19" grpId="0" animBg="1"/>
      <p:bldP spid="20" grpId="0" animBg="1"/>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AE3886-2451-4BF0-A548-46F2BD178E3A}"/>
              </a:ext>
            </a:extLst>
          </p:cNvPr>
          <p:cNvSpPr>
            <a:spLocks noGrp="1"/>
          </p:cNvSpPr>
          <p:nvPr>
            <p:ph type="sldNum" sz="quarter" idx="12"/>
          </p:nvPr>
        </p:nvSpPr>
        <p:spPr/>
        <p:txBody>
          <a:bodyPr/>
          <a:lstStyle/>
          <a:p>
            <a:fld id="{194EA0E9-6AA5-4C72-ADD8-CBD3FCBC5038}" type="slidenum">
              <a:rPr lang="fr-FR" smtClean="0"/>
              <a:pPr/>
              <a:t>28</a:t>
            </a:fld>
            <a:endParaRPr lang="fr-FR"/>
          </a:p>
        </p:txBody>
      </p:sp>
      <p:sp>
        <p:nvSpPr>
          <p:cNvPr id="3" name="Titre 2">
            <a:extLst>
              <a:ext uri="{FF2B5EF4-FFF2-40B4-BE49-F238E27FC236}">
                <a16:creationId xmlns:a16="http://schemas.microsoft.com/office/drawing/2014/main" id="{73A7EC17-A604-4745-A7FA-CCE951B3507B}"/>
              </a:ext>
            </a:extLst>
          </p:cNvPr>
          <p:cNvSpPr txBox="1">
            <a:spLocks/>
          </p:cNvSpPr>
          <p:nvPr/>
        </p:nvSpPr>
        <p:spPr>
          <a:xfrm>
            <a:off x="1169838" y="57909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400" b="1" i="1" dirty="0">
                <a:solidFill>
                  <a:schemeClr val="bg2">
                    <a:lumMod val="50000"/>
                  </a:schemeClr>
                </a:solidFill>
                <a:latin typeface="Calibri" panose="020F0502020204030204" pitchFamily="34" charset="0"/>
                <a:cs typeface="Calibri" panose="020F0502020204030204" pitchFamily="34" charset="0"/>
              </a:rPr>
              <a:t>Segmentation du réseau selon ses besoins</a:t>
            </a:r>
          </a:p>
          <a:p>
            <a:endParaRPr lang="fr-FR" sz="2800" b="1" i="1" dirty="0">
              <a:solidFill>
                <a:schemeClr val="accent5">
                  <a:lumMod val="75000"/>
                </a:schemeClr>
              </a:solidFill>
              <a:latin typeface="Calibri" panose="020F0502020204030204" pitchFamily="34" charset="0"/>
              <a:cs typeface="Calibri" panose="020F0502020204030204" pitchFamily="34" charset="0"/>
            </a:endParaRPr>
          </a:p>
          <a:p>
            <a:endParaRPr lang="fr-FR" b="1" i="1" dirty="0">
              <a:solidFill>
                <a:schemeClr val="tx2">
                  <a:lumMod val="75000"/>
                </a:schemeClr>
              </a:solidFill>
              <a:latin typeface="Calibri" panose="020F0502020204030204" pitchFamily="34" charset="0"/>
              <a:cs typeface="Calibri" panose="020F0502020204030204" pitchFamily="34" charset="0"/>
            </a:endParaRPr>
          </a:p>
        </p:txBody>
      </p:sp>
      <p:pic>
        <p:nvPicPr>
          <p:cNvPr id="4" name="Picture 2">
            <a:extLst>
              <a:ext uri="{FF2B5EF4-FFF2-40B4-BE49-F238E27FC236}">
                <a16:creationId xmlns:a16="http://schemas.microsoft.com/office/drawing/2014/main" id="{ECC1278C-6A2F-4619-87DE-8BE77BBE62A6}"/>
              </a:ext>
            </a:extLst>
          </p:cNvPr>
          <p:cNvPicPr>
            <a:picLocks noChangeAspect="1" noChangeArrowheads="1"/>
          </p:cNvPicPr>
          <p:nvPr/>
        </p:nvPicPr>
        <p:blipFill>
          <a:blip r:embed="rId3"/>
          <a:srcRect/>
          <a:stretch>
            <a:fillRect/>
          </a:stretch>
        </p:blipFill>
        <p:spPr bwMode="auto">
          <a:xfrm>
            <a:off x="6118840" y="1557057"/>
            <a:ext cx="5522766" cy="3829590"/>
          </a:xfrm>
          <a:prstGeom prst="rect">
            <a:avLst/>
          </a:prstGeom>
          <a:noFill/>
          <a:ln w="9525">
            <a:noFill/>
            <a:miter lim="800000"/>
            <a:headEnd/>
            <a:tailEnd/>
          </a:ln>
          <a:effectLst/>
        </p:spPr>
      </p:pic>
      <p:sp>
        <p:nvSpPr>
          <p:cNvPr id="5" name="Rectangle: Rounded Corners 4">
            <a:extLst>
              <a:ext uri="{FF2B5EF4-FFF2-40B4-BE49-F238E27FC236}">
                <a16:creationId xmlns:a16="http://schemas.microsoft.com/office/drawing/2014/main" id="{96A3C1F9-4D8C-46BF-9022-377FEBE76F8B}"/>
              </a:ext>
            </a:extLst>
          </p:cNvPr>
          <p:cNvSpPr/>
          <p:nvPr/>
        </p:nvSpPr>
        <p:spPr>
          <a:xfrm>
            <a:off x="8813723" y="2670631"/>
            <a:ext cx="577384" cy="2167374"/>
          </a:xfrm>
          <a:prstGeom prst="roundRect">
            <a:avLst/>
          </a:prstGeom>
          <a:solidFill>
            <a:schemeClr val="accent1">
              <a:lumMod val="60000"/>
              <a:lumOff val="40000"/>
              <a:alpha val="14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7" name="TextBox 6">
            <a:extLst>
              <a:ext uri="{FF2B5EF4-FFF2-40B4-BE49-F238E27FC236}">
                <a16:creationId xmlns:a16="http://schemas.microsoft.com/office/drawing/2014/main" id="{69296B27-A3F3-44A5-91A8-2DECA6757BAF}"/>
              </a:ext>
            </a:extLst>
          </p:cNvPr>
          <p:cNvSpPr txBox="1"/>
          <p:nvPr/>
        </p:nvSpPr>
        <p:spPr>
          <a:xfrm>
            <a:off x="1065512" y="5587683"/>
            <a:ext cx="9919983" cy="1477328"/>
          </a:xfrm>
          <a:prstGeom prst="rect">
            <a:avLst/>
          </a:prstGeom>
          <a:noFill/>
        </p:spPr>
        <p:txBody>
          <a:bodyPr wrap="square">
            <a:spAutoFit/>
          </a:bodyPr>
          <a:lstStyle/>
          <a:p>
            <a:pPr algn="just"/>
            <a:r>
              <a:rPr lang="fr-FR" dirty="0"/>
              <a:t>Les 4 premiers bits d'hôte peuvent être utilisés pour attribuer les sous-réseaux,.</a:t>
            </a:r>
          </a:p>
          <a:p>
            <a:pPr algn="just"/>
            <a:endParaRPr lang="fr-FR" dirty="0"/>
          </a:p>
          <a:p>
            <a:pPr algn="just"/>
            <a:r>
              <a:rPr lang="fr-FR" dirty="0"/>
              <a:t> Lorsque 4 bits sont empruntés, la nouvelle longueur de préfixe est </a:t>
            </a:r>
            <a:r>
              <a:rPr lang="fr-FR" b="1" dirty="0">
                <a:solidFill>
                  <a:schemeClr val="accent5">
                    <a:lumMod val="75000"/>
                  </a:schemeClr>
                </a:solidFill>
              </a:rPr>
              <a:t>/26 </a:t>
            </a:r>
            <a:r>
              <a:rPr lang="fr-FR" dirty="0"/>
              <a:t>avec le masque de sous-réseau </a:t>
            </a:r>
            <a:r>
              <a:rPr lang="fr-FR" b="1" dirty="0">
                <a:solidFill>
                  <a:schemeClr val="accent5">
                    <a:lumMod val="75000"/>
                  </a:schemeClr>
                </a:solidFill>
              </a:rPr>
              <a:t>255.255.255.192</a:t>
            </a:r>
            <a:r>
              <a:rPr lang="fr-F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8" name="Rectangle: Rounded Corners 7">
            <a:extLst>
              <a:ext uri="{FF2B5EF4-FFF2-40B4-BE49-F238E27FC236}">
                <a16:creationId xmlns:a16="http://schemas.microsoft.com/office/drawing/2014/main" id="{E479483E-B03F-4F7E-AB6E-605A799DA3E4}"/>
              </a:ext>
            </a:extLst>
          </p:cNvPr>
          <p:cNvSpPr/>
          <p:nvPr/>
        </p:nvSpPr>
        <p:spPr>
          <a:xfrm>
            <a:off x="10839796" y="2955206"/>
            <a:ext cx="299262" cy="187006"/>
          </a:xfrm>
          <a:prstGeom prst="roundRect">
            <a:avLst/>
          </a:prstGeom>
          <a:solidFill>
            <a:schemeClr val="accent1">
              <a:lumMod val="60000"/>
              <a:lumOff val="40000"/>
              <a:alpha val="14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pic>
        <p:nvPicPr>
          <p:cNvPr id="9" name="Picture 2">
            <a:extLst>
              <a:ext uri="{FF2B5EF4-FFF2-40B4-BE49-F238E27FC236}">
                <a16:creationId xmlns:a16="http://schemas.microsoft.com/office/drawing/2014/main" id="{4159B1B5-ABF9-40F2-A72A-21CA39E1B124}"/>
              </a:ext>
            </a:extLst>
          </p:cNvPr>
          <p:cNvPicPr>
            <a:picLocks noChangeAspect="1" noChangeArrowheads="1"/>
          </p:cNvPicPr>
          <p:nvPr/>
        </p:nvPicPr>
        <p:blipFill>
          <a:blip r:embed="rId4"/>
          <a:srcRect/>
          <a:stretch>
            <a:fillRect/>
          </a:stretch>
        </p:blipFill>
        <p:spPr bwMode="auto">
          <a:xfrm>
            <a:off x="431254" y="1557057"/>
            <a:ext cx="5522766" cy="3829590"/>
          </a:xfrm>
          <a:prstGeom prst="rect">
            <a:avLst/>
          </a:prstGeom>
          <a:noFill/>
          <a:ln w="9525">
            <a:noFill/>
            <a:miter lim="800000"/>
            <a:headEnd/>
            <a:tailEnd/>
          </a:ln>
          <a:effectLst/>
        </p:spPr>
      </p:pic>
    </p:spTree>
    <p:extLst>
      <p:ext uri="{BB962C8B-B14F-4D97-AF65-F5344CB8AC3E}">
        <p14:creationId xmlns:p14="http://schemas.microsoft.com/office/powerpoint/2010/main" val="561146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4741CD-9913-4630-968A-CC2ABE6A26E5}"/>
              </a:ext>
            </a:extLst>
          </p:cNvPr>
          <p:cNvSpPr>
            <a:spLocks noGrp="1"/>
          </p:cNvSpPr>
          <p:nvPr>
            <p:ph type="sldNum" sz="quarter" idx="12"/>
          </p:nvPr>
        </p:nvSpPr>
        <p:spPr>
          <a:xfrm>
            <a:off x="11857274" y="6588900"/>
            <a:ext cx="264000" cy="269100"/>
          </a:xfrm>
        </p:spPr>
        <p:txBody>
          <a:bodyPr/>
          <a:lstStyle/>
          <a:p>
            <a:fld id="{194EA0E9-6AA5-4C72-ADD8-CBD3FCBC5038}" type="slidenum">
              <a:rPr lang="fr-FR" smtClean="0"/>
              <a:pPr/>
              <a:t>29</a:t>
            </a:fld>
            <a:endParaRPr lang="fr-FR"/>
          </a:p>
        </p:txBody>
      </p:sp>
      <p:sp>
        <p:nvSpPr>
          <p:cNvPr id="3" name="Titre 2">
            <a:extLst>
              <a:ext uri="{FF2B5EF4-FFF2-40B4-BE49-F238E27FC236}">
                <a16:creationId xmlns:a16="http://schemas.microsoft.com/office/drawing/2014/main" id="{BC26E5B5-15BF-4870-A2E3-7AF323E865E0}"/>
              </a:ext>
            </a:extLst>
          </p:cNvPr>
          <p:cNvSpPr txBox="1">
            <a:spLocks/>
          </p:cNvSpPr>
          <p:nvPr/>
        </p:nvSpPr>
        <p:spPr>
          <a:xfrm>
            <a:off x="1169838" y="57909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400" b="1" i="1" dirty="0">
                <a:solidFill>
                  <a:schemeClr val="bg2">
                    <a:lumMod val="50000"/>
                  </a:schemeClr>
                </a:solidFill>
                <a:latin typeface="Calibri" panose="020F0502020204030204" pitchFamily="34" charset="0"/>
                <a:cs typeface="Calibri" panose="020F0502020204030204" pitchFamily="34" charset="0"/>
              </a:rPr>
              <a:t>Segmentation du réseau selon ses besoins</a:t>
            </a:r>
          </a:p>
          <a:p>
            <a:r>
              <a:rPr lang="fr-FR" sz="2600" b="1" i="1" dirty="0">
                <a:solidFill>
                  <a:schemeClr val="accent5">
                    <a:lumMod val="75000"/>
                  </a:schemeClr>
                </a:solidFill>
                <a:latin typeface="Calibri" panose="020F0502020204030204" pitchFamily="34" charset="0"/>
                <a:cs typeface="Calibri" panose="020F0502020204030204" pitchFamily="34" charset="0"/>
              </a:rPr>
              <a:t>S</a:t>
            </a:r>
            <a:r>
              <a:rPr lang="fr-FR" sz="2600" b="1" i="1" dirty="0">
                <a:solidFill>
                  <a:schemeClr val="accent5">
                    <a:lumMod val="75000"/>
                  </a:schemeClr>
                </a:solidFill>
                <a:effectLst/>
                <a:latin typeface="Calibri" panose="020F0502020204030204" pitchFamily="34" charset="0"/>
                <a:cs typeface="Calibri" panose="020F0502020204030204" pitchFamily="34" charset="0"/>
              </a:rPr>
              <a:t>egmentation en sous-réseaux (</a:t>
            </a:r>
            <a:r>
              <a:rPr lang="fr-FR" sz="2600" b="1" i="1" dirty="0">
                <a:solidFill>
                  <a:srgbClr val="F43C4E"/>
                </a:solidFill>
                <a:effectLst/>
                <a:latin typeface="Calibri" panose="020F0502020204030204" pitchFamily="34" charset="0"/>
                <a:cs typeface="Calibri" panose="020F0502020204030204" pitchFamily="34" charset="0"/>
              </a:rPr>
              <a:t>Avec masque longueur fixe</a:t>
            </a:r>
            <a:r>
              <a:rPr lang="fr-FR" sz="2600" b="1" i="1" dirty="0">
                <a:solidFill>
                  <a:schemeClr val="accent5">
                    <a:lumMod val="75000"/>
                  </a:schemeClr>
                </a:solidFill>
                <a:effectLst/>
                <a:latin typeface="Calibri" panose="020F0502020204030204" pitchFamily="34" charset="0"/>
                <a:cs typeface="Calibri" panose="020F0502020204030204" pitchFamily="34" charset="0"/>
              </a:rPr>
              <a:t>)</a:t>
            </a:r>
            <a:endParaRPr lang="fr-FR" sz="2600" b="1" i="1" dirty="0">
              <a:solidFill>
                <a:schemeClr val="accent5">
                  <a:lumMod val="75000"/>
                </a:schemeClr>
              </a:solidFill>
              <a:latin typeface="Calibri" panose="020F0502020204030204" pitchFamily="34" charset="0"/>
              <a:cs typeface="Calibri" panose="020F0502020204030204" pitchFamily="34" charset="0"/>
            </a:endParaRPr>
          </a:p>
          <a:p>
            <a:endParaRPr lang="fr-FR" b="1" i="1" dirty="0">
              <a:solidFill>
                <a:schemeClr val="tx2">
                  <a:lumMod val="75000"/>
                </a:schemeClr>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F1D2F4B1-7E09-4ED7-99F7-376C41FC81F9}"/>
              </a:ext>
            </a:extLst>
          </p:cNvPr>
          <p:cNvPicPr>
            <a:picLocks noChangeAspect="1"/>
          </p:cNvPicPr>
          <p:nvPr/>
        </p:nvPicPr>
        <p:blipFill>
          <a:blip r:embed="rId3"/>
          <a:stretch>
            <a:fillRect/>
          </a:stretch>
        </p:blipFill>
        <p:spPr>
          <a:xfrm>
            <a:off x="831273" y="1769005"/>
            <a:ext cx="4507832" cy="2351226"/>
          </a:xfrm>
          <a:prstGeom prst="rect">
            <a:avLst/>
          </a:prstGeom>
        </p:spPr>
      </p:pic>
      <p:pic>
        <p:nvPicPr>
          <p:cNvPr id="5" name="Picture 4">
            <a:extLst>
              <a:ext uri="{FF2B5EF4-FFF2-40B4-BE49-F238E27FC236}">
                <a16:creationId xmlns:a16="http://schemas.microsoft.com/office/drawing/2014/main" id="{91DDAE2C-EF67-422E-A3BC-3E7C93DD9B86}"/>
              </a:ext>
            </a:extLst>
          </p:cNvPr>
          <p:cNvPicPr>
            <a:picLocks noChangeAspect="1"/>
          </p:cNvPicPr>
          <p:nvPr/>
        </p:nvPicPr>
        <p:blipFill>
          <a:blip r:embed="rId4"/>
          <a:stretch>
            <a:fillRect/>
          </a:stretch>
        </p:blipFill>
        <p:spPr>
          <a:xfrm>
            <a:off x="874609" y="4222865"/>
            <a:ext cx="5004048" cy="2638582"/>
          </a:xfrm>
          <a:prstGeom prst="rect">
            <a:avLst/>
          </a:prstGeom>
        </p:spPr>
      </p:pic>
      <p:pic>
        <p:nvPicPr>
          <p:cNvPr id="6" name="Picture 5">
            <a:extLst>
              <a:ext uri="{FF2B5EF4-FFF2-40B4-BE49-F238E27FC236}">
                <a16:creationId xmlns:a16="http://schemas.microsoft.com/office/drawing/2014/main" id="{9CB3BF35-172D-4CC2-BEAE-4016491E3D76}"/>
              </a:ext>
            </a:extLst>
          </p:cNvPr>
          <p:cNvPicPr>
            <a:picLocks noChangeAspect="1"/>
          </p:cNvPicPr>
          <p:nvPr/>
        </p:nvPicPr>
        <p:blipFill>
          <a:blip r:embed="rId5"/>
          <a:stretch>
            <a:fillRect/>
          </a:stretch>
        </p:blipFill>
        <p:spPr>
          <a:xfrm>
            <a:off x="7035021" y="4266720"/>
            <a:ext cx="4179709" cy="2591280"/>
          </a:xfrm>
          <a:prstGeom prst="rect">
            <a:avLst/>
          </a:prstGeom>
        </p:spPr>
      </p:pic>
      <p:pic>
        <p:nvPicPr>
          <p:cNvPr id="7" name="Picture 6">
            <a:extLst>
              <a:ext uri="{FF2B5EF4-FFF2-40B4-BE49-F238E27FC236}">
                <a16:creationId xmlns:a16="http://schemas.microsoft.com/office/drawing/2014/main" id="{75195AE8-2BB2-4D72-B1B8-D11E2924EF92}"/>
              </a:ext>
            </a:extLst>
          </p:cNvPr>
          <p:cNvPicPr>
            <a:picLocks noChangeAspect="1"/>
          </p:cNvPicPr>
          <p:nvPr/>
        </p:nvPicPr>
        <p:blipFill>
          <a:blip r:embed="rId6"/>
          <a:stretch>
            <a:fillRect/>
          </a:stretch>
        </p:blipFill>
        <p:spPr>
          <a:xfrm>
            <a:off x="6755202" y="1631585"/>
            <a:ext cx="4605525" cy="2591280"/>
          </a:xfrm>
          <a:prstGeom prst="rect">
            <a:avLst/>
          </a:prstGeom>
        </p:spPr>
      </p:pic>
      <p:pic>
        <p:nvPicPr>
          <p:cNvPr id="8" name="Graphic 7" descr="Arrow Slight curve">
            <a:extLst>
              <a:ext uri="{FF2B5EF4-FFF2-40B4-BE49-F238E27FC236}">
                <a16:creationId xmlns:a16="http://schemas.microsoft.com/office/drawing/2014/main" id="{20E026E9-D873-4C03-8C0B-9C2724F8B2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38800" y="3105204"/>
            <a:ext cx="914400" cy="914400"/>
          </a:xfrm>
          <a:prstGeom prst="rect">
            <a:avLst/>
          </a:prstGeom>
        </p:spPr>
      </p:pic>
    </p:spTree>
    <p:extLst>
      <p:ext uri="{BB962C8B-B14F-4D97-AF65-F5344CB8AC3E}">
        <p14:creationId xmlns:p14="http://schemas.microsoft.com/office/powerpoint/2010/main" val="3133307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éseau grand">
            <a:extLst>
              <a:ext uri="{FF2B5EF4-FFF2-40B4-BE49-F238E27FC236}">
                <a16:creationId xmlns:a16="http://schemas.microsoft.com/office/drawing/2014/main" id="{6A1F42CE-7EF2-49C5-99E5-7B9EA8DF82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2095331"/>
            <a:ext cx="6347026" cy="4000669"/>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862D09A1-43AB-43F9-B5C3-84D6D393D68F}"/>
              </a:ext>
            </a:extLst>
          </p:cNvPr>
          <p:cNvSpPr>
            <a:spLocks noGrp="1"/>
          </p:cNvSpPr>
          <p:nvPr>
            <p:ph type="sldNum" sz="quarter" idx="12"/>
          </p:nvPr>
        </p:nvSpPr>
        <p:spPr>
          <a:xfrm>
            <a:off x="11731505" y="6588900"/>
            <a:ext cx="264000" cy="269100"/>
          </a:xfrm>
        </p:spPr>
        <p:txBody>
          <a:bodyPr/>
          <a:lstStyle/>
          <a:p>
            <a:fld id="{194EA0E9-6AA5-4C72-ADD8-CBD3FCBC5038}" type="slidenum">
              <a:rPr lang="fr-FR" smtClean="0"/>
              <a:pPr/>
              <a:t>3</a:t>
            </a:fld>
            <a:endParaRPr lang="fr-FR"/>
          </a:p>
        </p:txBody>
      </p:sp>
      <p:sp>
        <p:nvSpPr>
          <p:cNvPr id="4" name="TextBox 3">
            <a:extLst>
              <a:ext uri="{FF2B5EF4-FFF2-40B4-BE49-F238E27FC236}">
                <a16:creationId xmlns:a16="http://schemas.microsoft.com/office/drawing/2014/main" id="{7CE65D32-9D54-42A7-95FF-9EC399EF8438}"/>
              </a:ext>
            </a:extLst>
          </p:cNvPr>
          <p:cNvSpPr txBox="1"/>
          <p:nvPr/>
        </p:nvSpPr>
        <p:spPr>
          <a:xfrm>
            <a:off x="278296" y="2876452"/>
            <a:ext cx="8772939" cy="923330"/>
          </a:xfrm>
          <a:prstGeom prst="rect">
            <a:avLst/>
          </a:prstGeom>
          <a:noFill/>
        </p:spPr>
        <p:txBody>
          <a:bodyPr wrap="square">
            <a:spAutoFit/>
          </a:bodyPr>
          <a:lstStyle/>
          <a:p>
            <a:r>
              <a:rPr lang="en-US" sz="5400" b="1" i="1" dirty="0">
                <a:solidFill>
                  <a:schemeClr val="bg2">
                    <a:lumMod val="50000"/>
                  </a:schemeClr>
                </a:solidFill>
                <a:effectLst/>
                <a:latin typeface="Calibri" panose="020F0502020204030204" pitchFamily="34" charset="0"/>
                <a:cs typeface="Calibri" panose="020F0502020204030204" pitchFamily="34" charset="0"/>
              </a:rPr>
              <a:t>Segmentation du </a:t>
            </a:r>
            <a:r>
              <a:rPr lang="en-US" sz="5400" b="1" i="1" dirty="0" err="1">
                <a:solidFill>
                  <a:schemeClr val="bg2">
                    <a:lumMod val="50000"/>
                  </a:schemeClr>
                </a:solidFill>
                <a:effectLst/>
                <a:latin typeface="Calibri" panose="020F0502020204030204" pitchFamily="34" charset="0"/>
                <a:cs typeface="Calibri" panose="020F0502020204030204" pitchFamily="34" charset="0"/>
              </a:rPr>
              <a:t>réseau</a:t>
            </a:r>
            <a:endParaRPr lang="en-US" sz="5400" b="1" i="1" dirty="0">
              <a:solidFill>
                <a:schemeClr val="bg2">
                  <a:lumMod val="50000"/>
                </a:schemeClr>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9332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49BB0F-F1CC-4FC9-A49E-4F50B040682E}"/>
              </a:ext>
            </a:extLst>
          </p:cNvPr>
          <p:cNvSpPr>
            <a:spLocks noGrp="1"/>
          </p:cNvSpPr>
          <p:nvPr>
            <p:ph type="sldNum" sz="quarter" idx="12"/>
          </p:nvPr>
        </p:nvSpPr>
        <p:spPr/>
        <p:txBody>
          <a:bodyPr/>
          <a:lstStyle/>
          <a:p>
            <a:fld id="{194EA0E9-6AA5-4C72-ADD8-CBD3FCBC5038}" type="slidenum">
              <a:rPr lang="fr-FR" smtClean="0"/>
              <a:pPr/>
              <a:t>30</a:t>
            </a:fld>
            <a:endParaRPr lang="fr-FR"/>
          </a:p>
        </p:txBody>
      </p:sp>
      <p:sp>
        <p:nvSpPr>
          <p:cNvPr id="4" name="Titre 2">
            <a:extLst>
              <a:ext uri="{FF2B5EF4-FFF2-40B4-BE49-F238E27FC236}">
                <a16:creationId xmlns:a16="http://schemas.microsoft.com/office/drawing/2014/main" id="{7415B1FE-703A-4F51-AD0F-3CAE18A13BD6}"/>
              </a:ext>
            </a:extLst>
          </p:cNvPr>
          <p:cNvSpPr txBox="1">
            <a:spLocks/>
          </p:cNvSpPr>
          <p:nvPr/>
        </p:nvSpPr>
        <p:spPr>
          <a:xfrm>
            <a:off x="1169838" y="57909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400" b="1" i="1" dirty="0">
                <a:solidFill>
                  <a:schemeClr val="bg2">
                    <a:lumMod val="50000"/>
                  </a:schemeClr>
                </a:solidFill>
                <a:latin typeface="Calibri" panose="020F0502020204030204" pitchFamily="34" charset="0"/>
                <a:cs typeface="Calibri" panose="020F0502020204030204" pitchFamily="34" charset="0"/>
              </a:rPr>
              <a:t>Segmentation du réseau selon ses besoins</a:t>
            </a:r>
          </a:p>
          <a:p>
            <a:r>
              <a:rPr lang="fr-FR" sz="2600" b="1" i="1" dirty="0">
                <a:solidFill>
                  <a:schemeClr val="accent5">
                    <a:lumMod val="75000"/>
                  </a:schemeClr>
                </a:solidFill>
                <a:latin typeface="Calibri" panose="020F0502020204030204" pitchFamily="34" charset="0"/>
                <a:cs typeface="Calibri" panose="020F0502020204030204" pitchFamily="34" charset="0"/>
              </a:rPr>
              <a:t>S</a:t>
            </a:r>
            <a:r>
              <a:rPr lang="fr-FR" sz="2600" b="1" i="1" dirty="0">
                <a:solidFill>
                  <a:schemeClr val="accent5">
                    <a:lumMod val="75000"/>
                  </a:schemeClr>
                </a:solidFill>
                <a:effectLst/>
                <a:latin typeface="Calibri" panose="020F0502020204030204" pitchFamily="34" charset="0"/>
                <a:cs typeface="Calibri" panose="020F0502020204030204" pitchFamily="34" charset="0"/>
              </a:rPr>
              <a:t>egmentation en sous-réseaux (</a:t>
            </a:r>
            <a:r>
              <a:rPr lang="fr-FR" sz="2600" b="1" i="1" dirty="0">
                <a:solidFill>
                  <a:srgbClr val="F43C4E"/>
                </a:solidFill>
                <a:effectLst/>
                <a:latin typeface="Calibri" panose="020F0502020204030204" pitchFamily="34" charset="0"/>
                <a:cs typeface="Calibri" panose="020F0502020204030204" pitchFamily="34" charset="0"/>
              </a:rPr>
              <a:t>Avec masque longueur fixe</a:t>
            </a:r>
            <a:r>
              <a:rPr lang="fr-FR" sz="2600" b="1" i="1" dirty="0">
                <a:solidFill>
                  <a:schemeClr val="accent5">
                    <a:lumMod val="75000"/>
                  </a:schemeClr>
                </a:solidFill>
                <a:effectLst/>
                <a:latin typeface="Calibri" panose="020F0502020204030204" pitchFamily="34" charset="0"/>
                <a:cs typeface="Calibri" panose="020F0502020204030204" pitchFamily="34" charset="0"/>
              </a:rPr>
              <a:t>)</a:t>
            </a:r>
            <a:endParaRPr lang="fr-FR" sz="2600" b="1" i="1" dirty="0">
              <a:solidFill>
                <a:schemeClr val="accent5">
                  <a:lumMod val="75000"/>
                </a:schemeClr>
              </a:solidFill>
              <a:latin typeface="Calibri" panose="020F0502020204030204" pitchFamily="34" charset="0"/>
              <a:cs typeface="Calibri" panose="020F0502020204030204" pitchFamily="34" charset="0"/>
            </a:endParaRPr>
          </a:p>
          <a:p>
            <a:endParaRPr lang="fr-FR" b="1" i="1" dirty="0">
              <a:solidFill>
                <a:schemeClr val="tx2">
                  <a:lumMod val="75000"/>
                </a:schemeClr>
              </a:solidFill>
              <a:latin typeface="Calibri" panose="020F0502020204030204" pitchFamily="34" charset="0"/>
              <a:cs typeface="Calibri" panose="020F0502020204030204" pitchFamily="34" charset="0"/>
            </a:endParaRPr>
          </a:p>
        </p:txBody>
      </p:sp>
      <p:pic>
        <p:nvPicPr>
          <p:cNvPr id="1028" name="Picture 4" descr="Know Your Limitations | SmallBizClub">
            <a:extLst>
              <a:ext uri="{FF2B5EF4-FFF2-40B4-BE49-F238E27FC236}">
                <a16:creationId xmlns:a16="http://schemas.microsoft.com/office/drawing/2014/main" id="{4B5B3CA0-EC8A-4C1B-AD56-6F747630A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9838" y="2011924"/>
            <a:ext cx="2043564" cy="217461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0C3DCAD-E93C-4674-9B96-31FD485ABC0F}"/>
              </a:ext>
            </a:extLst>
          </p:cNvPr>
          <p:cNvSpPr txBox="1"/>
          <p:nvPr/>
        </p:nvSpPr>
        <p:spPr>
          <a:xfrm>
            <a:off x="3982290" y="1879033"/>
            <a:ext cx="7652376" cy="430887"/>
          </a:xfrm>
          <a:prstGeom prst="rect">
            <a:avLst/>
          </a:prstGeom>
          <a:noFill/>
        </p:spPr>
        <p:txBody>
          <a:bodyPr wrap="square">
            <a:spAutoFit/>
          </a:bodyPr>
          <a:lstStyle/>
          <a:p>
            <a:pPr algn="just"/>
            <a:r>
              <a:rPr lang="fr-FR" sz="2200" dirty="0">
                <a:latin typeface="Calibri" panose="020F0502020204030204" pitchFamily="34" charset="0"/>
                <a:cs typeface="Calibri" panose="020F0502020204030204" pitchFamily="34" charset="0"/>
              </a:rPr>
              <a:t>Le même nombre d'adresses est attribué à chaque sous-réseau. </a:t>
            </a:r>
          </a:p>
        </p:txBody>
      </p:sp>
      <p:sp>
        <p:nvSpPr>
          <p:cNvPr id="14" name="TextBox 13">
            <a:extLst>
              <a:ext uri="{FF2B5EF4-FFF2-40B4-BE49-F238E27FC236}">
                <a16:creationId xmlns:a16="http://schemas.microsoft.com/office/drawing/2014/main" id="{C2AFDF70-768F-4EEF-BBA7-E6B38C1CE2EA}"/>
              </a:ext>
            </a:extLst>
          </p:cNvPr>
          <p:cNvSpPr txBox="1"/>
          <p:nvPr/>
        </p:nvSpPr>
        <p:spPr>
          <a:xfrm>
            <a:off x="3982289" y="2508106"/>
            <a:ext cx="7652376" cy="1107996"/>
          </a:xfrm>
          <a:prstGeom prst="rect">
            <a:avLst/>
          </a:prstGeom>
          <a:noFill/>
        </p:spPr>
        <p:txBody>
          <a:bodyPr wrap="square">
            <a:spAutoFit/>
          </a:bodyPr>
          <a:lstStyle/>
          <a:p>
            <a:pPr algn="just"/>
            <a:r>
              <a:rPr lang="fr-FR" sz="2200" dirty="0">
                <a:latin typeface="Calibri" panose="020F0502020204030204" pitchFamily="34" charset="0"/>
                <a:cs typeface="Calibri" panose="020F0502020204030204" pitchFamily="34" charset="0"/>
              </a:rPr>
              <a:t>Cette méthode divise l'espace d'adressage en un nombre approprié de sous-réseaux donc on aura de nombreuses adresses sont inutilisées.</a:t>
            </a:r>
          </a:p>
        </p:txBody>
      </p:sp>
      <p:sp>
        <p:nvSpPr>
          <p:cNvPr id="16" name="TextBox 15">
            <a:extLst>
              <a:ext uri="{FF2B5EF4-FFF2-40B4-BE49-F238E27FC236}">
                <a16:creationId xmlns:a16="http://schemas.microsoft.com/office/drawing/2014/main" id="{EE553857-D9D9-43C6-8398-EE945862E740}"/>
              </a:ext>
            </a:extLst>
          </p:cNvPr>
          <p:cNvSpPr txBox="1"/>
          <p:nvPr/>
        </p:nvSpPr>
        <p:spPr>
          <a:xfrm>
            <a:off x="3982290" y="3814288"/>
            <a:ext cx="7652375" cy="769441"/>
          </a:xfrm>
          <a:prstGeom prst="rect">
            <a:avLst/>
          </a:prstGeom>
          <a:noFill/>
        </p:spPr>
        <p:txBody>
          <a:bodyPr wrap="square">
            <a:spAutoFit/>
          </a:bodyPr>
          <a:lstStyle/>
          <a:p>
            <a:r>
              <a:rPr lang="fr-FR" sz="2200" dirty="0">
                <a:latin typeface="Calibri" panose="020F0502020204030204" pitchFamily="34" charset="0"/>
                <a:cs typeface="Calibri" panose="020F0502020204030204" pitchFamily="34" charset="0"/>
              </a:rPr>
              <a:t>Cette méthode ne laisse aucune place à un développement futur, puisqu’il réduit le nombre total de sous-réseaux disponibles. </a:t>
            </a:r>
            <a:endParaRPr lang="fr-TN" sz="2200" dirty="0">
              <a:latin typeface="Calibri" panose="020F0502020204030204" pitchFamily="34" charset="0"/>
              <a:cs typeface="Calibri" panose="020F0502020204030204" pitchFamily="34" charset="0"/>
            </a:endParaRPr>
          </a:p>
        </p:txBody>
      </p:sp>
      <p:sp>
        <p:nvSpPr>
          <p:cNvPr id="17" name="AutoShape 3">
            <a:extLst>
              <a:ext uri="{FF2B5EF4-FFF2-40B4-BE49-F238E27FC236}">
                <a16:creationId xmlns:a16="http://schemas.microsoft.com/office/drawing/2014/main" id="{5A36F940-8E60-4B48-A73D-3CBD77D4A1A3}"/>
              </a:ext>
            </a:extLst>
          </p:cNvPr>
          <p:cNvSpPr>
            <a:spLocks noChangeArrowheads="1"/>
          </p:cNvSpPr>
          <p:nvPr/>
        </p:nvSpPr>
        <p:spPr bwMode="auto">
          <a:xfrm rot="5400000">
            <a:off x="3493790" y="1980525"/>
            <a:ext cx="208112" cy="207194"/>
          </a:xfrm>
          <a:prstGeom prst="triangle">
            <a:avLst>
              <a:gd name="adj" fmla="val 50000"/>
            </a:avLst>
          </a:prstGeom>
          <a:solidFill>
            <a:schemeClr val="tx1">
              <a:lumMod val="65000"/>
              <a:lumOff val="35000"/>
            </a:schemeClr>
          </a:solidFill>
          <a:ln w="12700">
            <a:solidFill>
              <a:srgbClr val="666666"/>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18" name="AutoShape 3">
            <a:extLst>
              <a:ext uri="{FF2B5EF4-FFF2-40B4-BE49-F238E27FC236}">
                <a16:creationId xmlns:a16="http://schemas.microsoft.com/office/drawing/2014/main" id="{663BA28A-0C6E-4ABD-B2E2-C3AD6084A81D}"/>
              </a:ext>
            </a:extLst>
          </p:cNvPr>
          <p:cNvSpPr>
            <a:spLocks noChangeArrowheads="1"/>
          </p:cNvSpPr>
          <p:nvPr/>
        </p:nvSpPr>
        <p:spPr bwMode="auto">
          <a:xfrm rot="5400000">
            <a:off x="3493790" y="2601759"/>
            <a:ext cx="208112" cy="207194"/>
          </a:xfrm>
          <a:prstGeom prst="triangle">
            <a:avLst>
              <a:gd name="adj" fmla="val 50000"/>
            </a:avLst>
          </a:prstGeom>
          <a:solidFill>
            <a:schemeClr val="tx1">
              <a:lumMod val="65000"/>
              <a:lumOff val="35000"/>
            </a:schemeClr>
          </a:solidFill>
          <a:ln w="12700">
            <a:solidFill>
              <a:srgbClr val="666666"/>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19" name="AutoShape 3">
            <a:extLst>
              <a:ext uri="{FF2B5EF4-FFF2-40B4-BE49-F238E27FC236}">
                <a16:creationId xmlns:a16="http://schemas.microsoft.com/office/drawing/2014/main" id="{B8773501-EF96-4C37-9AA7-E7341E9CEEE2}"/>
              </a:ext>
            </a:extLst>
          </p:cNvPr>
          <p:cNvSpPr>
            <a:spLocks noChangeArrowheads="1"/>
          </p:cNvSpPr>
          <p:nvPr/>
        </p:nvSpPr>
        <p:spPr bwMode="auto">
          <a:xfrm rot="5400000">
            <a:off x="3493790" y="3893563"/>
            <a:ext cx="208112" cy="207194"/>
          </a:xfrm>
          <a:prstGeom prst="triangle">
            <a:avLst>
              <a:gd name="adj" fmla="val 50000"/>
            </a:avLst>
          </a:prstGeom>
          <a:solidFill>
            <a:schemeClr val="tx1">
              <a:lumMod val="65000"/>
              <a:lumOff val="35000"/>
            </a:schemeClr>
          </a:solidFill>
          <a:ln w="12700">
            <a:solidFill>
              <a:srgbClr val="666666"/>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a:p>
        </p:txBody>
      </p:sp>
      <p:pic>
        <p:nvPicPr>
          <p:cNvPr id="1032" name="Picture 8" descr="Solution Banque d&amp;#39;images et photos libres de droit - iStock">
            <a:extLst>
              <a:ext uri="{FF2B5EF4-FFF2-40B4-BE49-F238E27FC236}">
                <a16:creationId xmlns:a16="http://schemas.microsoft.com/office/drawing/2014/main" id="{6208D81F-504A-42C7-85EA-E085FC8F98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785" y="4780168"/>
            <a:ext cx="2337061" cy="162412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BE7C0A8F-E3AE-41C9-A96A-4EA038CFAAAE}"/>
              </a:ext>
            </a:extLst>
          </p:cNvPr>
          <p:cNvPicPr>
            <a:picLocks noChangeAspect="1"/>
          </p:cNvPicPr>
          <p:nvPr/>
        </p:nvPicPr>
        <p:blipFill>
          <a:blip r:embed="rId5"/>
          <a:stretch>
            <a:fillRect/>
          </a:stretch>
        </p:blipFill>
        <p:spPr>
          <a:xfrm>
            <a:off x="5224344" y="5072569"/>
            <a:ext cx="4238978" cy="1039322"/>
          </a:xfrm>
          <a:prstGeom prst="rect">
            <a:avLst/>
          </a:prstGeom>
        </p:spPr>
      </p:pic>
    </p:spTree>
    <p:extLst>
      <p:ext uri="{BB962C8B-B14F-4D97-AF65-F5344CB8AC3E}">
        <p14:creationId xmlns:p14="http://schemas.microsoft.com/office/powerpoint/2010/main" val="399036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arn(inVertical)">
                                      <p:cBhvr>
                                        <p:cTn id="15" dur="500"/>
                                        <p:tgtEl>
                                          <p:spTgt spid="1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arn(inVertic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arn(inVertical)">
                                      <p:cBhvr>
                                        <p:cTn id="23" dur="500"/>
                                        <p:tgtEl>
                                          <p:spTgt spid="19"/>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arn(inVertical)">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032"/>
                                        </p:tgtEl>
                                        <p:attrNameLst>
                                          <p:attrName>style.visibility</p:attrName>
                                        </p:attrNameLst>
                                      </p:cBhvr>
                                      <p:to>
                                        <p:strVal val="visible"/>
                                      </p:to>
                                    </p:set>
                                    <p:animEffect transition="in" filter="barn(inVertical)">
                                      <p:cBhvr>
                                        <p:cTn id="31" dur="500"/>
                                        <p:tgtEl>
                                          <p:spTgt spid="1032"/>
                                        </p:tgtEl>
                                      </p:cBhvr>
                                    </p:animEffect>
                                  </p:childTnLst>
                                </p:cTn>
                              </p:par>
                              <p:par>
                                <p:cTn id="32" presetID="16" presetClass="entr" presetSubtype="21"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arn(inVertical)">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p:bldP spid="17" grpId="0" animBg="1"/>
      <p:bldP spid="18" grpId="0" animBg="1"/>
      <p:bldP spid="1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C70D5D-EA73-46C3-9970-1BA11F640F46}"/>
              </a:ext>
            </a:extLst>
          </p:cNvPr>
          <p:cNvSpPr>
            <a:spLocks noGrp="1"/>
          </p:cNvSpPr>
          <p:nvPr>
            <p:ph type="sldNum" sz="quarter" idx="12"/>
          </p:nvPr>
        </p:nvSpPr>
        <p:spPr/>
        <p:txBody>
          <a:bodyPr/>
          <a:lstStyle/>
          <a:p>
            <a:fld id="{194EA0E9-6AA5-4C72-ADD8-CBD3FCBC5038}" type="slidenum">
              <a:rPr lang="fr-FR" smtClean="0"/>
              <a:pPr/>
              <a:t>31</a:t>
            </a:fld>
            <a:endParaRPr lang="fr-FR"/>
          </a:p>
        </p:txBody>
      </p:sp>
      <p:sp>
        <p:nvSpPr>
          <p:cNvPr id="3" name="Titre 2">
            <a:extLst>
              <a:ext uri="{FF2B5EF4-FFF2-40B4-BE49-F238E27FC236}">
                <a16:creationId xmlns:a16="http://schemas.microsoft.com/office/drawing/2014/main" id="{81A812C2-0FE7-419A-98FB-F4994BF46554}"/>
              </a:ext>
            </a:extLst>
          </p:cNvPr>
          <p:cNvSpPr txBox="1">
            <a:spLocks/>
          </p:cNvSpPr>
          <p:nvPr/>
        </p:nvSpPr>
        <p:spPr>
          <a:xfrm>
            <a:off x="1169838" y="57909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400" b="1" i="1" dirty="0">
                <a:solidFill>
                  <a:schemeClr val="bg2">
                    <a:lumMod val="50000"/>
                  </a:schemeClr>
                </a:solidFill>
                <a:latin typeface="Calibri" panose="020F0502020204030204" pitchFamily="34" charset="0"/>
                <a:cs typeface="Calibri" panose="020F0502020204030204" pitchFamily="34" charset="0"/>
              </a:rPr>
              <a:t>Segmentation du réseau selon ses besoins</a:t>
            </a:r>
          </a:p>
          <a:p>
            <a:r>
              <a:rPr lang="fr-FR" sz="2600" b="1" i="1" dirty="0">
                <a:solidFill>
                  <a:schemeClr val="accent5">
                    <a:lumMod val="75000"/>
                  </a:schemeClr>
                </a:solidFill>
                <a:latin typeface="Calibri" panose="020F0502020204030204" pitchFamily="34" charset="0"/>
                <a:cs typeface="Calibri" panose="020F0502020204030204" pitchFamily="34" charset="0"/>
              </a:rPr>
              <a:t>S</a:t>
            </a:r>
            <a:r>
              <a:rPr lang="fr-FR" sz="2600" b="1" i="1" dirty="0">
                <a:solidFill>
                  <a:schemeClr val="accent5">
                    <a:lumMod val="75000"/>
                  </a:schemeClr>
                </a:solidFill>
                <a:effectLst/>
                <a:latin typeface="Calibri" panose="020F0502020204030204" pitchFamily="34" charset="0"/>
                <a:cs typeface="Calibri" panose="020F0502020204030204" pitchFamily="34" charset="0"/>
              </a:rPr>
              <a:t>egmentation en sous-réseaux (</a:t>
            </a:r>
            <a:r>
              <a:rPr lang="fr-FR" sz="2600" b="1" i="1" dirty="0">
                <a:solidFill>
                  <a:srgbClr val="F43C4E"/>
                </a:solidFill>
                <a:effectLst/>
                <a:latin typeface="Calibri" panose="020F0502020204030204" pitchFamily="34" charset="0"/>
                <a:cs typeface="Calibri" panose="020F0502020204030204" pitchFamily="34" charset="0"/>
              </a:rPr>
              <a:t>Avec masque longueur variable</a:t>
            </a:r>
            <a:r>
              <a:rPr lang="fr-FR" sz="2600" b="1" i="1" dirty="0">
                <a:solidFill>
                  <a:schemeClr val="accent5">
                    <a:lumMod val="75000"/>
                  </a:schemeClr>
                </a:solidFill>
                <a:effectLst/>
                <a:latin typeface="Calibri" panose="020F0502020204030204" pitchFamily="34" charset="0"/>
                <a:cs typeface="Calibri" panose="020F0502020204030204" pitchFamily="34" charset="0"/>
              </a:rPr>
              <a:t>)</a:t>
            </a:r>
            <a:endParaRPr lang="fr-FR" sz="2600" b="1" i="1" dirty="0">
              <a:solidFill>
                <a:schemeClr val="accent5">
                  <a:lumMod val="75000"/>
                </a:schemeClr>
              </a:solidFill>
              <a:latin typeface="Calibri" panose="020F0502020204030204" pitchFamily="34" charset="0"/>
              <a:cs typeface="Calibri" panose="020F0502020204030204" pitchFamily="34" charset="0"/>
            </a:endParaRPr>
          </a:p>
          <a:p>
            <a:endParaRPr lang="fr-FR" b="1" i="1" dirty="0">
              <a:solidFill>
                <a:schemeClr val="tx2">
                  <a:lumMod val="75000"/>
                </a:schemeClr>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A3F0A6A7-60A3-4765-89AE-615CD95AD859}"/>
              </a:ext>
            </a:extLst>
          </p:cNvPr>
          <p:cNvPicPr>
            <a:picLocks noChangeAspect="1"/>
          </p:cNvPicPr>
          <p:nvPr/>
        </p:nvPicPr>
        <p:blipFill>
          <a:blip r:embed="rId2"/>
          <a:stretch>
            <a:fillRect/>
          </a:stretch>
        </p:blipFill>
        <p:spPr>
          <a:xfrm>
            <a:off x="2294313" y="1628166"/>
            <a:ext cx="8464470" cy="5229833"/>
          </a:xfrm>
          <a:prstGeom prst="rect">
            <a:avLst/>
          </a:prstGeom>
        </p:spPr>
      </p:pic>
    </p:spTree>
    <p:extLst>
      <p:ext uri="{BB962C8B-B14F-4D97-AF65-F5344CB8AC3E}">
        <p14:creationId xmlns:p14="http://schemas.microsoft.com/office/powerpoint/2010/main" val="2582142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E5894E-79BA-47E2-9EAE-C98CE5E787AB}"/>
              </a:ext>
            </a:extLst>
          </p:cNvPr>
          <p:cNvSpPr>
            <a:spLocks noGrp="1"/>
          </p:cNvSpPr>
          <p:nvPr>
            <p:ph type="sldNum" sz="quarter" idx="12"/>
          </p:nvPr>
        </p:nvSpPr>
        <p:spPr/>
        <p:txBody>
          <a:bodyPr/>
          <a:lstStyle/>
          <a:p>
            <a:fld id="{194EA0E9-6AA5-4C72-ADD8-CBD3FCBC5038}" type="slidenum">
              <a:rPr lang="fr-FR" smtClean="0"/>
              <a:pPr/>
              <a:t>32</a:t>
            </a:fld>
            <a:endParaRPr lang="fr-FR"/>
          </a:p>
        </p:txBody>
      </p:sp>
      <p:sp>
        <p:nvSpPr>
          <p:cNvPr id="3" name="Titre 2">
            <a:extLst>
              <a:ext uri="{FF2B5EF4-FFF2-40B4-BE49-F238E27FC236}">
                <a16:creationId xmlns:a16="http://schemas.microsoft.com/office/drawing/2014/main" id="{CB38BBB9-2761-4334-87C2-12FC5AA465B4}"/>
              </a:ext>
            </a:extLst>
          </p:cNvPr>
          <p:cNvSpPr txBox="1">
            <a:spLocks/>
          </p:cNvSpPr>
          <p:nvPr/>
        </p:nvSpPr>
        <p:spPr>
          <a:xfrm>
            <a:off x="1169838" y="57909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400" b="1" i="1" dirty="0">
                <a:solidFill>
                  <a:schemeClr val="bg2">
                    <a:lumMod val="50000"/>
                  </a:schemeClr>
                </a:solidFill>
                <a:latin typeface="Calibri" panose="020F0502020204030204" pitchFamily="34" charset="0"/>
                <a:cs typeface="Calibri" panose="020F0502020204030204" pitchFamily="34" charset="0"/>
              </a:rPr>
              <a:t>Segmentation du réseau selon ses besoins</a:t>
            </a:r>
          </a:p>
          <a:p>
            <a:r>
              <a:rPr lang="fr-FR" sz="2600" b="1" i="1" dirty="0">
                <a:solidFill>
                  <a:schemeClr val="accent5">
                    <a:lumMod val="75000"/>
                  </a:schemeClr>
                </a:solidFill>
                <a:latin typeface="Calibri" panose="020F0502020204030204" pitchFamily="34" charset="0"/>
                <a:cs typeface="Calibri" panose="020F0502020204030204" pitchFamily="34" charset="0"/>
              </a:rPr>
              <a:t>S</a:t>
            </a:r>
            <a:r>
              <a:rPr lang="fr-FR" sz="2600" b="1" i="1" dirty="0">
                <a:solidFill>
                  <a:schemeClr val="accent5">
                    <a:lumMod val="75000"/>
                  </a:schemeClr>
                </a:solidFill>
                <a:effectLst/>
                <a:latin typeface="Calibri" panose="020F0502020204030204" pitchFamily="34" charset="0"/>
                <a:cs typeface="Calibri" panose="020F0502020204030204" pitchFamily="34" charset="0"/>
              </a:rPr>
              <a:t>egmentation en sous-réseaux (</a:t>
            </a:r>
            <a:r>
              <a:rPr lang="fr-FR" sz="2600" b="1" i="1" dirty="0">
                <a:solidFill>
                  <a:srgbClr val="F43C4E"/>
                </a:solidFill>
                <a:effectLst/>
                <a:latin typeface="Calibri" panose="020F0502020204030204" pitchFamily="34" charset="0"/>
                <a:cs typeface="Calibri" panose="020F0502020204030204" pitchFamily="34" charset="0"/>
              </a:rPr>
              <a:t>Avec masque longueur variable</a:t>
            </a:r>
            <a:r>
              <a:rPr lang="fr-FR" sz="2600" b="1" i="1" dirty="0">
                <a:solidFill>
                  <a:schemeClr val="accent5">
                    <a:lumMod val="75000"/>
                  </a:schemeClr>
                </a:solidFill>
                <a:effectLst/>
                <a:latin typeface="Calibri" panose="020F0502020204030204" pitchFamily="34" charset="0"/>
                <a:cs typeface="Calibri" panose="020F0502020204030204" pitchFamily="34" charset="0"/>
              </a:rPr>
              <a:t>)</a:t>
            </a:r>
            <a:endParaRPr lang="fr-FR" sz="2600" b="1" i="1" dirty="0">
              <a:solidFill>
                <a:schemeClr val="accent5">
                  <a:lumMod val="75000"/>
                </a:schemeClr>
              </a:solidFill>
              <a:latin typeface="Calibri" panose="020F0502020204030204" pitchFamily="34" charset="0"/>
              <a:cs typeface="Calibri" panose="020F0502020204030204" pitchFamily="34" charset="0"/>
            </a:endParaRPr>
          </a:p>
          <a:p>
            <a:endParaRPr lang="fr-FR" b="1" i="1" dirty="0">
              <a:solidFill>
                <a:schemeClr val="tx2">
                  <a:lumMod val="75000"/>
                </a:schemeClr>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7BC11913-FED1-48D5-8EA3-06ADBF3D7EE5}"/>
              </a:ext>
            </a:extLst>
          </p:cNvPr>
          <p:cNvSpPr txBox="1"/>
          <p:nvPr/>
        </p:nvSpPr>
        <p:spPr>
          <a:xfrm>
            <a:off x="1040240" y="1771160"/>
            <a:ext cx="8938438" cy="430887"/>
          </a:xfrm>
          <a:prstGeom prst="rect">
            <a:avLst/>
          </a:prstGeom>
          <a:noFill/>
        </p:spPr>
        <p:txBody>
          <a:bodyPr wrap="square" rtlCol="0">
            <a:spAutoFit/>
          </a:bodyPr>
          <a:lstStyle/>
          <a:p>
            <a:r>
              <a:rPr lang="fr-FR" sz="2200" dirty="0">
                <a:latin typeface="Calibri" panose="020F0502020204030204" pitchFamily="34" charset="0"/>
                <a:cs typeface="Calibri" panose="020F0502020204030204" pitchFamily="34" charset="0"/>
              </a:rPr>
              <a:t>Créer un système d’adressage conforme aux exigences du schéma</a:t>
            </a:r>
            <a:endParaRPr lang="en-US" sz="2200"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8CEBA54B-7A67-4C65-8B7A-C86074903A4D}"/>
              </a:ext>
            </a:extLst>
          </p:cNvPr>
          <p:cNvPicPr>
            <a:picLocks noChangeAspect="1"/>
          </p:cNvPicPr>
          <p:nvPr/>
        </p:nvPicPr>
        <p:blipFill>
          <a:blip r:embed="rId3"/>
          <a:stretch>
            <a:fillRect/>
          </a:stretch>
        </p:blipFill>
        <p:spPr>
          <a:xfrm>
            <a:off x="2582148" y="2210605"/>
            <a:ext cx="7223840" cy="2116696"/>
          </a:xfrm>
          <a:prstGeom prst="rect">
            <a:avLst/>
          </a:prstGeom>
        </p:spPr>
      </p:pic>
      <p:sp>
        <p:nvSpPr>
          <p:cNvPr id="10" name="TextBox 9">
            <a:extLst>
              <a:ext uri="{FF2B5EF4-FFF2-40B4-BE49-F238E27FC236}">
                <a16:creationId xmlns:a16="http://schemas.microsoft.com/office/drawing/2014/main" id="{5BAFB739-F0EA-4C12-B691-6A994C4F7FAC}"/>
              </a:ext>
            </a:extLst>
          </p:cNvPr>
          <p:cNvSpPr txBox="1"/>
          <p:nvPr/>
        </p:nvSpPr>
        <p:spPr>
          <a:xfrm>
            <a:off x="465266" y="2484673"/>
            <a:ext cx="2395470" cy="707886"/>
          </a:xfrm>
          <a:prstGeom prst="rect">
            <a:avLst/>
          </a:prstGeom>
          <a:noFill/>
        </p:spPr>
        <p:txBody>
          <a:bodyPr wrap="square" rtlCol="0">
            <a:spAutoFit/>
          </a:bodyPr>
          <a:lstStyle/>
          <a:p>
            <a:r>
              <a:rPr lang="fr-FR" sz="2000" b="1" dirty="0">
                <a:solidFill>
                  <a:schemeClr val="accent6">
                    <a:lumMod val="75000"/>
                  </a:schemeClr>
                </a:solidFill>
                <a:latin typeface="Calibri" panose="020F0502020204030204" pitchFamily="34" charset="0"/>
                <a:cs typeface="Calibri" panose="020F0502020204030204" pitchFamily="34" charset="0"/>
              </a:rPr>
              <a:t>L’@IP: 193.168.24.0/22</a:t>
            </a:r>
            <a:endParaRPr lang="en-US" sz="2000" b="1" dirty="0">
              <a:solidFill>
                <a:schemeClr val="accent6">
                  <a:lumMod val="75000"/>
                </a:schemeClr>
              </a:solidFill>
              <a:latin typeface="Calibri" panose="020F0502020204030204" pitchFamily="34" charset="0"/>
              <a:cs typeface="Calibri" panose="020F0502020204030204" pitchFamily="34" charset="0"/>
            </a:endParaRPr>
          </a:p>
        </p:txBody>
      </p:sp>
      <p:sp>
        <p:nvSpPr>
          <p:cNvPr id="11" name="Rectangle : coins arrondis 1">
            <a:extLst>
              <a:ext uri="{FF2B5EF4-FFF2-40B4-BE49-F238E27FC236}">
                <a16:creationId xmlns:a16="http://schemas.microsoft.com/office/drawing/2014/main" id="{F8AD43A1-0D19-4482-A67A-BF1E3181B45D}"/>
              </a:ext>
            </a:extLst>
          </p:cNvPr>
          <p:cNvSpPr/>
          <p:nvPr/>
        </p:nvSpPr>
        <p:spPr>
          <a:xfrm>
            <a:off x="2386012" y="3006097"/>
            <a:ext cx="1139687" cy="1321204"/>
          </a:xfrm>
          <a:prstGeom prst="roundRect">
            <a:avLst/>
          </a:prstGeom>
          <a:solidFill>
            <a:schemeClr val="accent1">
              <a:alpha val="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sz="2000">
              <a:latin typeface="Calibri" panose="020F0502020204030204" pitchFamily="34" charset="0"/>
              <a:cs typeface="Calibri" panose="020F0502020204030204" pitchFamily="34" charset="0"/>
            </a:endParaRPr>
          </a:p>
        </p:txBody>
      </p:sp>
      <p:sp>
        <p:nvSpPr>
          <p:cNvPr id="12" name="Rectangle : coins arrondis 2">
            <a:extLst>
              <a:ext uri="{FF2B5EF4-FFF2-40B4-BE49-F238E27FC236}">
                <a16:creationId xmlns:a16="http://schemas.microsoft.com/office/drawing/2014/main" id="{4EE4021B-D27F-4CD1-8842-6302D1A83AD7}"/>
              </a:ext>
            </a:extLst>
          </p:cNvPr>
          <p:cNvSpPr/>
          <p:nvPr/>
        </p:nvSpPr>
        <p:spPr>
          <a:xfrm>
            <a:off x="4873176" y="2948609"/>
            <a:ext cx="1139687" cy="1378692"/>
          </a:xfrm>
          <a:prstGeom prst="roundRect">
            <a:avLst/>
          </a:prstGeom>
          <a:solidFill>
            <a:schemeClr val="accent1">
              <a:alpha val="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sz="2000">
              <a:latin typeface="Calibri" panose="020F0502020204030204" pitchFamily="34" charset="0"/>
              <a:cs typeface="Calibri" panose="020F0502020204030204" pitchFamily="34" charset="0"/>
            </a:endParaRPr>
          </a:p>
        </p:txBody>
      </p:sp>
      <p:sp>
        <p:nvSpPr>
          <p:cNvPr id="13" name="Rectangle : coins arrondis 9">
            <a:extLst>
              <a:ext uri="{FF2B5EF4-FFF2-40B4-BE49-F238E27FC236}">
                <a16:creationId xmlns:a16="http://schemas.microsoft.com/office/drawing/2014/main" id="{07AC8B06-0B60-4FAA-9E89-128E47AAB9A2}"/>
              </a:ext>
            </a:extLst>
          </p:cNvPr>
          <p:cNvSpPr/>
          <p:nvPr/>
        </p:nvSpPr>
        <p:spPr>
          <a:xfrm>
            <a:off x="6769738" y="2948609"/>
            <a:ext cx="1139687" cy="1378692"/>
          </a:xfrm>
          <a:prstGeom prst="roundRect">
            <a:avLst/>
          </a:prstGeom>
          <a:solidFill>
            <a:schemeClr val="accent1">
              <a:alpha val="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sz="2000">
              <a:latin typeface="Calibri" panose="020F0502020204030204" pitchFamily="34" charset="0"/>
              <a:cs typeface="Calibri" panose="020F0502020204030204" pitchFamily="34" charset="0"/>
            </a:endParaRPr>
          </a:p>
        </p:txBody>
      </p:sp>
      <p:sp>
        <p:nvSpPr>
          <p:cNvPr id="14" name="Rectangle : coins arrondis 11">
            <a:extLst>
              <a:ext uri="{FF2B5EF4-FFF2-40B4-BE49-F238E27FC236}">
                <a16:creationId xmlns:a16="http://schemas.microsoft.com/office/drawing/2014/main" id="{333B1786-93A1-43E7-B23D-95D6C57BAFFB}"/>
              </a:ext>
            </a:extLst>
          </p:cNvPr>
          <p:cNvSpPr/>
          <p:nvPr/>
        </p:nvSpPr>
        <p:spPr>
          <a:xfrm>
            <a:off x="8838991" y="2948609"/>
            <a:ext cx="1139687" cy="1378692"/>
          </a:xfrm>
          <a:prstGeom prst="roundRect">
            <a:avLst/>
          </a:prstGeom>
          <a:solidFill>
            <a:schemeClr val="accent1">
              <a:alpha val="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sz="2000">
              <a:latin typeface="Calibri" panose="020F0502020204030204" pitchFamily="34" charset="0"/>
              <a:cs typeface="Calibri" panose="020F0502020204030204" pitchFamily="34" charset="0"/>
            </a:endParaRPr>
          </a:p>
        </p:txBody>
      </p:sp>
      <p:sp>
        <p:nvSpPr>
          <p:cNvPr id="15" name="Rectangle : coins arrondis 13">
            <a:extLst>
              <a:ext uri="{FF2B5EF4-FFF2-40B4-BE49-F238E27FC236}">
                <a16:creationId xmlns:a16="http://schemas.microsoft.com/office/drawing/2014/main" id="{7643B036-5C67-4CBF-A57A-EE70255909A5}"/>
              </a:ext>
            </a:extLst>
          </p:cNvPr>
          <p:cNvSpPr/>
          <p:nvPr/>
        </p:nvSpPr>
        <p:spPr>
          <a:xfrm>
            <a:off x="3828291" y="2546252"/>
            <a:ext cx="1139687" cy="459846"/>
          </a:xfrm>
          <a:prstGeom prst="roundRect">
            <a:avLst/>
          </a:prstGeom>
          <a:solidFill>
            <a:schemeClr val="accent1">
              <a:alpha val="0"/>
            </a:schemeClr>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sz="2000">
              <a:latin typeface="Calibri" panose="020F0502020204030204" pitchFamily="34" charset="0"/>
              <a:cs typeface="Calibri" panose="020F0502020204030204" pitchFamily="34" charset="0"/>
            </a:endParaRPr>
          </a:p>
        </p:txBody>
      </p:sp>
      <p:sp>
        <p:nvSpPr>
          <p:cNvPr id="16" name="Rectangle : coins arrondis 17">
            <a:extLst>
              <a:ext uri="{FF2B5EF4-FFF2-40B4-BE49-F238E27FC236}">
                <a16:creationId xmlns:a16="http://schemas.microsoft.com/office/drawing/2014/main" id="{14C3D1CF-170E-4565-BD1A-C8F96ED9111D}"/>
              </a:ext>
            </a:extLst>
          </p:cNvPr>
          <p:cNvSpPr/>
          <p:nvPr/>
        </p:nvSpPr>
        <p:spPr>
          <a:xfrm>
            <a:off x="5712868" y="2557975"/>
            <a:ext cx="1139687" cy="459846"/>
          </a:xfrm>
          <a:prstGeom prst="roundRect">
            <a:avLst/>
          </a:prstGeom>
          <a:solidFill>
            <a:schemeClr val="accent1">
              <a:alpha val="0"/>
            </a:schemeClr>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sz="2000">
              <a:latin typeface="Calibri" panose="020F0502020204030204" pitchFamily="34" charset="0"/>
              <a:cs typeface="Calibri" panose="020F0502020204030204" pitchFamily="34" charset="0"/>
            </a:endParaRPr>
          </a:p>
        </p:txBody>
      </p:sp>
      <p:sp>
        <p:nvSpPr>
          <p:cNvPr id="17" name="Rectangle : coins arrondis 19">
            <a:extLst>
              <a:ext uri="{FF2B5EF4-FFF2-40B4-BE49-F238E27FC236}">
                <a16:creationId xmlns:a16="http://schemas.microsoft.com/office/drawing/2014/main" id="{08B4127F-487F-48F1-9681-2FB9C62B8CBE}"/>
              </a:ext>
            </a:extLst>
          </p:cNvPr>
          <p:cNvSpPr/>
          <p:nvPr/>
        </p:nvSpPr>
        <p:spPr>
          <a:xfrm>
            <a:off x="7692247" y="2579226"/>
            <a:ext cx="1139687" cy="459846"/>
          </a:xfrm>
          <a:prstGeom prst="roundRect">
            <a:avLst/>
          </a:prstGeom>
          <a:solidFill>
            <a:schemeClr val="accent1">
              <a:alpha val="0"/>
            </a:schemeClr>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sz="200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18" name="ZoneTexte 20">
            <a:extLst>
              <a:ext uri="{FF2B5EF4-FFF2-40B4-BE49-F238E27FC236}">
                <a16:creationId xmlns:a16="http://schemas.microsoft.com/office/drawing/2014/main" id="{286EEE9D-579C-4DA0-9195-2563E6FD62F9}"/>
              </a:ext>
            </a:extLst>
          </p:cNvPr>
          <p:cNvSpPr txBox="1"/>
          <p:nvPr/>
        </p:nvSpPr>
        <p:spPr>
          <a:xfrm>
            <a:off x="2444918" y="3006097"/>
            <a:ext cx="543681" cy="400110"/>
          </a:xfrm>
          <a:prstGeom prst="rect">
            <a:avLst/>
          </a:prstGeom>
          <a:noFill/>
        </p:spPr>
        <p:txBody>
          <a:bodyPr wrap="square" rtlCol="0">
            <a:spAutoFit/>
          </a:bodyPr>
          <a:lstStyle/>
          <a:p>
            <a:r>
              <a:rPr lang="fr-FR" sz="2000" dirty="0">
                <a:solidFill>
                  <a:srgbClr val="0070C0"/>
                </a:solidFill>
                <a:latin typeface="Calibri" panose="020F0502020204030204" pitchFamily="34" charset="0"/>
                <a:cs typeface="Calibri" panose="020F0502020204030204" pitchFamily="34" charset="0"/>
              </a:rPr>
              <a:t>(1)</a:t>
            </a:r>
            <a:endParaRPr lang="fr-TN" sz="2000" dirty="0">
              <a:solidFill>
                <a:srgbClr val="0070C0"/>
              </a:solidFill>
              <a:latin typeface="Calibri" panose="020F0502020204030204" pitchFamily="34" charset="0"/>
              <a:cs typeface="Calibri" panose="020F0502020204030204" pitchFamily="34" charset="0"/>
            </a:endParaRPr>
          </a:p>
        </p:txBody>
      </p:sp>
      <p:sp>
        <p:nvSpPr>
          <p:cNvPr id="19" name="ZoneTexte 22">
            <a:extLst>
              <a:ext uri="{FF2B5EF4-FFF2-40B4-BE49-F238E27FC236}">
                <a16:creationId xmlns:a16="http://schemas.microsoft.com/office/drawing/2014/main" id="{DBF6038E-9CDC-4D46-BB10-D3AAB502808E}"/>
              </a:ext>
            </a:extLst>
          </p:cNvPr>
          <p:cNvSpPr txBox="1"/>
          <p:nvPr/>
        </p:nvSpPr>
        <p:spPr>
          <a:xfrm>
            <a:off x="4866119" y="3017821"/>
            <a:ext cx="543681" cy="400110"/>
          </a:xfrm>
          <a:prstGeom prst="rect">
            <a:avLst/>
          </a:prstGeom>
          <a:noFill/>
        </p:spPr>
        <p:txBody>
          <a:bodyPr wrap="square" rtlCol="0">
            <a:spAutoFit/>
          </a:bodyPr>
          <a:lstStyle/>
          <a:p>
            <a:r>
              <a:rPr lang="fr-FR" sz="2000" dirty="0">
                <a:solidFill>
                  <a:srgbClr val="0070C0"/>
                </a:solidFill>
                <a:latin typeface="Calibri" panose="020F0502020204030204" pitchFamily="34" charset="0"/>
                <a:cs typeface="Calibri" panose="020F0502020204030204" pitchFamily="34" charset="0"/>
              </a:rPr>
              <a:t>(2)</a:t>
            </a:r>
            <a:endParaRPr lang="fr-TN" sz="2000" dirty="0">
              <a:solidFill>
                <a:srgbClr val="0070C0"/>
              </a:solidFill>
              <a:latin typeface="Calibri" panose="020F0502020204030204" pitchFamily="34" charset="0"/>
              <a:cs typeface="Calibri" panose="020F0502020204030204" pitchFamily="34" charset="0"/>
            </a:endParaRPr>
          </a:p>
        </p:txBody>
      </p:sp>
      <p:sp>
        <p:nvSpPr>
          <p:cNvPr id="20" name="ZoneTexte 24">
            <a:extLst>
              <a:ext uri="{FF2B5EF4-FFF2-40B4-BE49-F238E27FC236}">
                <a16:creationId xmlns:a16="http://schemas.microsoft.com/office/drawing/2014/main" id="{16A12564-07BC-4324-AB4E-0AF81CFD1AF9}"/>
              </a:ext>
            </a:extLst>
          </p:cNvPr>
          <p:cNvSpPr txBox="1"/>
          <p:nvPr/>
        </p:nvSpPr>
        <p:spPr>
          <a:xfrm>
            <a:off x="6785907" y="2953021"/>
            <a:ext cx="543681" cy="400110"/>
          </a:xfrm>
          <a:prstGeom prst="rect">
            <a:avLst/>
          </a:prstGeom>
          <a:noFill/>
        </p:spPr>
        <p:txBody>
          <a:bodyPr wrap="square" rtlCol="0">
            <a:spAutoFit/>
          </a:bodyPr>
          <a:lstStyle/>
          <a:p>
            <a:r>
              <a:rPr lang="fr-FR" sz="2000" dirty="0">
                <a:solidFill>
                  <a:srgbClr val="0070C0"/>
                </a:solidFill>
                <a:latin typeface="Calibri" panose="020F0502020204030204" pitchFamily="34" charset="0"/>
                <a:cs typeface="Calibri" panose="020F0502020204030204" pitchFamily="34" charset="0"/>
              </a:rPr>
              <a:t>(3)</a:t>
            </a:r>
            <a:endParaRPr lang="fr-TN" sz="2000" dirty="0">
              <a:solidFill>
                <a:srgbClr val="0070C0"/>
              </a:solidFill>
              <a:latin typeface="Calibri" panose="020F0502020204030204" pitchFamily="34" charset="0"/>
              <a:cs typeface="Calibri" panose="020F0502020204030204" pitchFamily="34" charset="0"/>
            </a:endParaRPr>
          </a:p>
        </p:txBody>
      </p:sp>
      <p:sp>
        <p:nvSpPr>
          <p:cNvPr id="21" name="ZoneTexte 26">
            <a:extLst>
              <a:ext uri="{FF2B5EF4-FFF2-40B4-BE49-F238E27FC236}">
                <a16:creationId xmlns:a16="http://schemas.microsoft.com/office/drawing/2014/main" id="{B51105AA-1014-41F6-9D2B-E6079A56FA41}"/>
              </a:ext>
            </a:extLst>
          </p:cNvPr>
          <p:cNvSpPr txBox="1"/>
          <p:nvPr/>
        </p:nvSpPr>
        <p:spPr>
          <a:xfrm>
            <a:off x="8775279" y="2974272"/>
            <a:ext cx="543681" cy="400110"/>
          </a:xfrm>
          <a:prstGeom prst="rect">
            <a:avLst/>
          </a:prstGeom>
          <a:noFill/>
        </p:spPr>
        <p:txBody>
          <a:bodyPr wrap="square" rtlCol="0">
            <a:spAutoFit/>
          </a:bodyPr>
          <a:lstStyle/>
          <a:p>
            <a:r>
              <a:rPr lang="fr-FR" sz="2000" dirty="0">
                <a:solidFill>
                  <a:srgbClr val="0070C0"/>
                </a:solidFill>
                <a:latin typeface="Calibri" panose="020F0502020204030204" pitchFamily="34" charset="0"/>
                <a:cs typeface="Calibri" panose="020F0502020204030204" pitchFamily="34" charset="0"/>
              </a:rPr>
              <a:t>(4)</a:t>
            </a:r>
            <a:endParaRPr lang="fr-TN" sz="2000" dirty="0">
              <a:solidFill>
                <a:srgbClr val="0070C0"/>
              </a:solidFill>
              <a:latin typeface="Calibri" panose="020F0502020204030204" pitchFamily="34" charset="0"/>
              <a:cs typeface="Calibri" panose="020F0502020204030204" pitchFamily="34" charset="0"/>
            </a:endParaRPr>
          </a:p>
        </p:txBody>
      </p:sp>
      <p:sp>
        <p:nvSpPr>
          <p:cNvPr id="22" name="ZoneTexte 28">
            <a:extLst>
              <a:ext uri="{FF2B5EF4-FFF2-40B4-BE49-F238E27FC236}">
                <a16:creationId xmlns:a16="http://schemas.microsoft.com/office/drawing/2014/main" id="{C59BBC51-1BA5-4A73-8514-A92ABA9D6D64}"/>
              </a:ext>
            </a:extLst>
          </p:cNvPr>
          <p:cNvSpPr txBox="1"/>
          <p:nvPr/>
        </p:nvSpPr>
        <p:spPr>
          <a:xfrm>
            <a:off x="7909425" y="2232992"/>
            <a:ext cx="543681" cy="400110"/>
          </a:xfrm>
          <a:prstGeom prst="rect">
            <a:avLst/>
          </a:prstGeom>
          <a:noFill/>
        </p:spPr>
        <p:txBody>
          <a:bodyPr wrap="square" rtlCol="0">
            <a:spAutoFit/>
          </a:bodyPr>
          <a:lstStyle/>
          <a:p>
            <a:r>
              <a:rPr lang="fr-FR" sz="2000" dirty="0">
                <a:solidFill>
                  <a:srgbClr val="0070C0"/>
                </a:solidFill>
                <a:latin typeface="Calibri" panose="020F0502020204030204" pitchFamily="34" charset="0"/>
                <a:cs typeface="Calibri" panose="020F0502020204030204" pitchFamily="34" charset="0"/>
              </a:rPr>
              <a:t>(5)</a:t>
            </a:r>
            <a:endParaRPr lang="fr-TN" sz="2000" dirty="0">
              <a:solidFill>
                <a:srgbClr val="0070C0"/>
              </a:solidFill>
              <a:latin typeface="Calibri" panose="020F0502020204030204" pitchFamily="34" charset="0"/>
              <a:cs typeface="Calibri" panose="020F0502020204030204" pitchFamily="34" charset="0"/>
            </a:endParaRPr>
          </a:p>
        </p:txBody>
      </p:sp>
      <p:sp>
        <p:nvSpPr>
          <p:cNvPr id="23" name="ZoneTexte 30">
            <a:extLst>
              <a:ext uri="{FF2B5EF4-FFF2-40B4-BE49-F238E27FC236}">
                <a16:creationId xmlns:a16="http://schemas.microsoft.com/office/drawing/2014/main" id="{C08660CF-5B64-4ED8-88BF-EDEAFB6131C3}"/>
              </a:ext>
            </a:extLst>
          </p:cNvPr>
          <p:cNvSpPr txBox="1"/>
          <p:nvPr/>
        </p:nvSpPr>
        <p:spPr>
          <a:xfrm>
            <a:off x="6024848" y="2207909"/>
            <a:ext cx="543681" cy="400110"/>
          </a:xfrm>
          <a:prstGeom prst="rect">
            <a:avLst/>
          </a:prstGeom>
          <a:noFill/>
        </p:spPr>
        <p:txBody>
          <a:bodyPr wrap="square" rtlCol="0">
            <a:spAutoFit/>
          </a:bodyPr>
          <a:lstStyle/>
          <a:p>
            <a:r>
              <a:rPr lang="fr-FR" sz="2000" dirty="0">
                <a:solidFill>
                  <a:srgbClr val="0070C0"/>
                </a:solidFill>
                <a:latin typeface="Calibri" panose="020F0502020204030204" pitchFamily="34" charset="0"/>
                <a:cs typeface="Calibri" panose="020F0502020204030204" pitchFamily="34" charset="0"/>
              </a:rPr>
              <a:t>(6)</a:t>
            </a:r>
            <a:endParaRPr lang="fr-TN" sz="2000" dirty="0">
              <a:solidFill>
                <a:srgbClr val="0070C0"/>
              </a:solidFill>
              <a:latin typeface="Calibri" panose="020F0502020204030204" pitchFamily="34" charset="0"/>
              <a:cs typeface="Calibri" panose="020F0502020204030204" pitchFamily="34" charset="0"/>
            </a:endParaRPr>
          </a:p>
        </p:txBody>
      </p:sp>
      <p:sp>
        <p:nvSpPr>
          <p:cNvPr id="24" name="ZoneTexte 32">
            <a:extLst>
              <a:ext uri="{FF2B5EF4-FFF2-40B4-BE49-F238E27FC236}">
                <a16:creationId xmlns:a16="http://schemas.microsoft.com/office/drawing/2014/main" id="{5A98BC34-95AF-414B-86D2-7327C1C239FF}"/>
              </a:ext>
            </a:extLst>
          </p:cNvPr>
          <p:cNvSpPr txBox="1"/>
          <p:nvPr/>
        </p:nvSpPr>
        <p:spPr>
          <a:xfrm>
            <a:off x="4239800" y="2207909"/>
            <a:ext cx="543681" cy="400110"/>
          </a:xfrm>
          <a:prstGeom prst="rect">
            <a:avLst/>
          </a:prstGeom>
          <a:noFill/>
        </p:spPr>
        <p:txBody>
          <a:bodyPr wrap="square" rtlCol="0">
            <a:spAutoFit/>
          </a:bodyPr>
          <a:lstStyle/>
          <a:p>
            <a:r>
              <a:rPr lang="fr-FR" sz="2000" dirty="0">
                <a:solidFill>
                  <a:srgbClr val="0070C0"/>
                </a:solidFill>
                <a:latin typeface="Calibri" panose="020F0502020204030204" pitchFamily="34" charset="0"/>
                <a:cs typeface="Calibri" panose="020F0502020204030204" pitchFamily="34" charset="0"/>
              </a:rPr>
              <a:t>(7)</a:t>
            </a:r>
            <a:endParaRPr lang="fr-TN" sz="2000" dirty="0">
              <a:solidFill>
                <a:srgbClr val="0070C0"/>
              </a:solidFill>
              <a:latin typeface="Calibri" panose="020F0502020204030204" pitchFamily="34" charset="0"/>
              <a:cs typeface="Calibri" panose="020F0502020204030204" pitchFamily="34" charset="0"/>
            </a:endParaRPr>
          </a:p>
        </p:txBody>
      </p:sp>
      <p:sp>
        <p:nvSpPr>
          <p:cNvPr id="25" name="ZoneTexte 33">
            <a:extLst>
              <a:ext uri="{FF2B5EF4-FFF2-40B4-BE49-F238E27FC236}">
                <a16:creationId xmlns:a16="http://schemas.microsoft.com/office/drawing/2014/main" id="{FDE8DF8F-1C6B-4A45-A81F-3ACBA9F4686F}"/>
              </a:ext>
            </a:extLst>
          </p:cNvPr>
          <p:cNvSpPr txBox="1"/>
          <p:nvPr/>
        </p:nvSpPr>
        <p:spPr>
          <a:xfrm flipH="1">
            <a:off x="2197199" y="4478282"/>
            <a:ext cx="2292844" cy="2585323"/>
          </a:xfrm>
          <a:prstGeom prst="rect">
            <a:avLst/>
          </a:prstGeom>
          <a:noFill/>
        </p:spPr>
        <p:txBody>
          <a:bodyPr wrap="square" rtlCol="0">
            <a:spAutoFit/>
          </a:bodyPr>
          <a:lstStyle/>
          <a:p>
            <a:pPr algn="just"/>
            <a:r>
              <a:rPr lang="fr-FR" dirty="0">
                <a:latin typeface="Calibri" panose="020F0502020204030204" pitchFamily="34" charset="0"/>
                <a:cs typeface="Calibri" panose="020F0502020204030204" pitchFamily="34" charset="0"/>
              </a:rPr>
              <a:t>256&lt;400&lt;512</a:t>
            </a:r>
          </a:p>
          <a:p>
            <a:pPr algn="just"/>
            <a:r>
              <a:rPr lang="fr-FR" dirty="0">
                <a:latin typeface="Calibri" panose="020F0502020204030204" pitchFamily="34" charset="0"/>
                <a:cs typeface="Calibri" panose="020F0502020204030204" pitchFamily="34" charset="0"/>
              </a:rPr>
              <a:t>2^8&lt;2^</a:t>
            </a:r>
            <a:r>
              <a:rPr lang="fr-FR" dirty="0">
                <a:highlight>
                  <a:srgbClr val="FFFF00"/>
                </a:highlight>
                <a:latin typeface="Calibri" panose="020F0502020204030204" pitchFamily="34" charset="0"/>
                <a:cs typeface="Calibri" panose="020F0502020204030204" pitchFamily="34" charset="0"/>
              </a:rPr>
              <a:t>9</a:t>
            </a:r>
          </a:p>
          <a:p>
            <a:pPr algn="just"/>
            <a:r>
              <a:rPr lang="fr-FR" dirty="0">
                <a:latin typeface="Calibri" panose="020F0502020204030204" pitchFamily="34" charset="0"/>
                <a:cs typeface="Calibri" panose="020F0502020204030204" pitchFamily="34" charset="0"/>
              </a:rPr>
              <a:t>On utilise 9bit pour la partie hôte donc on aura 32-9=23bits pour la partie réseau</a:t>
            </a:r>
          </a:p>
          <a:p>
            <a:pPr algn="just"/>
            <a:r>
              <a:rPr lang="fr-FR" dirty="0">
                <a:latin typeface="Calibri" panose="020F0502020204030204" pitchFamily="34" charset="0"/>
                <a:cs typeface="Calibri" panose="020F0502020204030204" pitchFamily="34" charset="0"/>
              </a:rPr>
              <a:t>Donc on aura un masque </a:t>
            </a:r>
            <a:r>
              <a:rPr lang="fr-FR" b="1" dirty="0">
                <a:solidFill>
                  <a:srgbClr val="C00000"/>
                </a:solidFill>
                <a:latin typeface="Calibri" panose="020F0502020204030204" pitchFamily="34" charset="0"/>
                <a:cs typeface="Calibri" panose="020F0502020204030204" pitchFamily="34" charset="0"/>
              </a:rPr>
              <a:t>/23</a:t>
            </a:r>
          </a:p>
          <a:p>
            <a:pPr algn="just"/>
            <a:endParaRPr lang="fr-TN" dirty="0">
              <a:latin typeface="Calibri" panose="020F0502020204030204" pitchFamily="34" charset="0"/>
              <a:cs typeface="Calibri" panose="020F0502020204030204" pitchFamily="34" charset="0"/>
            </a:endParaRPr>
          </a:p>
        </p:txBody>
      </p:sp>
      <p:sp>
        <p:nvSpPr>
          <p:cNvPr id="26" name="ZoneTexte 35">
            <a:extLst>
              <a:ext uri="{FF2B5EF4-FFF2-40B4-BE49-F238E27FC236}">
                <a16:creationId xmlns:a16="http://schemas.microsoft.com/office/drawing/2014/main" id="{F7EBA541-D10A-46B0-8746-3201330D75CF}"/>
              </a:ext>
            </a:extLst>
          </p:cNvPr>
          <p:cNvSpPr txBox="1"/>
          <p:nvPr/>
        </p:nvSpPr>
        <p:spPr>
          <a:xfrm flipH="1">
            <a:off x="4566446" y="4481844"/>
            <a:ext cx="2292844" cy="2585323"/>
          </a:xfrm>
          <a:prstGeom prst="rect">
            <a:avLst/>
          </a:prstGeom>
          <a:noFill/>
        </p:spPr>
        <p:txBody>
          <a:bodyPr wrap="square" rtlCol="0">
            <a:spAutoFit/>
          </a:bodyPr>
          <a:lstStyle/>
          <a:p>
            <a:pPr algn="just"/>
            <a:r>
              <a:rPr lang="fr-FR" dirty="0">
                <a:latin typeface="Calibri" panose="020F0502020204030204" pitchFamily="34" charset="0"/>
                <a:cs typeface="Calibri" panose="020F0502020204030204" pitchFamily="34" charset="0"/>
              </a:rPr>
              <a:t>128&lt;200&lt;256</a:t>
            </a:r>
          </a:p>
          <a:p>
            <a:pPr algn="just"/>
            <a:r>
              <a:rPr lang="fr-FR" dirty="0">
                <a:latin typeface="Calibri" panose="020F0502020204030204" pitchFamily="34" charset="0"/>
                <a:cs typeface="Calibri" panose="020F0502020204030204" pitchFamily="34" charset="0"/>
              </a:rPr>
              <a:t>2^7&lt;2^</a:t>
            </a:r>
            <a:r>
              <a:rPr lang="fr-FR" dirty="0">
                <a:highlight>
                  <a:srgbClr val="FFFF00"/>
                </a:highlight>
                <a:latin typeface="Calibri" panose="020F0502020204030204" pitchFamily="34" charset="0"/>
                <a:cs typeface="Calibri" panose="020F0502020204030204" pitchFamily="34" charset="0"/>
              </a:rPr>
              <a:t>8</a:t>
            </a:r>
          </a:p>
          <a:p>
            <a:pPr algn="just"/>
            <a:r>
              <a:rPr lang="fr-FR" dirty="0">
                <a:latin typeface="Calibri" panose="020F0502020204030204" pitchFamily="34" charset="0"/>
                <a:cs typeface="Calibri" panose="020F0502020204030204" pitchFamily="34" charset="0"/>
              </a:rPr>
              <a:t>On utilise 8bit pour la partie hôte donc on aura 32-8=24bits pour la partie réseau</a:t>
            </a:r>
          </a:p>
          <a:p>
            <a:pPr algn="just"/>
            <a:r>
              <a:rPr lang="fr-FR" dirty="0">
                <a:latin typeface="Calibri" panose="020F0502020204030204" pitchFamily="34" charset="0"/>
                <a:cs typeface="Calibri" panose="020F0502020204030204" pitchFamily="34" charset="0"/>
              </a:rPr>
              <a:t>Donc on aura un masque </a:t>
            </a:r>
            <a:r>
              <a:rPr lang="fr-FR" b="1" dirty="0">
                <a:solidFill>
                  <a:srgbClr val="C00000"/>
                </a:solidFill>
                <a:latin typeface="Calibri" panose="020F0502020204030204" pitchFamily="34" charset="0"/>
                <a:cs typeface="Calibri" panose="020F0502020204030204" pitchFamily="34" charset="0"/>
              </a:rPr>
              <a:t>/24</a:t>
            </a:r>
          </a:p>
          <a:p>
            <a:pPr algn="just"/>
            <a:endParaRPr lang="fr-TN" dirty="0">
              <a:latin typeface="Calibri" panose="020F0502020204030204" pitchFamily="34" charset="0"/>
              <a:cs typeface="Calibri" panose="020F0502020204030204" pitchFamily="34" charset="0"/>
            </a:endParaRPr>
          </a:p>
        </p:txBody>
      </p:sp>
      <p:sp>
        <p:nvSpPr>
          <p:cNvPr id="27" name="ZoneTexte 37">
            <a:extLst>
              <a:ext uri="{FF2B5EF4-FFF2-40B4-BE49-F238E27FC236}">
                <a16:creationId xmlns:a16="http://schemas.microsoft.com/office/drawing/2014/main" id="{6751C4E4-DA64-473F-940D-1F130EB30AC9}"/>
              </a:ext>
            </a:extLst>
          </p:cNvPr>
          <p:cNvSpPr txBox="1"/>
          <p:nvPr/>
        </p:nvSpPr>
        <p:spPr>
          <a:xfrm flipH="1">
            <a:off x="7701959" y="4631833"/>
            <a:ext cx="2292844" cy="2585323"/>
          </a:xfrm>
          <a:prstGeom prst="rect">
            <a:avLst/>
          </a:prstGeom>
          <a:noFill/>
        </p:spPr>
        <p:txBody>
          <a:bodyPr wrap="square" rtlCol="0">
            <a:spAutoFit/>
          </a:bodyPr>
          <a:lstStyle/>
          <a:p>
            <a:pPr algn="just"/>
            <a:r>
              <a:rPr lang="fr-FR" dirty="0">
                <a:latin typeface="Calibri" panose="020F0502020204030204" pitchFamily="34" charset="0"/>
                <a:cs typeface="Calibri" panose="020F0502020204030204" pitchFamily="34" charset="0"/>
              </a:rPr>
              <a:t>32&lt;50&lt;64</a:t>
            </a:r>
          </a:p>
          <a:p>
            <a:pPr algn="just"/>
            <a:r>
              <a:rPr lang="fr-FR" dirty="0">
                <a:latin typeface="Calibri" panose="020F0502020204030204" pitchFamily="34" charset="0"/>
                <a:cs typeface="Calibri" panose="020F0502020204030204" pitchFamily="34" charset="0"/>
              </a:rPr>
              <a:t>2^5&lt;2^</a:t>
            </a:r>
            <a:r>
              <a:rPr lang="fr-FR" dirty="0">
                <a:highlight>
                  <a:srgbClr val="FFFF00"/>
                </a:highlight>
                <a:latin typeface="Calibri" panose="020F0502020204030204" pitchFamily="34" charset="0"/>
                <a:cs typeface="Calibri" panose="020F0502020204030204" pitchFamily="34" charset="0"/>
              </a:rPr>
              <a:t>6</a:t>
            </a:r>
          </a:p>
          <a:p>
            <a:pPr algn="just"/>
            <a:r>
              <a:rPr lang="fr-FR" dirty="0">
                <a:latin typeface="Calibri" panose="020F0502020204030204" pitchFamily="34" charset="0"/>
                <a:cs typeface="Calibri" panose="020F0502020204030204" pitchFamily="34" charset="0"/>
              </a:rPr>
              <a:t>On utilise 6bit pour la partie hôte donc on aura 32-6=26bits pour la partie réseau</a:t>
            </a:r>
          </a:p>
          <a:p>
            <a:pPr algn="just"/>
            <a:r>
              <a:rPr lang="fr-FR" dirty="0">
                <a:latin typeface="Calibri" panose="020F0502020204030204" pitchFamily="34" charset="0"/>
                <a:cs typeface="Calibri" panose="020F0502020204030204" pitchFamily="34" charset="0"/>
              </a:rPr>
              <a:t>Donc on aura un masque </a:t>
            </a:r>
            <a:r>
              <a:rPr lang="fr-FR" b="1" dirty="0">
                <a:solidFill>
                  <a:srgbClr val="C00000"/>
                </a:solidFill>
                <a:latin typeface="Calibri" panose="020F0502020204030204" pitchFamily="34" charset="0"/>
                <a:cs typeface="Calibri" panose="020F0502020204030204" pitchFamily="34" charset="0"/>
              </a:rPr>
              <a:t>/26</a:t>
            </a:r>
          </a:p>
          <a:p>
            <a:pPr algn="just"/>
            <a:endParaRPr lang="fr-TN" dirty="0">
              <a:latin typeface="Calibri" panose="020F0502020204030204" pitchFamily="34" charset="0"/>
              <a:cs typeface="Calibri" panose="020F0502020204030204" pitchFamily="34" charset="0"/>
            </a:endParaRPr>
          </a:p>
        </p:txBody>
      </p:sp>
      <p:sp>
        <p:nvSpPr>
          <p:cNvPr id="28" name="ZoneTexte 39">
            <a:extLst>
              <a:ext uri="{FF2B5EF4-FFF2-40B4-BE49-F238E27FC236}">
                <a16:creationId xmlns:a16="http://schemas.microsoft.com/office/drawing/2014/main" id="{8DEC338E-110C-4483-9B5B-49B808598BFF}"/>
              </a:ext>
            </a:extLst>
          </p:cNvPr>
          <p:cNvSpPr txBox="1"/>
          <p:nvPr/>
        </p:nvSpPr>
        <p:spPr>
          <a:xfrm flipH="1">
            <a:off x="10031881" y="1902174"/>
            <a:ext cx="1842890" cy="2862322"/>
          </a:xfrm>
          <a:prstGeom prst="rect">
            <a:avLst/>
          </a:prstGeom>
          <a:noFill/>
        </p:spPr>
        <p:txBody>
          <a:bodyPr wrap="square" rtlCol="0">
            <a:spAutoFit/>
          </a:bodyPr>
          <a:lstStyle/>
          <a:p>
            <a:pPr algn="just"/>
            <a:r>
              <a:rPr lang="fr-FR" dirty="0">
                <a:latin typeface="Calibri" panose="020F0502020204030204" pitchFamily="34" charset="0"/>
                <a:cs typeface="Calibri" panose="020F0502020204030204" pitchFamily="34" charset="0"/>
              </a:rPr>
              <a:t>            4=2^</a:t>
            </a:r>
            <a:r>
              <a:rPr lang="fr-FR" dirty="0">
                <a:highlight>
                  <a:srgbClr val="FFFF00"/>
                </a:highlight>
                <a:latin typeface="Calibri" panose="020F0502020204030204" pitchFamily="34" charset="0"/>
                <a:cs typeface="Calibri" panose="020F0502020204030204" pitchFamily="34" charset="0"/>
              </a:rPr>
              <a:t>2</a:t>
            </a:r>
          </a:p>
          <a:p>
            <a:pPr algn="just"/>
            <a:r>
              <a:rPr lang="fr-FR" dirty="0">
                <a:latin typeface="Calibri" panose="020F0502020204030204" pitchFamily="34" charset="0"/>
                <a:cs typeface="Calibri" panose="020F0502020204030204" pitchFamily="34" charset="0"/>
              </a:rPr>
              <a:t>On utilise 2bit pour la partie hôte donc on aura 32-2=30bits pour la partie réseau</a:t>
            </a:r>
          </a:p>
          <a:p>
            <a:pPr algn="just"/>
            <a:r>
              <a:rPr lang="fr-FR" dirty="0">
                <a:latin typeface="Calibri" panose="020F0502020204030204" pitchFamily="34" charset="0"/>
                <a:cs typeface="Calibri" panose="020F0502020204030204" pitchFamily="34" charset="0"/>
              </a:rPr>
              <a:t>Donc on aura un masque </a:t>
            </a:r>
            <a:r>
              <a:rPr lang="fr-FR" b="1" dirty="0">
                <a:solidFill>
                  <a:srgbClr val="C00000"/>
                </a:solidFill>
                <a:latin typeface="Calibri" panose="020F0502020204030204" pitchFamily="34" charset="0"/>
                <a:cs typeface="Calibri" panose="020F0502020204030204" pitchFamily="34" charset="0"/>
              </a:rPr>
              <a:t>/30</a:t>
            </a:r>
          </a:p>
          <a:p>
            <a:pPr algn="just"/>
            <a:endParaRPr lang="fr-TN" dirty="0">
              <a:latin typeface="Calibri" panose="020F0502020204030204" pitchFamily="34" charset="0"/>
              <a:cs typeface="Calibri" panose="020F0502020204030204" pitchFamily="34" charset="0"/>
            </a:endParaRPr>
          </a:p>
        </p:txBody>
      </p:sp>
      <p:cxnSp>
        <p:nvCxnSpPr>
          <p:cNvPr id="29" name="Connecteur droit avec flèche 41">
            <a:extLst>
              <a:ext uri="{FF2B5EF4-FFF2-40B4-BE49-F238E27FC236}">
                <a16:creationId xmlns:a16="http://schemas.microsoft.com/office/drawing/2014/main" id="{FB4F8D1D-BCF1-4B56-AE22-C5E0562CCB04}"/>
              </a:ext>
            </a:extLst>
          </p:cNvPr>
          <p:cNvCxnSpPr>
            <a:endCxn id="14" idx="2"/>
          </p:cNvCxnSpPr>
          <p:nvPr/>
        </p:nvCxnSpPr>
        <p:spPr>
          <a:xfrm flipV="1">
            <a:off x="9047119" y="4327301"/>
            <a:ext cx="361716" cy="44164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42">
            <a:extLst>
              <a:ext uri="{FF2B5EF4-FFF2-40B4-BE49-F238E27FC236}">
                <a16:creationId xmlns:a16="http://schemas.microsoft.com/office/drawing/2014/main" id="{10CE11DB-19B4-43DE-8F84-4D7F3A4CA0EA}"/>
              </a:ext>
            </a:extLst>
          </p:cNvPr>
          <p:cNvCxnSpPr>
            <a:cxnSpLocks/>
          </p:cNvCxnSpPr>
          <p:nvPr/>
        </p:nvCxnSpPr>
        <p:spPr>
          <a:xfrm flipH="1" flipV="1">
            <a:off x="7221635" y="4445926"/>
            <a:ext cx="470612" cy="27200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 coins arrondis 19">
            <a:extLst>
              <a:ext uri="{FF2B5EF4-FFF2-40B4-BE49-F238E27FC236}">
                <a16:creationId xmlns:a16="http://schemas.microsoft.com/office/drawing/2014/main" id="{DDEC3CB4-9061-49F9-95EC-B1A041188CD7}"/>
              </a:ext>
            </a:extLst>
          </p:cNvPr>
          <p:cNvSpPr/>
          <p:nvPr/>
        </p:nvSpPr>
        <p:spPr>
          <a:xfrm>
            <a:off x="9969628" y="1784678"/>
            <a:ext cx="1974252" cy="2815761"/>
          </a:xfrm>
          <a:prstGeom prst="roundRect">
            <a:avLst/>
          </a:prstGeom>
          <a:solidFill>
            <a:schemeClr val="accent1">
              <a:alpha val="0"/>
            </a:schemeClr>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sz="200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617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1000" fill="hold"/>
                                        <p:tgtEl>
                                          <p:spTgt spid="1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1000" fill="hold"/>
                                        <p:tgtEl>
                                          <p:spTgt spid="1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1000"/>
                                        <p:tgtEl>
                                          <p:spTgt spid="20"/>
                                        </p:tgtEl>
                                      </p:cBhvr>
                                    </p:animEffect>
                                    <p:anim calcmode="lin" valueType="num">
                                      <p:cBhvr>
                                        <p:cTn id="37" dur="1000" fill="hold"/>
                                        <p:tgtEl>
                                          <p:spTgt spid="20"/>
                                        </p:tgtEl>
                                        <p:attrNameLst>
                                          <p:attrName>ppt_x</p:attrName>
                                        </p:attrNameLst>
                                      </p:cBhvr>
                                      <p:tavLst>
                                        <p:tav tm="0">
                                          <p:val>
                                            <p:strVal val="#ppt_x"/>
                                          </p:val>
                                        </p:tav>
                                        <p:tav tm="100000">
                                          <p:val>
                                            <p:strVal val="#ppt_x"/>
                                          </p:val>
                                        </p:tav>
                                      </p:tavLst>
                                    </p:anim>
                                    <p:anim calcmode="lin" valueType="num">
                                      <p:cBhvr>
                                        <p:cTn id="3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1000"/>
                                        <p:tgtEl>
                                          <p:spTgt spid="21"/>
                                        </p:tgtEl>
                                      </p:cBhvr>
                                    </p:animEffect>
                                    <p:anim calcmode="lin" valueType="num">
                                      <p:cBhvr>
                                        <p:cTn id="44" dur="1000" fill="hold"/>
                                        <p:tgtEl>
                                          <p:spTgt spid="21"/>
                                        </p:tgtEl>
                                        <p:attrNameLst>
                                          <p:attrName>ppt_x</p:attrName>
                                        </p:attrNameLst>
                                      </p:cBhvr>
                                      <p:tavLst>
                                        <p:tav tm="0">
                                          <p:val>
                                            <p:strVal val="#ppt_x"/>
                                          </p:val>
                                        </p:tav>
                                        <p:tav tm="100000">
                                          <p:val>
                                            <p:strVal val="#ppt_x"/>
                                          </p:val>
                                        </p:tav>
                                      </p:tavLst>
                                    </p:anim>
                                    <p:anim calcmode="lin" valueType="num">
                                      <p:cBhvr>
                                        <p:cTn id="45" dur="1000" fill="hold"/>
                                        <p:tgtEl>
                                          <p:spTgt spid="2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barn(inVertical)">
                                      <p:cBhvr>
                                        <p:cTn id="55" dur="500"/>
                                        <p:tgtEl>
                                          <p:spTgt spid="17"/>
                                        </p:tgtEl>
                                      </p:cBhvr>
                                    </p:animEffect>
                                  </p:childTnLst>
                                </p:cTn>
                              </p:par>
                              <p:par>
                                <p:cTn id="56" presetID="42"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1000"/>
                                        <p:tgtEl>
                                          <p:spTgt spid="22"/>
                                        </p:tgtEl>
                                      </p:cBhvr>
                                    </p:animEffect>
                                    <p:anim calcmode="lin" valueType="num">
                                      <p:cBhvr>
                                        <p:cTn id="59" dur="1000" fill="hold"/>
                                        <p:tgtEl>
                                          <p:spTgt spid="22"/>
                                        </p:tgtEl>
                                        <p:attrNameLst>
                                          <p:attrName>ppt_x</p:attrName>
                                        </p:attrNameLst>
                                      </p:cBhvr>
                                      <p:tavLst>
                                        <p:tav tm="0">
                                          <p:val>
                                            <p:strVal val="#ppt_x"/>
                                          </p:val>
                                        </p:tav>
                                        <p:tav tm="100000">
                                          <p:val>
                                            <p:strVal val="#ppt_x"/>
                                          </p:val>
                                        </p:tav>
                                      </p:tavLst>
                                    </p:anim>
                                    <p:anim calcmode="lin" valueType="num">
                                      <p:cBhvr>
                                        <p:cTn id="60" dur="1000" fill="hold"/>
                                        <p:tgtEl>
                                          <p:spTgt spid="22"/>
                                        </p:tgtEl>
                                        <p:attrNameLst>
                                          <p:attrName>ppt_y</p:attrName>
                                        </p:attrNameLst>
                                      </p:cBhvr>
                                      <p:tavLst>
                                        <p:tav tm="0">
                                          <p:val>
                                            <p:strVal val="#ppt_y+.1"/>
                                          </p:val>
                                        </p:tav>
                                        <p:tav tm="100000">
                                          <p:val>
                                            <p:strVal val="#ppt_y"/>
                                          </p:val>
                                        </p:tav>
                                      </p:tavLst>
                                    </p:anim>
                                  </p:childTnLst>
                                </p:cTn>
                              </p:par>
                              <p:par>
                                <p:cTn id="61" presetID="16" presetClass="entr" presetSubtype="21"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barn(inVertical)">
                                      <p:cBhvr>
                                        <p:cTn id="63" dur="500"/>
                                        <p:tgtEl>
                                          <p:spTgt spid="16"/>
                                        </p:tgtEl>
                                      </p:cBhvr>
                                    </p:animEffect>
                                  </p:childTnLst>
                                </p:cTn>
                              </p:par>
                              <p:par>
                                <p:cTn id="64" presetID="42" presetClass="entr" presetSubtype="0" fill="hold" grpId="0" nodeType="with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1000"/>
                                        <p:tgtEl>
                                          <p:spTgt spid="23"/>
                                        </p:tgtEl>
                                      </p:cBhvr>
                                    </p:animEffect>
                                    <p:anim calcmode="lin" valueType="num">
                                      <p:cBhvr>
                                        <p:cTn id="67" dur="1000" fill="hold"/>
                                        <p:tgtEl>
                                          <p:spTgt spid="23"/>
                                        </p:tgtEl>
                                        <p:attrNameLst>
                                          <p:attrName>ppt_x</p:attrName>
                                        </p:attrNameLst>
                                      </p:cBhvr>
                                      <p:tavLst>
                                        <p:tav tm="0">
                                          <p:val>
                                            <p:strVal val="#ppt_x"/>
                                          </p:val>
                                        </p:tav>
                                        <p:tav tm="100000">
                                          <p:val>
                                            <p:strVal val="#ppt_x"/>
                                          </p:val>
                                        </p:tav>
                                      </p:tavLst>
                                    </p:anim>
                                    <p:anim calcmode="lin" valueType="num">
                                      <p:cBhvr>
                                        <p:cTn id="68" dur="1000" fill="hold"/>
                                        <p:tgtEl>
                                          <p:spTgt spid="23"/>
                                        </p:tgtEl>
                                        <p:attrNameLst>
                                          <p:attrName>ppt_y</p:attrName>
                                        </p:attrNameLst>
                                      </p:cBhvr>
                                      <p:tavLst>
                                        <p:tav tm="0">
                                          <p:val>
                                            <p:strVal val="#ppt_y+.1"/>
                                          </p:val>
                                        </p:tav>
                                        <p:tav tm="100000">
                                          <p:val>
                                            <p:strVal val="#ppt_y"/>
                                          </p:val>
                                        </p:tav>
                                      </p:tavLst>
                                    </p:anim>
                                  </p:childTnLst>
                                </p:cTn>
                              </p:par>
                              <p:par>
                                <p:cTn id="69" presetID="16" presetClass="entr" presetSubtype="21"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barn(inVertical)">
                                      <p:cBhvr>
                                        <p:cTn id="71" dur="500"/>
                                        <p:tgtEl>
                                          <p:spTgt spid="15"/>
                                        </p:tgtEl>
                                      </p:cBhvr>
                                    </p:animEffect>
                                  </p:childTnLst>
                                </p:cTn>
                              </p:par>
                              <p:par>
                                <p:cTn id="72" presetID="42" presetClass="entr" presetSubtype="0" fill="hold" grpId="0"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1000"/>
                                        <p:tgtEl>
                                          <p:spTgt spid="24"/>
                                        </p:tgtEl>
                                      </p:cBhvr>
                                    </p:animEffect>
                                    <p:anim calcmode="lin" valueType="num">
                                      <p:cBhvr>
                                        <p:cTn id="75" dur="1000" fill="hold"/>
                                        <p:tgtEl>
                                          <p:spTgt spid="24"/>
                                        </p:tgtEl>
                                        <p:attrNameLst>
                                          <p:attrName>ppt_x</p:attrName>
                                        </p:attrNameLst>
                                      </p:cBhvr>
                                      <p:tavLst>
                                        <p:tav tm="0">
                                          <p:val>
                                            <p:strVal val="#ppt_x"/>
                                          </p:val>
                                        </p:tav>
                                        <p:tav tm="100000">
                                          <p:val>
                                            <p:strVal val="#ppt_x"/>
                                          </p:val>
                                        </p:tav>
                                      </p:tavLst>
                                    </p:anim>
                                    <p:anim calcmode="lin" valueType="num">
                                      <p:cBhvr>
                                        <p:cTn id="7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grpId="0" nodeType="click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barn(inVertical)">
                                      <p:cBhvr>
                                        <p:cTn id="81" dur="500"/>
                                        <p:tgtEl>
                                          <p:spTgt spid="25"/>
                                        </p:tgtEl>
                                      </p:cBhvr>
                                    </p:animEffect>
                                  </p:childTnLst>
                                </p:cTn>
                              </p:par>
                            </p:childTnLst>
                          </p:cTn>
                        </p:par>
                      </p:childTnLst>
                    </p:cTn>
                  </p:par>
                  <p:par>
                    <p:cTn id="82" fill="hold">
                      <p:stCondLst>
                        <p:cond delay="indefinite"/>
                      </p:stCondLst>
                      <p:childTnLst>
                        <p:par>
                          <p:cTn id="83" fill="hold">
                            <p:stCondLst>
                              <p:cond delay="0"/>
                            </p:stCondLst>
                            <p:childTnLst>
                              <p:par>
                                <p:cTn id="84" presetID="16" presetClass="entr" presetSubtype="21" fill="hold" grpId="0" nodeType="click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barn(inVertical)">
                                      <p:cBhvr>
                                        <p:cTn id="86" dur="500"/>
                                        <p:tgtEl>
                                          <p:spTgt spid="26"/>
                                        </p:tgtEl>
                                      </p:cBhvr>
                                    </p:animEffect>
                                  </p:childTnLst>
                                </p:cTn>
                              </p:par>
                            </p:childTnLst>
                          </p:cTn>
                        </p:par>
                      </p:childTnLst>
                    </p:cTn>
                  </p:par>
                  <p:par>
                    <p:cTn id="87" fill="hold">
                      <p:stCondLst>
                        <p:cond delay="indefinite"/>
                      </p:stCondLst>
                      <p:childTnLst>
                        <p:par>
                          <p:cTn id="88" fill="hold">
                            <p:stCondLst>
                              <p:cond delay="0"/>
                            </p:stCondLst>
                            <p:childTnLst>
                              <p:par>
                                <p:cTn id="89" presetID="16" presetClass="entr" presetSubtype="21" fill="hold" grpId="0" nodeType="clickEffect">
                                  <p:stCondLst>
                                    <p:cond delay="0"/>
                                  </p:stCondLst>
                                  <p:childTnLst>
                                    <p:set>
                                      <p:cBhvr>
                                        <p:cTn id="90" dur="1" fill="hold">
                                          <p:stCondLst>
                                            <p:cond delay="0"/>
                                          </p:stCondLst>
                                        </p:cTn>
                                        <p:tgtEl>
                                          <p:spTgt spid="27"/>
                                        </p:tgtEl>
                                        <p:attrNameLst>
                                          <p:attrName>style.visibility</p:attrName>
                                        </p:attrNameLst>
                                      </p:cBhvr>
                                      <p:to>
                                        <p:strVal val="visible"/>
                                      </p:to>
                                    </p:set>
                                    <p:animEffect transition="in" filter="barn(inVertical)">
                                      <p:cBhvr>
                                        <p:cTn id="91" dur="500"/>
                                        <p:tgtEl>
                                          <p:spTgt spid="27"/>
                                        </p:tgtEl>
                                      </p:cBhvr>
                                    </p:animEffect>
                                  </p:childTnLst>
                                </p:cTn>
                              </p:par>
                              <p:par>
                                <p:cTn id="92" presetID="16" presetClass="entr" presetSubtype="21" fill="hold" nodeType="with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barn(inVertical)">
                                      <p:cBhvr>
                                        <p:cTn id="94" dur="500"/>
                                        <p:tgtEl>
                                          <p:spTgt spid="30"/>
                                        </p:tgtEl>
                                      </p:cBhvr>
                                    </p:animEffect>
                                  </p:childTnLst>
                                </p:cTn>
                              </p:par>
                              <p:par>
                                <p:cTn id="95" presetID="16" presetClass="entr" presetSubtype="21" fill="hold" nodeType="with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barn(inVertical)">
                                      <p:cBhvr>
                                        <p:cTn id="97" dur="500"/>
                                        <p:tgtEl>
                                          <p:spTgt spid="29"/>
                                        </p:tgtEl>
                                      </p:cBhvr>
                                    </p:animEffect>
                                  </p:childTnLst>
                                </p:cTn>
                              </p:par>
                              <p:par>
                                <p:cTn id="98" presetID="16" presetClass="entr" presetSubtype="21" fill="hold" grpId="0" nodeType="withEffect">
                                  <p:stCondLst>
                                    <p:cond delay="0"/>
                                  </p:stCondLst>
                                  <p:childTnLst>
                                    <p:set>
                                      <p:cBhvr>
                                        <p:cTn id="99" dur="1" fill="hold">
                                          <p:stCondLst>
                                            <p:cond delay="0"/>
                                          </p:stCondLst>
                                        </p:cTn>
                                        <p:tgtEl>
                                          <p:spTgt spid="69"/>
                                        </p:tgtEl>
                                        <p:attrNameLst>
                                          <p:attrName>style.visibility</p:attrName>
                                        </p:attrNameLst>
                                      </p:cBhvr>
                                      <p:to>
                                        <p:strVal val="visible"/>
                                      </p:to>
                                    </p:set>
                                    <p:animEffect transition="in" filter="barn(inVertical)">
                                      <p:cBhvr>
                                        <p:cTn id="100" dur="500"/>
                                        <p:tgtEl>
                                          <p:spTgt spid="69"/>
                                        </p:tgtEl>
                                      </p:cBhvr>
                                    </p:animEffect>
                                  </p:childTnLst>
                                </p:cTn>
                              </p:par>
                              <p:par>
                                <p:cTn id="101" presetID="16" presetClass="entr" presetSubtype="21" fill="hold" grpId="0" nodeType="withEffect">
                                  <p:stCondLst>
                                    <p:cond delay="0"/>
                                  </p:stCondLst>
                                  <p:childTnLst>
                                    <p:set>
                                      <p:cBhvr>
                                        <p:cTn id="102" dur="1" fill="hold">
                                          <p:stCondLst>
                                            <p:cond delay="0"/>
                                          </p:stCondLst>
                                        </p:cTn>
                                        <p:tgtEl>
                                          <p:spTgt spid="28"/>
                                        </p:tgtEl>
                                        <p:attrNameLst>
                                          <p:attrName>style.visibility</p:attrName>
                                        </p:attrNameLst>
                                      </p:cBhvr>
                                      <p:to>
                                        <p:strVal val="visible"/>
                                      </p:to>
                                    </p:set>
                                    <p:animEffect transition="in" filter="barn(inVertical)">
                                      <p:cBhvr>
                                        <p:cTn id="10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p:bldP spid="19" grpId="0"/>
      <p:bldP spid="20" grpId="0"/>
      <p:bldP spid="21" grpId="0"/>
      <p:bldP spid="22" grpId="0"/>
      <p:bldP spid="23" grpId="0"/>
      <p:bldP spid="24" grpId="0"/>
      <p:bldP spid="25" grpId="0"/>
      <p:bldP spid="26" grpId="0"/>
      <p:bldP spid="27" grpId="0"/>
      <p:bldP spid="28" grpId="0"/>
      <p:bldP spid="6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E577CA-419B-4E99-BBD7-49407DDA807C}"/>
              </a:ext>
            </a:extLst>
          </p:cNvPr>
          <p:cNvSpPr>
            <a:spLocks noGrp="1"/>
          </p:cNvSpPr>
          <p:nvPr>
            <p:ph type="sldNum" sz="quarter" idx="12"/>
          </p:nvPr>
        </p:nvSpPr>
        <p:spPr/>
        <p:txBody>
          <a:bodyPr/>
          <a:lstStyle/>
          <a:p>
            <a:fld id="{194EA0E9-6AA5-4C72-ADD8-CBD3FCBC5038}" type="slidenum">
              <a:rPr lang="fr-FR" smtClean="0"/>
              <a:pPr/>
              <a:t>33</a:t>
            </a:fld>
            <a:endParaRPr lang="fr-FR"/>
          </a:p>
        </p:txBody>
      </p:sp>
      <p:sp>
        <p:nvSpPr>
          <p:cNvPr id="3" name="Titre 2">
            <a:extLst>
              <a:ext uri="{FF2B5EF4-FFF2-40B4-BE49-F238E27FC236}">
                <a16:creationId xmlns:a16="http://schemas.microsoft.com/office/drawing/2014/main" id="{AA3E57A2-2F48-4196-8B55-578F867C3062}"/>
              </a:ext>
            </a:extLst>
          </p:cNvPr>
          <p:cNvSpPr txBox="1">
            <a:spLocks/>
          </p:cNvSpPr>
          <p:nvPr/>
        </p:nvSpPr>
        <p:spPr>
          <a:xfrm>
            <a:off x="1169838" y="57909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400" b="1" i="1" dirty="0">
                <a:solidFill>
                  <a:schemeClr val="bg2">
                    <a:lumMod val="50000"/>
                  </a:schemeClr>
                </a:solidFill>
                <a:latin typeface="Calibri" panose="020F0502020204030204" pitchFamily="34" charset="0"/>
                <a:cs typeface="Calibri" panose="020F0502020204030204" pitchFamily="34" charset="0"/>
              </a:rPr>
              <a:t>Segmentation du réseau selon ses besoins</a:t>
            </a:r>
          </a:p>
          <a:p>
            <a:r>
              <a:rPr lang="fr-FR" sz="2600" b="1" i="1" dirty="0">
                <a:solidFill>
                  <a:schemeClr val="accent5">
                    <a:lumMod val="75000"/>
                  </a:schemeClr>
                </a:solidFill>
                <a:latin typeface="Calibri" panose="020F0502020204030204" pitchFamily="34" charset="0"/>
                <a:cs typeface="Calibri" panose="020F0502020204030204" pitchFamily="34" charset="0"/>
              </a:rPr>
              <a:t>S</a:t>
            </a:r>
            <a:r>
              <a:rPr lang="fr-FR" sz="2600" b="1" i="1" dirty="0">
                <a:solidFill>
                  <a:schemeClr val="accent5">
                    <a:lumMod val="75000"/>
                  </a:schemeClr>
                </a:solidFill>
                <a:effectLst/>
                <a:latin typeface="Calibri" panose="020F0502020204030204" pitchFamily="34" charset="0"/>
                <a:cs typeface="Calibri" panose="020F0502020204030204" pitchFamily="34" charset="0"/>
              </a:rPr>
              <a:t>egmentation en sous-réseaux (</a:t>
            </a:r>
            <a:r>
              <a:rPr lang="fr-FR" sz="2600" b="1" i="1" dirty="0">
                <a:solidFill>
                  <a:srgbClr val="F43C4E"/>
                </a:solidFill>
                <a:effectLst/>
                <a:latin typeface="Calibri" panose="020F0502020204030204" pitchFamily="34" charset="0"/>
                <a:cs typeface="Calibri" panose="020F0502020204030204" pitchFamily="34" charset="0"/>
              </a:rPr>
              <a:t>Avec masque longueur variable</a:t>
            </a:r>
            <a:r>
              <a:rPr lang="fr-FR" sz="2600" b="1" i="1" dirty="0">
                <a:solidFill>
                  <a:schemeClr val="accent5">
                    <a:lumMod val="75000"/>
                  </a:schemeClr>
                </a:solidFill>
                <a:effectLst/>
                <a:latin typeface="Calibri" panose="020F0502020204030204" pitchFamily="34" charset="0"/>
                <a:cs typeface="Calibri" panose="020F0502020204030204" pitchFamily="34" charset="0"/>
              </a:rPr>
              <a:t>)</a:t>
            </a:r>
            <a:endParaRPr lang="fr-FR" sz="2600" b="1" i="1" dirty="0">
              <a:solidFill>
                <a:schemeClr val="accent5">
                  <a:lumMod val="75000"/>
                </a:schemeClr>
              </a:solidFill>
              <a:latin typeface="Calibri" panose="020F0502020204030204" pitchFamily="34" charset="0"/>
              <a:cs typeface="Calibri" panose="020F0502020204030204" pitchFamily="34" charset="0"/>
            </a:endParaRPr>
          </a:p>
          <a:p>
            <a:endParaRPr lang="fr-FR" b="1" i="1" dirty="0">
              <a:solidFill>
                <a:schemeClr val="tx2">
                  <a:lumMod val="75000"/>
                </a:schemeClr>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182CA45A-158D-4D0A-ABB7-C7A0015E9095}"/>
              </a:ext>
            </a:extLst>
          </p:cNvPr>
          <p:cNvPicPr>
            <a:picLocks noChangeAspect="1"/>
          </p:cNvPicPr>
          <p:nvPr/>
        </p:nvPicPr>
        <p:blipFill>
          <a:blip r:embed="rId2"/>
          <a:stretch>
            <a:fillRect/>
          </a:stretch>
        </p:blipFill>
        <p:spPr>
          <a:xfrm>
            <a:off x="51664" y="2986254"/>
            <a:ext cx="6098344" cy="2116696"/>
          </a:xfrm>
          <a:prstGeom prst="rect">
            <a:avLst/>
          </a:prstGeom>
        </p:spPr>
      </p:pic>
      <p:sp>
        <p:nvSpPr>
          <p:cNvPr id="7" name="ZoneTexte 4">
            <a:extLst>
              <a:ext uri="{FF2B5EF4-FFF2-40B4-BE49-F238E27FC236}">
                <a16:creationId xmlns:a16="http://schemas.microsoft.com/office/drawing/2014/main" id="{38238D12-A1F0-48BC-B8B1-DD1AAF700DEF}"/>
              </a:ext>
            </a:extLst>
          </p:cNvPr>
          <p:cNvSpPr txBox="1"/>
          <p:nvPr/>
        </p:nvSpPr>
        <p:spPr>
          <a:xfrm>
            <a:off x="6470418" y="5374363"/>
            <a:ext cx="6098344" cy="553998"/>
          </a:xfrm>
          <a:prstGeom prst="rect">
            <a:avLst/>
          </a:prstGeom>
          <a:noFill/>
        </p:spPr>
        <p:txBody>
          <a:bodyPr wrap="square">
            <a:spAutoFit/>
          </a:bodyPr>
          <a:lstStyle/>
          <a:p>
            <a:pPr algn="l"/>
            <a:endParaRPr lang="fr-TN" sz="1200" b="0" i="0" u="none" strike="noStrike" baseline="0" dirty="0">
              <a:solidFill>
                <a:srgbClr val="000000"/>
              </a:solidFill>
              <a:latin typeface="Calibri" panose="020F0502020204030204" pitchFamily="34" charset="0"/>
            </a:endParaRPr>
          </a:p>
          <a:p>
            <a:r>
              <a:rPr lang="fr-FR" sz="1800" b="0" i="0" u="none" strike="noStrike" baseline="0" dirty="0">
                <a:latin typeface="Calibri" panose="020F0502020204030204" pitchFamily="34" charset="0"/>
              </a:rPr>
              <a:t>LAN7: 193.168.27.136/30  ………………. 193.168.27.139/30 </a:t>
            </a:r>
            <a:endParaRPr lang="fr-TN" dirty="0"/>
          </a:p>
        </p:txBody>
      </p:sp>
      <p:sp>
        <p:nvSpPr>
          <p:cNvPr id="8" name="ZoneTexte 6">
            <a:extLst>
              <a:ext uri="{FF2B5EF4-FFF2-40B4-BE49-F238E27FC236}">
                <a16:creationId xmlns:a16="http://schemas.microsoft.com/office/drawing/2014/main" id="{FC76984D-C283-4B58-8B8C-4EB40AABE91E}"/>
              </a:ext>
            </a:extLst>
          </p:cNvPr>
          <p:cNvSpPr txBox="1"/>
          <p:nvPr/>
        </p:nvSpPr>
        <p:spPr>
          <a:xfrm>
            <a:off x="6470418" y="2484673"/>
            <a:ext cx="6098344" cy="369332"/>
          </a:xfrm>
          <a:prstGeom prst="rect">
            <a:avLst/>
          </a:prstGeom>
          <a:noFill/>
        </p:spPr>
        <p:txBody>
          <a:bodyPr wrap="square">
            <a:spAutoFit/>
          </a:bodyPr>
          <a:lstStyle/>
          <a:p>
            <a:r>
              <a:rPr lang="fr-FR" sz="1800" b="0" i="0" u="none" strike="noStrike" baseline="0" dirty="0">
                <a:latin typeface="Calibri" panose="020F0502020204030204" pitchFamily="34" charset="0"/>
              </a:rPr>
              <a:t>LAN1: 193.168.24.0/23  ………………. 193.168.25.255/23 </a:t>
            </a:r>
          </a:p>
        </p:txBody>
      </p:sp>
      <p:sp>
        <p:nvSpPr>
          <p:cNvPr id="9" name="ZoneTexte 8">
            <a:extLst>
              <a:ext uri="{FF2B5EF4-FFF2-40B4-BE49-F238E27FC236}">
                <a16:creationId xmlns:a16="http://schemas.microsoft.com/office/drawing/2014/main" id="{61398101-B221-4C85-BFE8-44320E8F06BD}"/>
              </a:ext>
            </a:extLst>
          </p:cNvPr>
          <p:cNvSpPr txBox="1"/>
          <p:nvPr/>
        </p:nvSpPr>
        <p:spPr>
          <a:xfrm>
            <a:off x="6470418" y="3014781"/>
            <a:ext cx="6103032" cy="369332"/>
          </a:xfrm>
          <a:prstGeom prst="rect">
            <a:avLst/>
          </a:prstGeom>
          <a:noFill/>
        </p:spPr>
        <p:txBody>
          <a:bodyPr wrap="square">
            <a:spAutoFit/>
          </a:bodyPr>
          <a:lstStyle/>
          <a:p>
            <a:r>
              <a:rPr lang="fr-FR" sz="1800" b="0" i="0" u="none" strike="noStrike" baseline="0" dirty="0">
                <a:latin typeface="Calibri" panose="020F0502020204030204" pitchFamily="34" charset="0"/>
              </a:rPr>
              <a:t>LAN2: 193.168.26.0/24  ………………. 193.168.26.255/24 </a:t>
            </a:r>
          </a:p>
        </p:txBody>
      </p:sp>
      <p:sp>
        <p:nvSpPr>
          <p:cNvPr id="10" name="ZoneTexte 10">
            <a:extLst>
              <a:ext uri="{FF2B5EF4-FFF2-40B4-BE49-F238E27FC236}">
                <a16:creationId xmlns:a16="http://schemas.microsoft.com/office/drawing/2014/main" id="{0ECFC40F-2725-4BF7-A773-C1653DDCD335}"/>
              </a:ext>
            </a:extLst>
          </p:cNvPr>
          <p:cNvSpPr txBox="1"/>
          <p:nvPr/>
        </p:nvSpPr>
        <p:spPr>
          <a:xfrm>
            <a:off x="6470418" y="3544889"/>
            <a:ext cx="6098344" cy="369332"/>
          </a:xfrm>
          <a:prstGeom prst="rect">
            <a:avLst/>
          </a:prstGeom>
          <a:noFill/>
        </p:spPr>
        <p:txBody>
          <a:bodyPr wrap="square">
            <a:spAutoFit/>
          </a:bodyPr>
          <a:lstStyle/>
          <a:p>
            <a:r>
              <a:rPr lang="fr-FR" sz="1800" b="0" i="0" u="none" strike="noStrike" baseline="0" dirty="0">
                <a:latin typeface="Calibri" panose="020F0502020204030204" pitchFamily="34" charset="0"/>
              </a:rPr>
              <a:t>LAN3: 193.168.27.0/26  ………………. 193.168.27.63/26</a:t>
            </a:r>
          </a:p>
        </p:txBody>
      </p:sp>
      <p:sp>
        <p:nvSpPr>
          <p:cNvPr id="11" name="ZoneTexte 12">
            <a:extLst>
              <a:ext uri="{FF2B5EF4-FFF2-40B4-BE49-F238E27FC236}">
                <a16:creationId xmlns:a16="http://schemas.microsoft.com/office/drawing/2014/main" id="{F24AC219-F3FA-4BFC-9A0E-74194FA68FBB}"/>
              </a:ext>
            </a:extLst>
          </p:cNvPr>
          <p:cNvSpPr txBox="1"/>
          <p:nvPr/>
        </p:nvSpPr>
        <p:spPr>
          <a:xfrm>
            <a:off x="6470418" y="4074997"/>
            <a:ext cx="6098344" cy="369332"/>
          </a:xfrm>
          <a:prstGeom prst="rect">
            <a:avLst/>
          </a:prstGeom>
          <a:noFill/>
        </p:spPr>
        <p:txBody>
          <a:bodyPr wrap="square">
            <a:spAutoFit/>
          </a:bodyPr>
          <a:lstStyle/>
          <a:p>
            <a:r>
              <a:rPr lang="fr-FR" sz="1800" b="0" i="0" u="none" strike="noStrike" baseline="0" dirty="0">
                <a:latin typeface="Calibri" panose="020F0502020204030204" pitchFamily="34" charset="0"/>
              </a:rPr>
              <a:t>LAN4: 193.168.27.64/26  ………………. 193.168.27.127/26</a:t>
            </a:r>
          </a:p>
        </p:txBody>
      </p:sp>
      <p:sp>
        <p:nvSpPr>
          <p:cNvPr id="12" name="ZoneTexte 14">
            <a:extLst>
              <a:ext uri="{FF2B5EF4-FFF2-40B4-BE49-F238E27FC236}">
                <a16:creationId xmlns:a16="http://schemas.microsoft.com/office/drawing/2014/main" id="{93786573-3493-4BFF-A90B-2E828666C1C6}"/>
              </a:ext>
            </a:extLst>
          </p:cNvPr>
          <p:cNvSpPr txBox="1"/>
          <p:nvPr/>
        </p:nvSpPr>
        <p:spPr>
          <a:xfrm>
            <a:off x="6468074" y="4540014"/>
            <a:ext cx="6098344" cy="369332"/>
          </a:xfrm>
          <a:prstGeom prst="rect">
            <a:avLst/>
          </a:prstGeom>
          <a:noFill/>
        </p:spPr>
        <p:txBody>
          <a:bodyPr wrap="square">
            <a:spAutoFit/>
          </a:bodyPr>
          <a:lstStyle/>
          <a:p>
            <a:r>
              <a:rPr lang="fr-FR" sz="1800" b="0" i="0" u="none" strike="noStrike" baseline="0" dirty="0">
                <a:latin typeface="Calibri" panose="020F0502020204030204" pitchFamily="34" charset="0"/>
              </a:rPr>
              <a:t>LAN5: 193.168.27.128/30  ………………. 193.168.27.131/30 </a:t>
            </a:r>
          </a:p>
        </p:txBody>
      </p:sp>
      <p:sp>
        <p:nvSpPr>
          <p:cNvPr id="13" name="ZoneTexte 16">
            <a:extLst>
              <a:ext uri="{FF2B5EF4-FFF2-40B4-BE49-F238E27FC236}">
                <a16:creationId xmlns:a16="http://schemas.microsoft.com/office/drawing/2014/main" id="{CD024DE2-92D4-41DD-9914-1E9ABB17B547}"/>
              </a:ext>
            </a:extLst>
          </p:cNvPr>
          <p:cNvSpPr txBox="1"/>
          <p:nvPr/>
        </p:nvSpPr>
        <p:spPr>
          <a:xfrm>
            <a:off x="6465730" y="5089437"/>
            <a:ext cx="6098344" cy="369332"/>
          </a:xfrm>
          <a:prstGeom prst="rect">
            <a:avLst/>
          </a:prstGeom>
          <a:noFill/>
        </p:spPr>
        <p:txBody>
          <a:bodyPr wrap="square">
            <a:spAutoFit/>
          </a:bodyPr>
          <a:lstStyle/>
          <a:p>
            <a:r>
              <a:rPr lang="fr-FR" sz="1800" b="0" i="0" u="none" strike="noStrike" baseline="0" dirty="0">
                <a:latin typeface="Calibri" panose="020F0502020204030204" pitchFamily="34" charset="0"/>
              </a:rPr>
              <a:t>LAN6: 193.168.27.132/30  ………………. 193.168.27.135/30 </a:t>
            </a:r>
          </a:p>
        </p:txBody>
      </p:sp>
      <p:sp>
        <p:nvSpPr>
          <p:cNvPr id="15" name="ZoneTexte 18">
            <a:extLst>
              <a:ext uri="{FF2B5EF4-FFF2-40B4-BE49-F238E27FC236}">
                <a16:creationId xmlns:a16="http://schemas.microsoft.com/office/drawing/2014/main" id="{EFEE5D4B-F94F-4C4D-A895-0F57B02D589C}"/>
              </a:ext>
            </a:extLst>
          </p:cNvPr>
          <p:cNvSpPr txBox="1"/>
          <p:nvPr/>
        </p:nvSpPr>
        <p:spPr>
          <a:xfrm flipH="1">
            <a:off x="8981501" y="2221632"/>
            <a:ext cx="1329398" cy="369332"/>
          </a:xfrm>
          <a:prstGeom prst="rect">
            <a:avLst/>
          </a:prstGeom>
          <a:noFill/>
        </p:spPr>
        <p:txBody>
          <a:bodyPr wrap="square" rtlCol="0">
            <a:spAutoFit/>
          </a:bodyPr>
          <a:lstStyle/>
          <a:p>
            <a:r>
              <a:rPr lang="fr-FR" b="1" dirty="0">
                <a:solidFill>
                  <a:srgbClr val="C00000"/>
                </a:solidFill>
              </a:rPr>
              <a:t>512@</a:t>
            </a:r>
            <a:endParaRPr lang="fr-TN" b="1" dirty="0">
              <a:solidFill>
                <a:srgbClr val="C00000"/>
              </a:solidFill>
            </a:endParaRPr>
          </a:p>
        </p:txBody>
      </p:sp>
      <p:sp>
        <p:nvSpPr>
          <p:cNvPr id="16" name="ZoneTexte 19">
            <a:extLst>
              <a:ext uri="{FF2B5EF4-FFF2-40B4-BE49-F238E27FC236}">
                <a16:creationId xmlns:a16="http://schemas.microsoft.com/office/drawing/2014/main" id="{7DE88D3B-2388-4672-A8A7-2FDBD7518DBD}"/>
              </a:ext>
            </a:extLst>
          </p:cNvPr>
          <p:cNvSpPr txBox="1"/>
          <p:nvPr/>
        </p:nvSpPr>
        <p:spPr>
          <a:xfrm flipH="1">
            <a:off x="8981501" y="2822595"/>
            <a:ext cx="1329398" cy="369332"/>
          </a:xfrm>
          <a:prstGeom prst="rect">
            <a:avLst/>
          </a:prstGeom>
          <a:noFill/>
        </p:spPr>
        <p:txBody>
          <a:bodyPr wrap="square" rtlCol="0">
            <a:spAutoFit/>
          </a:bodyPr>
          <a:lstStyle/>
          <a:p>
            <a:r>
              <a:rPr lang="fr-FR" b="1" dirty="0">
                <a:solidFill>
                  <a:srgbClr val="C00000"/>
                </a:solidFill>
              </a:rPr>
              <a:t>256@</a:t>
            </a:r>
            <a:endParaRPr lang="fr-TN" b="1" dirty="0">
              <a:solidFill>
                <a:srgbClr val="C00000"/>
              </a:solidFill>
            </a:endParaRPr>
          </a:p>
        </p:txBody>
      </p:sp>
      <p:sp>
        <p:nvSpPr>
          <p:cNvPr id="17" name="ZoneTexte 20">
            <a:extLst>
              <a:ext uri="{FF2B5EF4-FFF2-40B4-BE49-F238E27FC236}">
                <a16:creationId xmlns:a16="http://schemas.microsoft.com/office/drawing/2014/main" id="{ED02D8A3-4873-4006-BB2D-A69413E58D96}"/>
              </a:ext>
            </a:extLst>
          </p:cNvPr>
          <p:cNvSpPr txBox="1"/>
          <p:nvPr/>
        </p:nvSpPr>
        <p:spPr>
          <a:xfrm flipH="1">
            <a:off x="8969217" y="3352703"/>
            <a:ext cx="1329398" cy="369332"/>
          </a:xfrm>
          <a:prstGeom prst="rect">
            <a:avLst/>
          </a:prstGeom>
          <a:noFill/>
        </p:spPr>
        <p:txBody>
          <a:bodyPr wrap="square" rtlCol="0">
            <a:spAutoFit/>
          </a:bodyPr>
          <a:lstStyle/>
          <a:p>
            <a:r>
              <a:rPr lang="fr-FR" b="1" dirty="0">
                <a:solidFill>
                  <a:srgbClr val="C00000"/>
                </a:solidFill>
              </a:rPr>
              <a:t>64@</a:t>
            </a:r>
            <a:endParaRPr lang="fr-TN" b="1" dirty="0">
              <a:solidFill>
                <a:srgbClr val="C00000"/>
              </a:solidFill>
            </a:endParaRPr>
          </a:p>
        </p:txBody>
      </p:sp>
      <p:sp>
        <p:nvSpPr>
          <p:cNvPr id="18" name="ZoneTexte 22">
            <a:extLst>
              <a:ext uri="{FF2B5EF4-FFF2-40B4-BE49-F238E27FC236}">
                <a16:creationId xmlns:a16="http://schemas.microsoft.com/office/drawing/2014/main" id="{DA4D23F6-609C-4C98-8438-194DF98991C3}"/>
              </a:ext>
            </a:extLst>
          </p:cNvPr>
          <p:cNvSpPr txBox="1"/>
          <p:nvPr/>
        </p:nvSpPr>
        <p:spPr>
          <a:xfrm flipH="1">
            <a:off x="9015601" y="3889415"/>
            <a:ext cx="1329398" cy="369332"/>
          </a:xfrm>
          <a:prstGeom prst="rect">
            <a:avLst/>
          </a:prstGeom>
          <a:noFill/>
        </p:spPr>
        <p:txBody>
          <a:bodyPr wrap="square" rtlCol="0">
            <a:spAutoFit/>
          </a:bodyPr>
          <a:lstStyle/>
          <a:p>
            <a:r>
              <a:rPr lang="fr-FR" b="1" dirty="0">
                <a:solidFill>
                  <a:srgbClr val="C00000"/>
                </a:solidFill>
              </a:rPr>
              <a:t>64@</a:t>
            </a:r>
            <a:endParaRPr lang="fr-TN" b="1" dirty="0">
              <a:solidFill>
                <a:srgbClr val="C00000"/>
              </a:solidFill>
            </a:endParaRPr>
          </a:p>
        </p:txBody>
      </p:sp>
      <p:sp>
        <p:nvSpPr>
          <p:cNvPr id="19" name="ZoneTexte 23">
            <a:extLst>
              <a:ext uri="{FF2B5EF4-FFF2-40B4-BE49-F238E27FC236}">
                <a16:creationId xmlns:a16="http://schemas.microsoft.com/office/drawing/2014/main" id="{7D364B0E-ECC8-4611-8330-E0EC7F701FB7}"/>
              </a:ext>
            </a:extLst>
          </p:cNvPr>
          <p:cNvSpPr txBox="1"/>
          <p:nvPr/>
        </p:nvSpPr>
        <p:spPr>
          <a:xfrm flipH="1">
            <a:off x="8981501" y="4418607"/>
            <a:ext cx="1329398" cy="369332"/>
          </a:xfrm>
          <a:prstGeom prst="rect">
            <a:avLst/>
          </a:prstGeom>
          <a:noFill/>
        </p:spPr>
        <p:txBody>
          <a:bodyPr wrap="square" rtlCol="0">
            <a:spAutoFit/>
          </a:bodyPr>
          <a:lstStyle/>
          <a:p>
            <a:r>
              <a:rPr lang="fr-FR" b="1" dirty="0">
                <a:solidFill>
                  <a:srgbClr val="C00000"/>
                </a:solidFill>
              </a:rPr>
              <a:t>4@</a:t>
            </a:r>
            <a:endParaRPr lang="fr-TN" b="1" dirty="0">
              <a:solidFill>
                <a:srgbClr val="C00000"/>
              </a:solidFill>
            </a:endParaRPr>
          </a:p>
        </p:txBody>
      </p:sp>
      <p:sp>
        <p:nvSpPr>
          <p:cNvPr id="20" name="ZoneTexte 24">
            <a:extLst>
              <a:ext uri="{FF2B5EF4-FFF2-40B4-BE49-F238E27FC236}">
                <a16:creationId xmlns:a16="http://schemas.microsoft.com/office/drawing/2014/main" id="{794A815F-27D8-40F4-BBC9-49CC2723A70C}"/>
              </a:ext>
            </a:extLst>
          </p:cNvPr>
          <p:cNvSpPr txBox="1"/>
          <p:nvPr/>
        </p:nvSpPr>
        <p:spPr>
          <a:xfrm flipH="1">
            <a:off x="9015601" y="4957188"/>
            <a:ext cx="1329398" cy="369332"/>
          </a:xfrm>
          <a:prstGeom prst="rect">
            <a:avLst/>
          </a:prstGeom>
          <a:noFill/>
        </p:spPr>
        <p:txBody>
          <a:bodyPr wrap="square" rtlCol="0">
            <a:spAutoFit/>
          </a:bodyPr>
          <a:lstStyle/>
          <a:p>
            <a:r>
              <a:rPr lang="fr-FR" b="1" dirty="0">
                <a:solidFill>
                  <a:srgbClr val="C00000"/>
                </a:solidFill>
              </a:rPr>
              <a:t>4@</a:t>
            </a:r>
            <a:endParaRPr lang="fr-TN" b="1" dirty="0">
              <a:solidFill>
                <a:srgbClr val="C00000"/>
              </a:solidFill>
            </a:endParaRPr>
          </a:p>
        </p:txBody>
      </p:sp>
      <p:sp>
        <p:nvSpPr>
          <p:cNvPr id="21" name="ZoneTexte 25">
            <a:extLst>
              <a:ext uri="{FF2B5EF4-FFF2-40B4-BE49-F238E27FC236}">
                <a16:creationId xmlns:a16="http://schemas.microsoft.com/office/drawing/2014/main" id="{11A44CA5-B066-4554-ACE7-0CC0E36F753E}"/>
              </a:ext>
            </a:extLst>
          </p:cNvPr>
          <p:cNvSpPr txBox="1"/>
          <p:nvPr/>
        </p:nvSpPr>
        <p:spPr>
          <a:xfrm flipH="1">
            <a:off x="9109026" y="5376249"/>
            <a:ext cx="1329398" cy="369332"/>
          </a:xfrm>
          <a:prstGeom prst="rect">
            <a:avLst/>
          </a:prstGeom>
          <a:noFill/>
        </p:spPr>
        <p:txBody>
          <a:bodyPr wrap="square" rtlCol="0">
            <a:spAutoFit/>
          </a:bodyPr>
          <a:lstStyle/>
          <a:p>
            <a:r>
              <a:rPr lang="fr-FR" b="1" dirty="0">
                <a:solidFill>
                  <a:srgbClr val="C00000"/>
                </a:solidFill>
              </a:rPr>
              <a:t>4@</a:t>
            </a:r>
            <a:endParaRPr lang="fr-TN" b="1" dirty="0">
              <a:solidFill>
                <a:srgbClr val="C00000"/>
              </a:solidFill>
            </a:endParaRPr>
          </a:p>
        </p:txBody>
      </p:sp>
      <p:sp>
        <p:nvSpPr>
          <p:cNvPr id="22" name="Rectangle : coins arrondis 1">
            <a:extLst>
              <a:ext uri="{FF2B5EF4-FFF2-40B4-BE49-F238E27FC236}">
                <a16:creationId xmlns:a16="http://schemas.microsoft.com/office/drawing/2014/main" id="{D152A626-E625-468D-81B4-9CD4A67DBB10}"/>
              </a:ext>
            </a:extLst>
          </p:cNvPr>
          <p:cNvSpPr/>
          <p:nvPr/>
        </p:nvSpPr>
        <p:spPr>
          <a:xfrm>
            <a:off x="0" y="3752718"/>
            <a:ext cx="1139687" cy="1321204"/>
          </a:xfrm>
          <a:prstGeom prst="roundRect">
            <a:avLst/>
          </a:prstGeom>
          <a:solidFill>
            <a:schemeClr val="accent1">
              <a:alpha val="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sz="2000">
              <a:latin typeface="Calibri" panose="020F0502020204030204" pitchFamily="34" charset="0"/>
              <a:cs typeface="Calibri" panose="020F0502020204030204" pitchFamily="34" charset="0"/>
            </a:endParaRPr>
          </a:p>
        </p:txBody>
      </p:sp>
      <p:sp>
        <p:nvSpPr>
          <p:cNvPr id="23" name="Rectangle : coins arrondis 2">
            <a:extLst>
              <a:ext uri="{FF2B5EF4-FFF2-40B4-BE49-F238E27FC236}">
                <a16:creationId xmlns:a16="http://schemas.microsoft.com/office/drawing/2014/main" id="{0BFBCC55-3919-497C-B205-AC28DE0B3D8A}"/>
              </a:ext>
            </a:extLst>
          </p:cNvPr>
          <p:cNvSpPr/>
          <p:nvPr/>
        </p:nvSpPr>
        <p:spPr>
          <a:xfrm>
            <a:off x="1834434" y="3710745"/>
            <a:ext cx="1139687" cy="1378692"/>
          </a:xfrm>
          <a:prstGeom prst="roundRect">
            <a:avLst/>
          </a:prstGeom>
          <a:solidFill>
            <a:schemeClr val="accent1">
              <a:alpha val="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sz="2000">
              <a:latin typeface="Calibri" panose="020F0502020204030204" pitchFamily="34" charset="0"/>
              <a:cs typeface="Calibri" panose="020F0502020204030204" pitchFamily="34" charset="0"/>
            </a:endParaRPr>
          </a:p>
        </p:txBody>
      </p:sp>
      <p:sp>
        <p:nvSpPr>
          <p:cNvPr id="24" name="Rectangle : coins arrondis 9">
            <a:extLst>
              <a:ext uri="{FF2B5EF4-FFF2-40B4-BE49-F238E27FC236}">
                <a16:creationId xmlns:a16="http://schemas.microsoft.com/office/drawing/2014/main" id="{7E049901-E139-4BE9-8B33-6703A798ADE3}"/>
              </a:ext>
            </a:extLst>
          </p:cNvPr>
          <p:cNvSpPr/>
          <p:nvPr/>
        </p:nvSpPr>
        <p:spPr>
          <a:xfrm>
            <a:off x="3513992" y="3764442"/>
            <a:ext cx="1139687" cy="1378692"/>
          </a:xfrm>
          <a:prstGeom prst="roundRect">
            <a:avLst/>
          </a:prstGeom>
          <a:solidFill>
            <a:schemeClr val="accent1">
              <a:alpha val="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sz="2000">
              <a:latin typeface="Calibri" panose="020F0502020204030204" pitchFamily="34" charset="0"/>
              <a:cs typeface="Calibri" panose="020F0502020204030204" pitchFamily="34" charset="0"/>
            </a:endParaRPr>
          </a:p>
        </p:txBody>
      </p:sp>
      <p:sp>
        <p:nvSpPr>
          <p:cNvPr id="25" name="Rectangle : coins arrondis 11">
            <a:extLst>
              <a:ext uri="{FF2B5EF4-FFF2-40B4-BE49-F238E27FC236}">
                <a16:creationId xmlns:a16="http://schemas.microsoft.com/office/drawing/2014/main" id="{C494B847-CCB2-4D0D-B3C0-1F07B0D8C1AD}"/>
              </a:ext>
            </a:extLst>
          </p:cNvPr>
          <p:cNvSpPr/>
          <p:nvPr/>
        </p:nvSpPr>
        <p:spPr>
          <a:xfrm>
            <a:off x="5024459" y="3744350"/>
            <a:ext cx="1139687" cy="1378692"/>
          </a:xfrm>
          <a:prstGeom prst="roundRect">
            <a:avLst/>
          </a:prstGeom>
          <a:solidFill>
            <a:schemeClr val="accent1">
              <a:alpha val="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sz="2000">
              <a:latin typeface="Calibri" panose="020F0502020204030204" pitchFamily="34" charset="0"/>
              <a:cs typeface="Calibri" panose="020F0502020204030204" pitchFamily="34" charset="0"/>
            </a:endParaRPr>
          </a:p>
        </p:txBody>
      </p:sp>
      <p:sp>
        <p:nvSpPr>
          <p:cNvPr id="26" name="Rectangle : coins arrondis 17">
            <a:extLst>
              <a:ext uri="{FF2B5EF4-FFF2-40B4-BE49-F238E27FC236}">
                <a16:creationId xmlns:a16="http://schemas.microsoft.com/office/drawing/2014/main" id="{D7A7B1C0-E7A9-4DC8-B531-A1D7BFE53548}"/>
              </a:ext>
            </a:extLst>
          </p:cNvPr>
          <p:cNvSpPr/>
          <p:nvPr/>
        </p:nvSpPr>
        <p:spPr>
          <a:xfrm>
            <a:off x="4309490" y="3374084"/>
            <a:ext cx="1139687" cy="459846"/>
          </a:xfrm>
          <a:prstGeom prst="roundRect">
            <a:avLst/>
          </a:prstGeom>
          <a:solidFill>
            <a:schemeClr val="accent1">
              <a:alpha val="0"/>
            </a:schemeClr>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sz="2000">
              <a:latin typeface="Calibri" panose="020F0502020204030204" pitchFamily="34" charset="0"/>
              <a:cs typeface="Calibri" panose="020F0502020204030204" pitchFamily="34" charset="0"/>
            </a:endParaRPr>
          </a:p>
        </p:txBody>
      </p:sp>
      <p:sp>
        <p:nvSpPr>
          <p:cNvPr id="29" name="Rectangle : coins arrondis 17">
            <a:extLst>
              <a:ext uri="{FF2B5EF4-FFF2-40B4-BE49-F238E27FC236}">
                <a16:creationId xmlns:a16="http://schemas.microsoft.com/office/drawing/2014/main" id="{CD1E528A-5244-4105-8120-631652BA0840}"/>
              </a:ext>
            </a:extLst>
          </p:cNvPr>
          <p:cNvSpPr/>
          <p:nvPr/>
        </p:nvSpPr>
        <p:spPr>
          <a:xfrm>
            <a:off x="2615454" y="3339745"/>
            <a:ext cx="1139687" cy="459846"/>
          </a:xfrm>
          <a:prstGeom prst="roundRect">
            <a:avLst/>
          </a:prstGeom>
          <a:solidFill>
            <a:schemeClr val="accent1">
              <a:alpha val="0"/>
            </a:schemeClr>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sz="2000">
              <a:latin typeface="Calibri" panose="020F0502020204030204" pitchFamily="34" charset="0"/>
              <a:cs typeface="Calibri" panose="020F0502020204030204" pitchFamily="34" charset="0"/>
            </a:endParaRPr>
          </a:p>
        </p:txBody>
      </p:sp>
      <p:sp>
        <p:nvSpPr>
          <p:cNvPr id="30" name="Rectangle : coins arrondis 17">
            <a:extLst>
              <a:ext uri="{FF2B5EF4-FFF2-40B4-BE49-F238E27FC236}">
                <a16:creationId xmlns:a16="http://schemas.microsoft.com/office/drawing/2014/main" id="{524A23DB-B0E8-46A6-A932-1770CBFB98FA}"/>
              </a:ext>
            </a:extLst>
          </p:cNvPr>
          <p:cNvSpPr/>
          <p:nvPr/>
        </p:nvSpPr>
        <p:spPr>
          <a:xfrm>
            <a:off x="957874" y="3361281"/>
            <a:ext cx="1139687" cy="459846"/>
          </a:xfrm>
          <a:prstGeom prst="roundRect">
            <a:avLst/>
          </a:prstGeom>
          <a:solidFill>
            <a:schemeClr val="accent1">
              <a:alpha val="0"/>
            </a:schemeClr>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sz="20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286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arn(inVertical)">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barn(inVertical)">
                                      <p:cBhvr>
                                        <p:cTn id="18" dur="500"/>
                                        <p:tgtEl>
                                          <p:spTgt spid="23"/>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Vertical)">
                                      <p:cBhvr>
                                        <p:cTn id="21" dur="500"/>
                                        <p:tgtEl>
                                          <p:spTgt spid="9"/>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arn(inVertical)">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barn(inVertical)">
                                      <p:cBhvr>
                                        <p:cTn id="29" dur="500"/>
                                        <p:tgtEl>
                                          <p:spTgt spid="24"/>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inVertical)">
                                      <p:cBhvr>
                                        <p:cTn id="32" dur="500"/>
                                        <p:tgtEl>
                                          <p:spTgt spid="10"/>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arn(inVertical)">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barn(inVertical)">
                                      <p:cBhvr>
                                        <p:cTn id="40" dur="500"/>
                                        <p:tgtEl>
                                          <p:spTgt spid="25"/>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arn(inVertical)">
                                      <p:cBhvr>
                                        <p:cTn id="43" dur="500"/>
                                        <p:tgtEl>
                                          <p:spTgt spid="18"/>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barn(inVertical)">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barn(inVertical)">
                                      <p:cBhvr>
                                        <p:cTn id="51" dur="500"/>
                                        <p:tgtEl>
                                          <p:spTgt spid="26"/>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barn(inVertical)">
                                      <p:cBhvr>
                                        <p:cTn id="54" dur="500"/>
                                        <p:tgtEl>
                                          <p:spTgt spid="19"/>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barn(inVertical)">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barn(inVertical)">
                                      <p:cBhvr>
                                        <p:cTn id="62" dur="500"/>
                                        <p:tgtEl>
                                          <p:spTgt spid="20"/>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barn(inVertical)">
                                      <p:cBhvr>
                                        <p:cTn id="65" dur="500"/>
                                        <p:tgtEl>
                                          <p:spTgt spid="13"/>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barn(inVertical)">
                                      <p:cBhvr>
                                        <p:cTn id="68" dur="500"/>
                                        <p:tgtEl>
                                          <p:spTgt spid="29"/>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barn(inVertical)">
                                      <p:cBhvr>
                                        <p:cTn id="73" dur="500"/>
                                        <p:tgtEl>
                                          <p:spTgt spid="21"/>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7"/>
                                        </p:tgtEl>
                                        <p:attrNameLst>
                                          <p:attrName>style.visibility</p:attrName>
                                        </p:attrNameLst>
                                      </p:cBhvr>
                                      <p:to>
                                        <p:strVal val="visible"/>
                                      </p:to>
                                    </p:set>
                                    <p:animEffect transition="in" filter="barn(inVertical)">
                                      <p:cBhvr>
                                        <p:cTn id="76" dur="500"/>
                                        <p:tgtEl>
                                          <p:spTgt spid="7"/>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barn(inVertical)">
                                      <p:cBhvr>
                                        <p:cTn id="7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5" grpId="0"/>
      <p:bldP spid="16" grpId="0"/>
      <p:bldP spid="17" grpId="0"/>
      <p:bldP spid="18" grpId="0"/>
      <p:bldP spid="19" grpId="0"/>
      <p:bldP spid="20" grpId="0"/>
      <p:bldP spid="21" grpId="0"/>
      <p:bldP spid="22" grpId="0" animBg="1"/>
      <p:bldP spid="23" grpId="0" animBg="1"/>
      <p:bldP spid="24" grpId="0" animBg="1"/>
      <p:bldP spid="25" grpId="0" animBg="1"/>
      <p:bldP spid="26" grpId="0" animBg="1"/>
      <p:bldP spid="29" grpId="0" animBg="1"/>
      <p:bldP spid="3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98124" y="2825091"/>
            <a:ext cx="8941920" cy="430887"/>
          </a:xfrm>
          <a:prstGeom prst="rect">
            <a:avLst/>
          </a:prstGeom>
          <a:noFill/>
        </p:spPr>
        <p:txBody>
          <a:bodyPr wrap="square" rtlCol="0">
            <a:spAutoFit/>
          </a:bodyPr>
          <a:lstStyle/>
          <a:p>
            <a:r>
              <a:rPr lang="fr-FR" sz="2200" dirty="0">
                <a:latin typeface="Calibri" panose="020F0502020204030204" pitchFamily="34" charset="0"/>
                <a:cs typeface="Calibri" panose="020F0502020204030204" pitchFamily="34" charset="0"/>
              </a:rPr>
              <a:t>Créer un système d’adressage conforme aux exigences du schéma suivant:</a:t>
            </a:r>
            <a:endParaRPr lang="en-US" sz="2200" dirty="0">
              <a:latin typeface="Calibri" panose="020F0502020204030204" pitchFamily="34" charset="0"/>
              <a:cs typeface="Calibri" panose="020F0502020204030204" pitchFamily="34" charset="0"/>
            </a:endParaRPr>
          </a:p>
        </p:txBody>
      </p:sp>
      <p:sp>
        <p:nvSpPr>
          <p:cNvPr id="7" name="TextBox 6"/>
          <p:cNvSpPr txBox="1"/>
          <p:nvPr/>
        </p:nvSpPr>
        <p:spPr>
          <a:xfrm>
            <a:off x="1798124" y="3301500"/>
            <a:ext cx="5650079" cy="369332"/>
          </a:xfrm>
          <a:prstGeom prst="rect">
            <a:avLst/>
          </a:prstGeom>
          <a:noFill/>
        </p:spPr>
        <p:txBody>
          <a:bodyPr wrap="square" rtlCol="0">
            <a:spAutoFit/>
          </a:bodyPr>
          <a:lstStyle/>
          <a:p>
            <a:r>
              <a:rPr lang="fr-FR" b="1" dirty="0">
                <a:solidFill>
                  <a:schemeClr val="accent6">
                    <a:lumMod val="75000"/>
                  </a:schemeClr>
                </a:solidFill>
              </a:rPr>
              <a:t>L’@IP: 193.168.30.0/23</a:t>
            </a:r>
            <a:endParaRPr lang="en-US" b="1" dirty="0">
              <a:solidFill>
                <a:schemeClr val="accent6">
                  <a:lumMod val="75000"/>
                </a:schemeClr>
              </a:solidFill>
            </a:endParaRPr>
          </a:p>
        </p:txBody>
      </p:sp>
      <p:pic>
        <p:nvPicPr>
          <p:cNvPr id="2" name="Picture 1"/>
          <p:cNvPicPr>
            <a:picLocks noChangeAspect="1"/>
          </p:cNvPicPr>
          <p:nvPr/>
        </p:nvPicPr>
        <p:blipFill>
          <a:blip r:embed="rId2"/>
          <a:stretch>
            <a:fillRect/>
          </a:stretch>
        </p:blipFill>
        <p:spPr>
          <a:xfrm>
            <a:off x="3035444" y="3884987"/>
            <a:ext cx="6619875" cy="1847850"/>
          </a:xfrm>
          <a:prstGeom prst="rect">
            <a:avLst/>
          </a:prstGeom>
        </p:spPr>
      </p:pic>
      <p:sp>
        <p:nvSpPr>
          <p:cNvPr id="8" name="Titre 2">
            <a:extLst>
              <a:ext uri="{FF2B5EF4-FFF2-40B4-BE49-F238E27FC236}">
                <a16:creationId xmlns:a16="http://schemas.microsoft.com/office/drawing/2014/main" id="{E3BCA8B6-F592-452E-8A47-779E4225E6A3}"/>
              </a:ext>
            </a:extLst>
          </p:cNvPr>
          <p:cNvSpPr txBox="1">
            <a:spLocks/>
          </p:cNvSpPr>
          <p:nvPr/>
        </p:nvSpPr>
        <p:spPr>
          <a:xfrm>
            <a:off x="1336092" y="31912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400" b="1" i="1" dirty="0">
                <a:solidFill>
                  <a:schemeClr val="bg2">
                    <a:lumMod val="50000"/>
                  </a:schemeClr>
                </a:solidFill>
                <a:latin typeface="Calibri" panose="020F0502020204030204" pitchFamily="34" charset="0"/>
                <a:cs typeface="Calibri" panose="020F0502020204030204" pitchFamily="34" charset="0"/>
              </a:rPr>
              <a:t>Segmentation du réseau selon ses besoins</a:t>
            </a:r>
          </a:p>
          <a:p>
            <a:r>
              <a:rPr lang="fr-FR" sz="2600" b="1" i="1" dirty="0">
                <a:solidFill>
                  <a:schemeClr val="accent5">
                    <a:lumMod val="75000"/>
                  </a:schemeClr>
                </a:solidFill>
                <a:latin typeface="Calibri" panose="020F0502020204030204" pitchFamily="34" charset="0"/>
                <a:cs typeface="Calibri" panose="020F0502020204030204" pitchFamily="34" charset="0"/>
              </a:rPr>
              <a:t>S</a:t>
            </a:r>
            <a:r>
              <a:rPr lang="fr-FR" sz="2600" b="1" i="1" dirty="0">
                <a:solidFill>
                  <a:schemeClr val="accent5">
                    <a:lumMod val="75000"/>
                  </a:schemeClr>
                </a:solidFill>
                <a:effectLst/>
                <a:latin typeface="Calibri" panose="020F0502020204030204" pitchFamily="34" charset="0"/>
                <a:cs typeface="Calibri" panose="020F0502020204030204" pitchFamily="34" charset="0"/>
              </a:rPr>
              <a:t>egmentation en sous-réseaux (</a:t>
            </a:r>
            <a:r>
              <a:rPr lang="fr-FR" sz="2600" b="1" i="1" dirty="0">
                <a:solidFill>
                  <a:srgbClr val="F43C4E"/>
                </a:solidFill>
                <a:effectLst/>
                <a:latin typeface="Calibri" panose="020F0502020204030204" pitchFamily="34" charset="0"/>
                <a:cs typeface="Calibri" panose="020F0502020204030204" pitchFamily="34" charset="0"/>
              </a:rPr>
              <a:t>Avec masque longueur variable</a:t>
            </a:r>
            <a:r>
              <a:rPr lang="fr-FR" sz="2600" b="1" i="1" dirty="0">
                <a:solidFill>
                  <a:schemeClr val="accent5">
                    <a:lumMod val="75000"/>
                  </a:schemeClr>
                </a:solidFill>
                <a:effectLst/>
                <a:latin typeface="Calibri" panose="020F0502020204030204" pitchFamily="34" charset="0"/>
                <a:cs typeface="Calibri" panose="020F0502020204030204" pitchFamily="34" charset="0"/>
              </a:rPr>
              <a:t>)</a:t>
            </a:r>
          </a:p>
          <a:p>
            <a:r>
              <a:rPr lang="fr-FR" sz="2600" b="1" i="1" dirty="0">
                <a:solidFill>
                  <a:schemeClr val="accent5">
                    <a:lumMod val="75000"/>
                  </a:schemeClr>
                </a:solidFill>
                <a:latin typeface="Calibri" panose="020F0502020204030204" pitchFamily="34" charset="0"/>
                <a:cs typeface="Calibri" panose="020F0502020204030204" pitchFamily="34" charset="0"/>
              </a:rPr>
              <a:t>Application</a:t>
            </a:r>
          </a:p>
          <a:p>
            <a:endParaRPr lang="fr-FR" b="1" i="1" dirty="0">
              <a:solidFill>
                <a:schemeClr val="tx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28131788"/>
      </p:ext>
    </p:extLst>
  </p:cSld>
  <p:clrMapOvr>
    <a:masterClrMapping/>
  </p:clrMapOvr>
  <mc:AlternateContent xmlns:mc="http://schemas.openxmlformats.org/markup-compatibility/2006" xmlns:p14="http://schemas.microsoft.com/office/powerpoint/2010/main">
    <mc:Choice Requires="p14">
      <p:transition spd="slow" p14:dur="2000" advTm="43060"/>
    </mc:Choice>
    <mc:Fallback xmlns="">
      <p:transition spd="slow" advTm="4306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35</a:t>
            </a:fld>
            <a:endParaRPr lang="fr-FR"/>
          </a:p>
        </p:txBody>
      </p:sp>
      <p:sp>
        <p:nvSpPr>
          <p:cNvPr id="3" name="Google Shape;185;ge2bdff7c1c_1_52"/>
          <p:cNvSpPr/>
          <p:nvPr/>
        </p:nvSpPr>
        <p:spPr>
          <a:xfrm>
            <a:off x="0" y="-28242"/>
            <a:ext cx="12192000" cy="6886200"/>
          </a:xfrm>
          <a:prstGeom prst="rect">
            <a:avLst/>
          </a:prstGeom>
          <a:solidFill>
            <a:srgbClr val="9E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6" name="Google Shape;186;ge2bdff7c1c_1_52" descr="Picture 7"/>
          <p:cNvPicPr preferRelativeResize="0"/>
          <p:nvPr/>
        </p:nvPicPr>
        <p:blipFill rotWithShape="1">
          <a:blip r:embed="rId2" cstate="print">
            <a:alphaModFix/>
          </a:blip>
          <a:srcRect/>
          <a:stretch/>
        </p:blipFill>
        <p:spPr>
          <a:xfrm flipH="1">
            <a:off x="9359530" y="-28258"/>
            <a:ext cx="2832470" cy="1949130"/>
          </a:xfrm>
          <a:prstGeom prst="rect">
            <a:avLst/>
          </a:prstGeom>
          <a:noFill/>
          <a:ln>
            <a:noFill/>
          </a:ln>
        </p:spPr>
      </p:pic>
      <p:sp>
        <p:nvSpPr>
          <p:cNvPr id="7" name="Google Shape;187;ge2bdff7c1c_1_52"/>
          <p:cNvSpPr txBox="1">
            <a:spLocks/>
          </p:cNvSpPr>
          <p:nvPr/>
        </p:nvSpPr>
        <p:spPr>
          <a:xfrm>
            <a:off x="677100" y="1737250"/>
            <a:ext cx="10456800" cy="3355200"/>
          </a:xfrm>
          <a:prstGeom prst="rect">
            <a:avLst/>
          </a:prstGeom>
          <a:noFill/>
          <a:ln>
            <a:noFill/>
          </a:ln>
        </p:spPr>
        <p:txBody>
          <a:bodyPr spcFirstLastPara="1" wrap="square" lIns="45700" tIns="45700" rIns="45700"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SzPct val="152777"/>
            </a:pPr>
            <a:endParaRPr lang="en-US" sz="4800" b="1" kern="0" dirty="0">
              <a:solidFill>
                <a:schemeClr val="bg1"/>
              </a:solidFill>
              <a:latin typeface="Times New Roman" panose="02020603050405020304" pitchFamily="18" charset="0"/>
              <a:cs typeface="Times New Roman" panose="02020603050405020304" pitchFamily="18" charset="0"/>
            </a:endParaRPr>
          </a:p>
          <a:p>
            <a:pPr algn="ctr">
              <a:buSzPct val="152777"/>
            </a:pPr>
            <a:endParaRPr lang="en-US" sz="4800" b="1" kern="0" dirty="0">
              <a:solidFill>
                <a:schemeClr val="bg1"/>
              </a:solidFill>
              <a:latin typeface="Times New Roman" panose="02020603050405020304" pitchFamily="18" charset="0"/>
              <a:cs typeface="Times New Roman" panose="02020603050405020304" pitchFamily="18" charset="0"/>
            </a:endParaRPr>
          </a:p>
          <a:p>
            <a:pPr algn="ctr">
              <a:buSzPct val="92243"/>
            </a:pPr>
            <a:r>
              <a:rPr lang="en-US" sz="4800" kern="0" dirty="0">
                <a:solidFill>
                  <a:schemeClr val="bg1"/>
                </a:solidFill>
                <a:latin typeface="Times New Roman" panose="02020603050405020304" pitchFamily="18" charset="0"/>
                <a:cs typeface="Times New Roman" panose="02020603050405020304" pitchFamily="18" charset="0"/>
              </a:rPr>
              <a:t>Merci pour </a:t>
            </a:r>
            <a:r>
              <a:rPr lang="en-US" sz="4800" kern="0" dirty="0" err="1">
                <a:solidFill>
                  <a:schemeClr val="bg1"/>
                </a:solidFill>
                <a:latin typeface="Times New Roman" panose="02020603050405020304" pitchFamily="18" charset="0"/>
                <a:cs typeface="Times New Roman" panose="02020603050405020304" pitchFamily="18" charset="0"/>
              </a:rPr>
              <a:t>votre</a:t>
            </a:r>
            <a:r>
              <a:rPr lang="en-US" sz="4800" kern="0" dirty="0">
                <a:solidFill>
                  <a:schemeClr val="bg1"/>
                </a:solidFill>
                <a:latin typeface="Times New Roman" panose="02020603050405020304" pitchFamily="18" charset="0"/>
                <a:cs typeface="Times New Roman" panose="02020603050405020304" pitchFamily="18" charset="0"/>
              </a:rPr>
              <a:t> attention</a:t>
            </a:r>
          </a:p>
          <a:p>
            <a:pPr algn="ctr">
              <a:buSzPct val="92243"/>
            </a:pPr>
            <a:endParaRPr lang="en-US" sz="4800" kern="0" dirty="0">
              <a:solidFill>
                <a:schemeClr val="bg1"/>
              </a:solidFill>
              <a:latin typeface="Times New Roman" panose="02020603050405020304" pitchFamily="18" charset="0"/>
              <a:cs typeface="Times New Roman" panose="02020603050405020304" pitchFamily="18" charset="0"/>
            </a:endParaRPr>
          </a:p>
          <a:p>
            <a:pPr algn="ctr">
              <a:buSzPct val="92243"/>
            </a:pPr>
            <a:endParaRPr lang="en-US" sz="4800" b="1" kern="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5693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815215" y="6588830"/>
            <a:ext cx="223608" cy="229957"/>
          </a:xfrm>
        </p:spPr>
        <p:txBody>
          <a:bodyPr/>
          <a:lstStyle/>
          <a:p>
            <a:fld id="{194EA0E9-6AA5-4C72-ADD8-CBD3FCBC5038}" type="slidenum">
              <a:rPr lang="fr-FR" smtClean="0"/>
              <a:pPr/>
              <a:t>4</a:t>
            </a:fld>
            <a:endParaRPr lang="fr-FR"/>
          </a:p>
        </p:txBody>
      </p:sp>
      <p:sp>
        <p:nvSpPr>
          <p:cNvPr id="8" name="Titre 2">
            <a:extLst>
              <a:ext uri="{FF2B5EF4-FFF2-40B4-BE49-F238E27FC236}">
                <a16:creationId xmlns:a16="http://schemas.microsoft.com/office/drawing/2014/main" id="{BDF5F69A-98AF-4709-B9E0-E6A0729C0B59}"/>
              </a:ext>
            </a:extLst>
          </p:cNvPr>
          <p:cNvSpPr txBox="1">
            <a:spLocks/>
          </p:cNvSpPr>
          <p:nvPr/>
        </p:nvSpPr>
        <p:spPr>
          <a:xfrm>
            <a:off x="1137754" y="38658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i="1" dirty="0">
                <a:solidFill>
                  <a:schemeClr val="bg2">
                    <a:lumMod val="50000"/>
                  </a:schemeClr>
                </a:solidFill>
                <a:latin typeface="Calibri" panose="020F0502020204030204" pitchFamily="34" charset="0"/>
                <a:cs typeface="Calibri" panose="020F0502020204030204" pitchFamily="34" charset="0"/>
              </a:rPr>
              <a:t>Segmentation du </a:t>
            </a:r>
            <a:r>
              <a:rPr lang="en-US" b="1" i="1" dirty="0" err="1">
                <a:solidFill>
                  <a:schemeClr val="bg2">
                    <a:lumMod val="50000"/>
                  </a:schemeClr>
                </a:solidFill>
                <a:latin typeface="Calibri" panose="020F0502020204030204" pitchFamily="34" charset="0"/>
                <a:cs typeface="Calibri" panose="020F0502020204030204" pitchFamily="34" charset="0"/>
              </a:rPr>
              <a:t>réseau</a:t>
            </a:r>
            <a:endParaRPr lang="en-US" b="1" i="1" dirty="0">
              <a:solidFill>
                <a:schemeClr val="bg2">
                  <a:lumMod val="50000"/>
                </a:schemeClr>
              </a:solidFill>
              <a:latin typeface="Calibri" panose="020F0502020204030204" pitchFamily="34" charset="0"/>
              <a:cs typeface="Calibri" panose="020F0502020204030204" pitchFamily="34" charset="0"/>
            </a:endParaRPr>
          </a:p>
          <a:p>
            <a:r>
              <a:rPr lang="fr-FR" sz="2800" b="1" i="1" dirty="0">
                <a:solidFill>
                  <a:schemeClr val="accent5">
                    <a:lumMod val="75000"/>
                  </a:schemeClr>
                </a:solidFill>
                <a:latin typeface="Calibri" panose="020F0502020204030204" pitchFamily="34" charset="0"/>
                <a:cs typeface="Calibri" panose="020F0502020204030204" pitchFamily="34" charset="0"/>
              </a:rPr>
              <a:t>Domaine de diffusion</a:t>
            </a:r>
          </a:p>
          <a:p>
            <a:endParaRPr lang="fr-FR" b="1" i="1" dirty="0">
              <a:solidFill>
                <a:schemeClr val="tx2">
                  <a:lumMod val="75000"/>
                </a:schemeClr>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8ADFF655-523C-4A57-ABC7-755472162621}"/>
              </a:ext>
            </a:extLst>
          </p:cNvPr>
          <p:cNvPicPr>
            <a:picLocks noChangeAspect="1"/>
          </p:cNvPicPr>
          <p:nvPr/>
        </p:nvPicPr>
        <p:blipFill>
          <a:blip r:embed="rId3"/>
          <a:stretch>
            <a:fillRect/>
          </a:stretch>
        </p:blipFill>
        <p:spPr>
          <a:xfrm>
            <a:off x="2557912" y="3393657"/>
            <a:ext cx="7349841" cy="3464343"/>
          </a:xfrm>
          <a:prstGeom prst="rect">
            <a:avLst/>
          </a:prstGeom>
        </p:spPr>
      </p:pic>
      <p:sp>
        <p:nvSpPr>
          <p:cNvPr id="12" name="Rectangle 6">
            <a:extLst>
              <a:ext uri="{FF2B5EF4-FFF2-40B4-BE49-F238E27FC236}">
                <a16:creationId xmlns:a16="http://schemas.microsoft.com/office/drawing/2014/main" id="{859A65E0-4B5C-429A-9F58-5933B3B19826}"/>
              </a:ext>
            </a:extLst>
          </p:cNvPr>
          <p:cNvSpPr txBox="1">
            <a:spLocks noChangeArrowheads="1"/>
          </p:cNvSpPr>
          <p:nvPr/>
        </p:nvSpPr>
        <p:spPr>
          <a:xfrm>
            <a:off x="538646" y="1690688"/>
            <a:ext cx="11003388" cy="2160240"/>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1" algn="just"/>
            <a:r>
              <a:rPr lang="fr-FR" sz="2200" b="1" kern="0" dirty="0">
                <a:latin typeface="Calibri" panose="020F0502020204030204" pitchFamily="34" charset="0"/>
                <a:cs typeface="Calibri" panose="020F0502020204030204" pitchFamily="34" charset="0"/>
              </a:rPr>
              <a:t>Autres appareils - </a:t>
            </a:r>
            <a:r>
              <a:rPr lang="fr-FR" sz="2200" kern="0" dirty="0" err="1">
                <a:latin typeface="Calibri" panose="020F0502020204030204" pitchFamily="34" charset="0"/>
                <a:cs typeface="Calibri" panose="020F0502020204030204" pitchFamily="34" charset="0"/>
              </a:rPr>
              <a:t>Address</a:t>
            </a:r>
            <a:r>
              <a:rPr lang="fr-FR" sz="2200" kern="0" dirty="0">
                <a:latin typeface="Calibri" panose="020F0502020204030204" pitchFamily="34" charset="0"/>
                <a:cs typeface="Calibri" panose="020F0502020204030204" pitchFamily="34" charset="0"/>
              </a:rPr>
              <a:t> </a:t>
            </a:r>
            <a:r>
              <a:rPr lang="fr-FR" sz="2200" kern="0" dirty="0" err="1">
                <a:latin typeface="Calibri" panose="020F0502020204030204" pitchFamily="34" charset="0"/>
                <a:cs typeface="Calibri" panose="020F0502020204030204" pitchFamily="34" charset="0"/>
              </a:rPr>
              <a:t>Resolution</a:t>
            </a:r>
            <a:r>
              <a:rPr lang="fr-FR" sz="2200" kern="0" dirty="0">
                <a:latin typeface="Calibri" panose="020F0502020204030204" pitchFamily="34" charset="0"/>
                <a:cs typeface="Calibri" panose="020F0502020204030204" pitchFamily="34" charset="0"/>
              </a:rPr>
              <a:t> Protocol (ARP) qui envoie des diffusions de couche 2 à une adresse IPv4 connue sur le réseau local pour découvrir l'adresse MAC associée.</a:t>
            </a:r>
            <a:endParaRPr lang="en-US" sz="2200" kern="0" dirty="0">
              <a:latin typeface="Calibri" panose="020F0502020204030204" pitchFamily="34" charset="0"/>
              <a:cs typeface="Calibri" panose="020F0502020204030204" pitchFamily="34" charset="0"/>
            </a:endParaRPr>
          </a:p>
          <a:p>
            <a:pPr marL="0" lvl="1" algn="just"/>
            <a:endParaRPr lang="fr-FR" sz="2200" b="1" kern="0" dirty="0">
              <a:latin typeface="Calibri" panose="020F0502020204030204" pitchFamily="34" charset="0"/>
              <a:cs typeface="Calibri" panose="020F0502020204030204" pitchFamily="34" charset="0"/>
            </a:endParaRPr>
          </a:p>
          <a:p>
            <a:pPr marL="0" lvl="1" algn="just"/>
            <a:r>
              <a:rPr lang="fr-FR" sz="2200" b="1" kern="0" dirty="0">
                <a:latin typeface="Calibri" panose="020F0502020204030204" pitchFamily="34" charset="0"/>
                <a:cs typeface="Calibri" panose="020F0502020204030204" pitchFamily="34" charset="0"/>
              </a:rPr>
              <a:t>Services – </a:t>
            </a:r>
            <a:r>
              <a:rPr lang="fr-FR" sz="2200" kern="0" dirty="0">
                <a:latin typeface="Calibri" panose="020F0502020204030204" pitchFamily="34" charset="0"/>
                <a:cs typeface="Calibri" panose="020F0502020204030204" pitchFamily="34" charset="0"/>
              </a:rPr>
              <a:t>Dynamic Host Configuration Protocol (DHCP) qui envoie des diffusions sur le réseau local pour localiser un serveur DHCP.</a:t>
            </a:r>
          </a:p>
        </p:txBody>
      </p:sp>
      <p:sp>
        <p:nvSpPr>
          <p:cNvPr id="6" name="TextBox 5">
            <a:extLst>
              <a:ext uri="{FF2B5EF4-FFF2-40B4-BE49-F238E27FC236}">
                <a16:creationId xmlns:a16="http://schemas.microsoft.com/office/drawing/2014/main" id="{4EED9669-9795-416C-AB85-0ABFB736B595}"/>
              </a:ext>
            </a:extLst>
          </p:cNvPr>
          <p:cNvSpPr txBox="1"/>
          <p:nvPr/>
        </p:nvSpPr>
        <p:spPr>
          <a:xfrm>
            <a:off x="1375843" y="6112763"/>
            <a:ext cx="1420158" cy="646331"/>
          </a:xfrm>
          <a:prstGeom prst="rect">
            <a:avLst/>
          </a:prstGeom>
          <a:noFill/>
        </p:spPr>
        <p:txBody>
          <a:bodyPr wrap="square" rtlCol="0">
            <a:spAutoFit/>
          </a:bodyPr>
          <a:lstStyle/>
          <a:p>
            <a:pPr algn="ctr"/>
            <a:r>
              <a:rPr lang="fr-FR" b="1" i="1" dirty="0">
                <a:solidFill>
                  <a:srgbClr val="0070C0"/>
                </a:solidFill>
                <a:latin typeface="Calibri" panose="020F0502020204030204" pitchFamily="34" charset="0"/>
                <a:cs typeface="Calibri" panose="020F0502020204030204" pitchFamily="34" charset="0"/>
              </a:rPr>
              <a:t>Domaine de diffusion1 </a:t>
            </a:r>
            <a:endParaRPr lang="fr-TN" b="1" i="1" dirty="0">
              <a:solidFill>
                <a:srgbClr val="0070C0"/>
              </a:solidFill>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1BC93FC8-41A1-4EB1-A18B-2627D1EA2B64}"/>
              </a:ext>
            </a:extLst>
          </p:cNvPr>
          <p:cNvSpPr txBox="1"/>
          <p:nvPr/>
        </p:nvSpPr>
        <p:spPr>
          <a:xfrm>
            <a:off x="9907753" y="6057478"/>
            <a:ext cx="1420158" cy="646331"/>
          </a:xfrm>
          <a:prstGeom prst="rect">
            <a:avLst/>
          </a:prstGeom>
          <a:noFill/>
        </p:spPr>
        <p:txBody>
          <a:bodyPr wrap="square" rtlCol="0">
            <a:spAutoFit/>
          </a:bodyPr>
          <a:lstStyle/>
          <a:p>
            <a:pPr algn="ctr"/>
            <a:r>
              <a:rPr lang="fr-FR" b="1" i="1" dirty="0">
                <a:solidFill>
                  <a:srgbClr val="0070C0"/>
                </a:solidFill>
                <a:latin typeface="Calibri" panose="020F0502020204030204" pitchFamily="34" charset="0"/>
                <a:cs typeface="Calibri" panose="020F0502020204030204" pitchFamily="34" charset="0"/>
              </a:rPr>
              <a:t>Domaine de diffusion2 </a:t>
            </a:r>
            <a:endParaRPr lang="fr-TN" b="1" i="1" dirty="0">
              <a:solidFill>
                <a:srgbClr val="0070C0"/>
              </a:solidFill>
              <a:latin typeface="Calibri" panose="020F0502020204030204" pitchFamily="34" charset="0"/>
              <a:cs typeface="Calibri" panose="020F0502020204030204" pitchFamily="34" charset="0"/>
            </a:endParaRPr>
          </a:p>
        </p:txBody>
      </p:sp>
      <p:pic>
        <p:nvPicPr>
          <p:cNvPr id="15" name="Graphic 14" descr="Arrow Slight curve">
            <a:extLst>
              <a:ext uri="{FF2B5EF4-FFF2-40B4-BE49-F238E27FC236}">
                <a16:creationId xmlns:a16="http://schemas.microsoft.com/office/drawing/2014/main" id="{201CCFAA-C1F6-4364-9280-A619E2FE04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751180">
            <a:off x="2727572" y="5923445"/>
            <a:ext cx="914400" cy="914400"/>
          </a:xfrm>
          <a:prstGeom prst="rect">
            <a:avLst/>
          </a:prstGeom>
        </p:spPr>
      </p:pic>
      <p:pic>
        <p:nvPicPr>
          <p:cNvPr id="17" name="Graphic 16" descr="Arrow Slight curve">
            <a:extLst>
              <a:ext uri="{FF2B5EF4-FFF2-40B4-BE49-F238E27FC236}">
                <a16:creationId xmlns:a16="http://schemas.microsoft.com/office/drawing/2014/main" id="{29A2ADB6-D31E-44C3-B0A7-3F1396E0C2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2627278" flipV="1">
            <a:off x="9052211" y="5943080"/>
            <a:ext cx="914400" cy="875128"/>
          </a:xfrm>
          <a:prstGeom prst="rect">
            <a:avLst/>
          </a:prstGeom>
        </p:spPr>
      </p:pic>
    </p:spTree>
    <p:extLst>
      <p:ext uri="{BB962C8B-B14F-4D97-AF65-F5344CB8AC3E}">
        <p14:creationId xmlns:p14="http://schemas.microsoft.com/office/powerpoint/2010/main" val="131046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arn(inVertic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arn(inVertical)">
                                      <p:cBhvr>
                                        <p:cTn id="15" dur="500"/>
                                        <p:tgtEl>
                                          <p:spTgt spid="17"/>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arn(inVertical)">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2">
            <a:extLst>
              <a:ext uri="{FF2B5EF4-FFF2-40B4-BE49-F238E27FC236}">
                <a16:creationId xmlns:a16="http://schemas.microsoft.com/office/drawing/2014/main" id="{F5560E19-03DD-40EE-B08F-3D9D97FDFA6B}"/>
              </a:ext>
            </a:extLst>
          </p:cNvPr>
          <p:cNvSpPr txBox="1">
            <a:spLocks/>
          </p:cNvSpPr>
          <p:nvPr/>
        </p:nvSpPr>
        <p:spPr>
          <a:xfrm>
            <a:off x="1137754" y="38658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i="1" dirty="0">
                <a:solidFill>
                  <a:schemeClr val="bg2">
                    <a:lumMod val="50000"/>
                  </a:schemeClr>
                </a:solidFill>
                <a:latin typeface="Calibri" panose="020F0502020204030204" pitchFamily="34" charset="0"/>
                <a:cs typeface="Calibri" panose="020F0502020204030204" pitchFamily="34" charset="0"/>
              </a:rPr>
              <a:t>Segmentation du </a:t>
            </a:r>
            <a:r>
              <a:rPr lang="en-US" b="1" i="1" dirty="0" err="1">
                <a:solidFill>
                  <a:schemeClr val="bg2">
                    <a:lumMod val="50000"/>
                  </a:schemeClr>
                </a:solidFill>
                <a:latin typeface="Calibri" panose="020F0502020204030204" pitchFamily="34" charset="0"/>
                <a:cs typeface="Calibri" panose="020F0502020204030204" pitchFamily="34" charset="0"/>
              </a:rPr>
              <a:t>réseau</a:t>
            </a:r>
            <a:endParaRPr lang="en-US" b="1" i="1" dirty="0">
              <a:solidFill>
                <a:schemeClr val="bg2">
                  <a:lumMod val="50000"/>
                </a:schemeClr>
              </a:solidFill>
              <a:latin typeface="Calibri" panose="020F0502020204030204" pitchFamily="34" charset="0"/>
              <a:cs typeface="Calibri" panose="020F0502020204030204" pitchFamily="34" charset="0"/>
            </a:endParaRPr>
          </a:p>
          <a:p>
            <a:r>
              <a:rPr lang="fr-FR" sz="2800" b="1" i="1" dirty="0">
                <a:solidFill>
                  <a:schemeClr val="accent5">
                    <a:lumMod val="75000"/>
                  </a:schemeClr>
                </a:solidFill>
                <a:latin typeface="Calibri" panose="020F0502020204030204" pitchFamily="34" charset="0"/>
                <a:cs typeface="Calibri" panose="020F0502020204030204" pitchFamily="34" charset="0"/>
              </a:rPr>
              <a:t>Problèmes liés aux domaines de diffusion</a:t>
            </a:r>
          </a:p>
          <a:p>
            <a:endParaRPr lang="fr-FR" b="1" i="1" dirty="0">
              <a:solidFill>
                <a:schemeClr val="tx2">
                  <a:lumMod val="75000"/>
                </a:schemeClr>
              </a:solidFill>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1DBFCD98-A67E-41D5-BCE5-1DE68EBF3003}"/>
              </a:ext>
            </a:extLst>
          </p:cNvPr>
          <p:cNvSpPr txBox="1"/>
          <p:nvPr/>
        </p:nvSpPr>
        <p:spPr>
          <a:xfrm>
            <a:off x="838200" y="1643896"/>
            <a:ext cx="10515600" cy="1785104"/>
          </a:xfrm>
          <a:prstGeom prst="rect">
            <a:avLst/>
          </a:prstGeom>
          <a:noFill/>
        </p:spPr>
        <p:txBody>
          <a:bodyPr wrap="square">
            <a:spAutoFit/>
          </a:bodyPr>
          <a:lstStyle/>
          <a:p>
            <a:pPr algn="just"/>
            <a:r>
              <a:rPr lang="fr-TN" sz="2200" dirty="0">
                <a:latin typeface="Calibri" panose="020F0502020204030204" pitchFamily="34" charset="0"/>
                <a:cs typeface="Calibri" panose="020F0502020204030204" pitchFamily="34" charset="0"/>
              </a:rPr>
              <a:t>Les hôtes peuvent générer des diffusions excessives et affecter négativement le réseau.</a:t>
            </a:r>
            <a:endParaRPr lang="fr-FR" sz="2200" dirty="0">
              <a:latin typeface="Calibri" panose="020F0502020204030204" pitchFamily="34" charset="0"/>
              <a:cs typeface="Calibri" panose="020F0502020204030204" pitchFamily="34" charset="0"/>
            </a:endParaRPr>
          </a:p>
          <a:p>
            <a:pPr marL="742950" lvl="1" indent="-285750" algn="just">
              <a:buFont typeface="Arial" panose="020B0604020202020204" pitchFamily="34" charset="0"/>
              <a:buChar char="•"/>
            </a:pPr>
            <a:r>
              <a:rPr lang="fr-TN" sz="2200" b="1" dirty="0">
                <a:latin typeface="Calibri" panose="020F0502020204030204" pitchFamily="34" charset="0"/>
                <a:cs typeface="Calibri" panose="020F0502020204030204" pitchFamily="34" charset="0"/>
              </a:rPr>
              <a:t>Opérations réseau lentes </a:t>
            </a:r>
            <a:r>
              <a:rPr lang="fr-TN" sz="2200" dirty="0">
                <a:latin typeface="Calibri" panose="020F0502020204030204" pitchFamily="34" charset="0"/>
                <a:cs typeface="Calibri" panose="020F0502020204030204" pitchFamily="34" charset="0"/>
              </a:rPr>
              <a:t>en raison de la quantité importante de trafic qu'elle peut provoquer.</a:t>
            </a:r>
            <a:endParaRPr lang="fr-FR" sz="2200" dirty="0">
              <a:latin typeface="Calibri" panose="020F0502020204030204" pitchFamily="34" charset="0"/>
              <a:cs typeface="Calibri" panose="020F0502020204030204" pitchFamily="34" charset="0"/>
            </a:endParaRPr>
          </a:p>
          <a:p>
            <a:pPr marL="742950" lvl="1" indent="-285750" algn="just">
              <a:buFont typeface="Arial" panose="020B0604020202020204" pitchFamily="34" charset="0"/>
              <a:buChar char="•"/>
            </a:pPr>
            <a:r>
              <a:rPr lang="fr-TN" sz="2200" b="1" dirty="0">
                <a:latin typeface="Calibri" panose="020F0502020204030204" pitchFamily="34" charset="0"/>
                <a:cs typeface="Calibri" panose="020F0502020204030204" pitchFamily="34" charset="0"/>
              </a:rPr>
              <a:t>Opérations de périphérique lentes </a:t>
            </a:r>
            <a:r>
              <a:rPr lang="fr-TN" sz="2200" dirty="0">
                <a:latin typeface="Calibri" panose="020F0502020204030204" pitchFamily="34" charset="0"/>
                <a:cs typeface="Calibri" panose="020F0502020204030204" pitchFamily="34" charset="0"/>
              </a:rPr>
              <a:t>car un périphérique doit accepter et traiter chaque paquet de diffusion</a:t>
            </a:r>
            <a:r>
              <a:rPr lang="fr-FR" sz="2200" dirty="0">
                <a:latin typeface="Calibri" panose="020F0502020204030204" pitchFamily="34" charset="0"/>
                <a:cs typeface="Calibri" panose="020F0502020204030204" pitchFamily="34" charset="0"/>
              </a:rPr>
              <a:t>.</a:t>
            </a:r>
          </a:p>
        </p:txBody>
      </p:sp>
      <p:sp>
        <p:nvSpPr>
          <p:cNvPr id="15" name="TextBox 14">
            <a:extLst>
              <a:ext uri="{FF2B5EF4-FFF2-40B4-BE49-F238E27FC236}">
                <a16:creationId xmlns:a16="http://schemas.microsoft.com/office/drawing/2014/main" id="{A21C1450-95BC-4402-88DA-46DD24599EA1}"/>
              </a:ext>
            </a:extLst>
          </p:cNvPr>
          <p:cNvSpPr txBox="1"/>
          <p:nvPr/>
        </p:nvSpPr>
        <p:spPr>
          <a:xfrm>
            <a:off x="574049" y="6108976"/>
            <a:ext cx="11043902" cy="769441"/>
          </a:xfrm>
          <a:prstGeom prst="rect">
            <a:avLst/>
          </a:prstGeom>
          <a:noFill/>
        </p:spPr>
        <p:txBody>
          <a:bodyPr wrap="square">
            <a:spAutoFit/>
          </a:bodyPr>
          <a:lstStyle/>
          <a:p>
            <a:pPr algn="just"/>
            <a:r>
              <a:rPr lang="fr-TN" sz="2200" b="1" dirty="0">
                <a:solidFill>
                  <a:srgbClr val="00B050"/>
                </a:solidFill>
                <a:latin typeface="Calibri" panose="020F0502020204030204" pitchFamily="34" charset="0"/>
                <a:cs typeface="Calibri" panose="020F0502020204030204" pitchFamily="34" charset="0"/>
              </a:rPr>
              <a:t>Solution : réduisez la taille du réseau pour créer des domaines de diffusion plus petits. </a:t>
            </a:r>
            <a:endParaRPr lang="fr-FR" sz="2200" b="1" dirty="0">
              <a:solidFill>
                <a:srgbClr val="00B050"/>
              </a:solidFill>
              <a:latin typeface="Calibri" panose="020F0502020204030204" pitchFamily="34" charset="0"/>
              <a:cs typeface="Calibri" panose="020F0502020204030204" pitchFamily="34" charset="0"/>
            </a:endParaRPr>
          </a:p>
          <a:p>
            <a:pPr algn="just"/>
            <a:r>
              <a:rPr lang="fr-FR" sz="2200" b="1" dirty="0">
                <a:solidFill>
                  <a:srgbClr val="00B050"/>
                </a:solidFill>
                <a:latin typeface="Calibri" panose="020F0502020204030204" pitchFamily="34" charset="0"/>
                <a:cs typeface="Calibri" panose="020F0502020204030204" pitchFamily="34" charset="0"/>
              </a:rPr>
              <a:t>                  </a:t>
            </a:r>
            <a:r>
              <a:rPr lang="fr-TN" sz="2200" b="1" dirty="0">
                <a:solidFill>
                  <a:srgbClr val="00B050"/>
                </a:solidFill>
                <a:latin typeface="Calibri" panose="020F0502020204030204" pitchFamily="34" charset="0"/>
                <a:cs typeface="Calibri" panose="020F0502020204030204" pitchFamily="34" charset="0"/>
              </a:rPr>
              <a:t>Ces espaces réseau plus petits sont appelés sous-réseaux.</a:t>
            </a:r>
          </a:p>
        </p:txBody>
      </p:sp>
      <p:pic>
        <p:nvPicPr>
          <p:cNvPr id="16" name="Picture 2">
            <a:extLst>
              <a:ext uri="{FF2B5EF4-FFF2-40B4-BE49-F238E27FC236}">
                <a16:creationId xmlns:a16="http://schemas.microsoft.com/office/drawing/2014/main" id="{ED8BBF99-4AE7-4482-A905-40AFBD1C1F0E}"/>
              </a:ext>
            </a:extLst>
          </p:cNvPr>
          <p:cNvPicPr>
            <a:picLocks noChangeAspect="1" noChangeArrowheads="1"/>
          </p:cNvPicPr>
          <p:nvPr/>
        </p:nvPicPr>
        <p:blipFill>
          <a:blip r:embed="rId2"/>
          <a:srcRect/>
          <a:stretch>
            <a:fillRect/>
          </a:stretch>
        </p:blipFill>
        <p:spPr bwMode="auto">
          <a:xfrm>
            <a:off x="1137754" y="3418808"/>
            <a:ext cx="4218484" cy="2690168"/>
          </a:xfrm>
          <a:prstGeom prst="rect">
            <a:avLst/>
          </a:prstGeom>
          <a:noFill/>
          <a:ln w="9525">
            <a:noFill/>
            <a:miter lim="800000"/>
            <a:headEnd/>
            <a:tailEnd/>
          </a:ln>
          <a:effectLst/>
        </p:spPr>
      </p:pic>
      <p:pic>
        <p:nvPicPr>
          <p:cNvPr id="17" name="Picture 3">
            <a:extLst>
              <a:ext uri="{FF2B5EF4-FFF2-40B4-BE49-F238E27FC236}">
                <a16:creationId xmlns:a16="http://schemas.microsoft.com/office/drawing/2014/main" id="{A4BA58EA-A4B7-4CA7-8FC2-279F6E64A672}"/>
              </a:ext>
            </a:extLst>
          </p:cNvPr>
          <p:cNvPicPr>
            <a:picLocks noChangeAspect="1" noChangeArrowheads="1"/>
          </p:cNvPicPr>
          <p:nvPr/>
        </p:nvPicPr>
        <p:blipFill>
          <a:blip r:embed="rId3"/>
          <a:srcRect/>
          <a:stretch>
            <a:fillRect/>
          </a:stretch>
        </p:blipFill>
        <p:spPr bwMode="auto">
          <a:xfrm>
            <a:off x="5655792" y="3418807"/>
            <a:ext cx="4498861" cy="2735789"/>
          </a:xfrm>
          <a:prstGeom prst="rect">
            <a:avLst/>
          </a:prstGeom>
          <a:noFill/>
          <a:ln w="9525">
            <a:noFill/>
            <a:miter lim="800000"/>
            <a:headEnd/>
            <a:tailEnd/>
          </a:ln>
          <a:effectLst/>
        </p:spPr>
      </p:pic>
      <p:sp>
        <p:nvSpPr>
          <p:cNvPr id="4" name="Rectangle 3">
            <a:extLst>
              <a:ext uri="{FF2B5EF4-FFF2-40B4-BE49-F238E27FC236}">
                <a16:creationId xmlns:a16="http://schemas.microsoft.com/office/drawing/2014/main" id="{6BEA0FB6-D91E-4AB1-A241-8FA7F8C56081}"/>
              </a:ext>
            </a:extLst>
          </p:cNvPr>
          <p:cNvSpPr/>
          <p:nvPr/>
        </p:nvSpPr>
        <p:spPr>
          <a:xfrm>
            <a:off x="2037347" y="4654228"/>
            <a:ext cx="994611" cy="206530"/>
          </a:xfrm>
          <a:prstGeom prst="rect">
            <a:avLst/>
          </a:prstGeom>
          <a:solidFill>
            <a:srgbClr val="C00000">
              <a:alpha val="1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8" name="Rectangle 17">
            <a:extLst>
              <a:ext uri="{FF2B5EF4-FFF2-40B4-BE49-F238E27FC236}">
                <a16:creationId xmlns:a16="http://schemas.microsoft.com/office/drawing/2014/main" id="{4D648B0A-2C3D-422B-8CB0-FC168B2C0AF5}"/>
              </a:ext>
            </a:extLst>
          </p:cNvPr>
          <p:cNvSpPr/>
          <p:nvPr/>
        </p:nvSpPr>
        <p:spPr>
          <a:xfrm>
            <a:off x="6000153" y="4945171"/>
            <a:ext cx="994611" cy="206530"/>
          </a:xfrm>
          <a:prstGeom prst="rect">
            <a:avLst/>
          </a:prstGeom>
          <a:solidFill>
            <a:srgbClr val="C00000">
              <a:alpha val="1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9" name="Rectangle 18">
            <a:extLst>
              <a:ext uri="{FF2B5EF4-FFF2-40B4-BE49-F238E27FC236}">
                <a16:creationId xmlns:a16="http://schemas.microsoft.com/office/drawing/2014/main" id="{2A966647-66E1-44CA-AD7F-E08AD8B1274C}"/>
              </a:ext>
            </a:extLst>
          </p:cNvPr>
          <p:cNvSpPr/>
          <p:nvPr/>
        </p:nvSpPr>
        <p:spPr>
          <a:xfrm>
            <a:off x="8751374" y="4929129"/>
            <a:ext cx="994611" cy="206530"/>
          </a:xfrm>
          <a:prstGeom prst="rect">
            <a:avLst/>
          </a:prstGeom>
          <a:solidFill>
            <a:srgbClr val="C00000">
              <a:alpha val="1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Tree>
    <p:extLst>
      <p:ext uri="{BB962C8B-B14F-4D97-AF65-F5344CB8AC3E}">
        <p14:creationId xmlns:p14="http://schemas.microsoft.com/office/powerpoint/2010/main" val="143594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2">
            <a:extLst>
              <a:ext uri="{FF2B5EF4-FFF2-40B4-BE49-F238E27FC236}">
                <a16:creationId xmlns:a16="http://schemas.microsoft.com/office/drawing/2014/main" id="{B7B9F4D3-CF7B-4D40-9B2D-2F7707B4B82B}"/>
              </a:ext>
            </a:extLst>
          </p:cNvPr>
          <p:cNvSpPr txBox="1">
            <a:spLocks/>
          </p:cNvSpPr>
          <p:nvPr/>
        </p:nvSpPr>
        <p:spPr>
          <a:xfrm>
            <a:off x="1137754" y="38658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i="1" dirty="0">
                <a:solidFill>
                  <a:schemeClr val="bg2">
                    <a:lumMod val="50000"/>
                  </a:schemeClr>
                </a:solidFill>
                <a:latin typeface="Calibri" panose="020F0502020204030204" pitchFamily="34" charset="0"/>
                <a:cs typeface="Calibri" panose="020F0502020204030204" pitchFamily="34" charset="0"/>
              </a:rPr>
              <a:t>Segmentation du </a:t>
            </a:r>
            <a:r>
              <a:rPr lang="en-US" b="1" i="1" dirty="0" err="1">
                <a:solidFill>
                  <a:schemeClr val="bg2">
                    <a:lumMod val="50000"/>
                  </a:schemeClr>
                </a:solidFill>
                <a:latin typeface="Calibri" panose="020F0502020204030204" pitchFamily="34" charset="0"/>
                <a:cs typeface="Calibri" panose="020F0502020204030204" pitchFamily="34" charset="0"/>
              </a:rPr>
              <a:t>réseau</a:t>
            </a:r>
            <a:endParaRPr lang="en-US" b="1" i="1" dirty="0">
              <a:solidFill>
                <a:schemeClr val="bg2">
                  <a:lumMod val="50000"/>
                </a:schemeClr>
              </a:solidFill>
              <a:latin typeface="Calibri" panose="020F0502020204030204" pitchFamily="34" charset="0"/>
              <a:cs typeface="Calibri" panose="020F0502020204030204" pitchFamily="34" charset="0"/>
            </a:endParaRPr>
          </a:p>
          <a:p>
            <a:r>
              <a:rPr lang="fr-FR" sz="2800" b="1" i="1" dirty="0">
                <a:solidFill>
                  <a:schemeClr val="accent5">
                    <a:lumMod val="75000"/>
                  </a:schemeClr>
                </a:solidFill>
                <a:latin typeface="Calibri" panose="020F0502020204030204" pitchFamily="34" charset="0"/>
                <a:cs typeface="Calibri" panose="020F0502020204030204" pitchFamily="34" charset="0"/>
              </a:rPr>
              <a:t>Pourquoi créer des sous-réseaux ?</a:t>
            </a:r>
          </a:p>
          <a:p>
            <a:endParaRPr lang="fr-FR" b="1" i="1" dirty="0">
              <a:solidFill>
                <a:schemeClr val="tx2">
                  <a:lumMod val="75000"/>
                </a:schemeClr>
              </a:solidFill>
              <a:latin typeface="Calibri" panose="020F0502020204030204" pitchFamily="34" charset="0"/>
              <a:cs typeface="Calibri" panose="020F0502020204030204" pitchFamily="34" charset="0"/>
            </a:endParaRPr>
          </a:p>
        </p:txBody>
      </p:sp>
      <p:pic>
        <p:nvPicPr>
          <p:cNvPr id="9" name="Picture 2">
            <a:extLst>
              <a:ext uri="{FF2B5EF4-FFF2-40B4-BE49-F238E27FC236}">
                <a16:creationId xmlns:a16="http://schemas.microsoft.com/office/drawing/2014/main" id="{A597672F-280F-408E-BBED-FAD3BEF4131F}"/>
              </a:ext>
            </a:extLst>
          </p:cNvPr>
          <p:cNvPicPr>
            <a:picLocks noChangeAspect="1" noChangeArrowheads="1"/>
          </p:cNvPicPr>
          <p:nvPr/>
        </p:nvPicPr>
        <p:blipFill>
          <a:blip r:embed="rId3"/>
          <a:srcRect/>
          <a:stretch>
            <a:fillRect/>
          </a:stretch>
        </p:blipFill>
        <p:spPr bwMode="auto">
          <a:xfrm>
            <a:off x="2618386" y="2811396"/>
            <a:ext cx="6867707" cy="3419597"/>
          </a:xfrm>
          <a:prstGeom prst="rect">
            <a:avLst/>
          </a:prstGeom>
          <a:noFill/>
          <a:ln w="9525">
            <a:noFill/>
            <a:miter lim="800000"/>
            <a:headEnd/>
            <a:tailEnd/>
          </a:ln>
          <a:effectLst/>
        </p:spPr>
      </p:pic>
      <p:sp>
        <p:nvSpPr>
          <p:cNvPr id="13" name="Rectangle 12">
            <a:extLst>
              <a:ext uri="{FF2B5EF4-FFF2-40B4-BE49-F238E27FC236}">
                <a16:creationId xmlns:a16="http://schemas.microsoft.com/office/drawing/2014/main" id="{E7161144-BC08-441D-81FA-84DB11DA6FAC}"/>
              </a:ext>
            </a:extLst>
          </p:cNvPr>
          <p:cNvSpPr/>
          <p:nvPr/>
        </p:nvSpPr>
        <p:spPr>
          <a:xfrm>
            <a:off x="1958313" y="6286749"/>
            <a:ext cx="7527780" cy="369332"/>
          </a:xfrm>
          <a:prstGeom prst="rect">
            <a:avLst/>
          </a:prstGeom>
        </p:spPr>
        <p:txBody>
          <a:bodyPr wrap="square">
            <a:spAutoFit/>
          </a:bodyPr>
          <a:lstStyle/>
          <a:p>
            <a:pPr algn="ctr"/>
            <a:r>
              <a:rPr lang="fr-FR" b="1" i="1" dirty="0">
                <a:solidFill>
                  <a:srgbClr val="00B050"/>
                </a:solidFill>
                <a:latin typeface="Calibri" panose="020F0502020204030204" pitchFamily="34" charset="0"/>
                <a:cs typeface="Calibri" panose="020F0502020204030204" pitchFamily="34" charset="0"/>
              </a:rPr>
              <a:t>Figure (1):  La segmentation en sous-réseaux par emplacement</a:t>
            </a:r>
          </a:p>
        </p:txBody>
      </p:sp>
      <p:sp>
        <p:nvSpPr>
          <p:cNvPr id="14" name="TextBox 13">
            <a:extLst>
              <a:ext uri="{FF2B5EF4-FFF2-40B4-BE49-F238E27FC236}">
                <a16:creationId xmlns:a16="http://schemas.microsoft.com/office/drawing/2014/main" id="{544BCDB5-1537-4E29-A72C-6BB5DEA291ED}"/>
              </a:ext>
            </a:extLst>
          </p:cNvPr>
          <p:cNvSpPr txBox="1"/>
          <p:nvPr/>
        </p:nvSpPr>
        <p:spPr>
          <a:xfrm>
            <a:off x="451127" y="1559267"/>
            <a:ext cx="11202227" cy="1446550"/>
          </a:xfrm>
          <a:prstGeom prst="rect">
            <a:avLst/>
          </a:prstGeom>
          <a:noFill/>
        </p:spPr>
        <p:txBody>
          <a:bodyPr wrap="square">
            <a:spAutoFit/>
          </a:bodyPr>
          <a:lstStyle/>
          <a:p>
            <a:pPr marL="285750" indent="-285750" algn="just">
              <a:buFont typeface="Arial" panose="020B0604020202020204" pitchFamily="34" charset="0"/>
              <a:buChar char="•"/>
            </a:pPr>
            <a:r>
              <a:rPr lang="fr-FR" sz="2200" dirty="0">
                <a:latin typeface="Calibri" panose="020F0502020204030204" pitchFamily="34" charset="0"/>
                <a:cs typeface="Calibri" panose="020F0502020204030204" pitchFamily="34" charset="0"/>
              </a:rPr>
              <a:t>La segmentation en sous-réseaux réduit le trafic global et améliore les performances réseau.</a:t>
            </a:r>
          </a:p>
          <a:p>
            <a:pPr marL="285750" indent="-285750" algn="just">
              <a:buFont typeface="Arial" panose="020B0604020202020204" pitchFamily="34" charset="0"/>
              <a:buChar char="•"/>
            </a:pPr>
            <a:r>
              <a:rPr lang="fr-FR" sz="2200" dirty="0">
                <a:latin typeface="Calibri" panose="020F0502020204030204" pitchFamily="34" charset="0"/>
                <a:cs typeface="Calibri" panose="020F0502020204030204" pitchFamily="34" charset="0"/>
              </a:rPr>
              <a:t>Elle permet également aux administrateurs de mettre en œuvre des politiques de sécurité, notamment pour définir si les différents sous-réseaux sont autorisés ou non à communiquer entre eux.</a:t>
            </a:r>
          </a:p>
        </p:txBody>
      </p:sp>
      <p:sp>
        <p:nvSpPr>
          <p:cNvPr id="15" name="Rectangle 14">
            <a:extLst>
              <a:ext uri="{FF2B5EF4-FFF2-40B4-BE49-F238E27FC236}">
                <a16:creationId xmlns:a16="http://schemas.microsoft.com/office/drawing/2014/main" id="{7D119EF0-D0A1-4E95-9BAB-66F3A627F75E}"/>
              </a:ext>
            </a:extLst>
          </p:cNvPr>
          <p:cNvSpPr/>
          <p:nvPr/>
        </p:nvSpPr>
        <p:spPr>
          <a:xfrm>
            <a:off x="2618386" y="5554771"/>
            <a:ext cx="4648688" cy="676222"/>
          </a:xfrm>
          <a:prstGeom prst="rect">
            <a:avLst/>
          </a:prstGeom>
          <a:solidFill>
            <a:srgbClr val="C00000">
              <a:alpha val="12000"/>
            </a:srgbClr>
          </a:solidFill>
          <a:ln>
            <a:solidFill>
              <a:srgbClr val="F43C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7" name="Rectangle 16">
            <a:extLst>
              <a:ext uri="{FF2B5EF4-FFF2-40B4-BE49-F238E27FC236}">
                <a16:creationId xmlns:a16="http://schemas.microsoft.com/office/drawing/2014/main" id="{B2CC470C-6B21-4869-BE74-880112E380A3}"/>
              </a:ext>
            </a:extLst>
          </p:cNvPr>
          <p:cNvSpPr/>
          <p:nvPr/>
        </p:nvSpPr>
        <p:spPr>
          <a:xfrm>
            <a:off x="2609653" y="5028178"/>
            <a:ext cx="4785757" cy="470700"/>
          </a:xfrm>
          <a:prstGeom prst="rect">
            <a:avLst/>
          </a:prstGeom>
          <a:solidFill>
            <a:schemeClr val="accent4">
              <a:alpha val="12000"/>
            </a:schemeClr>
          </a:solidFill>
          <a:ln>
            <a:solidFill>
              <a:srgbClr val="F43C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20" name="Rectangle 19">
            <a:extLst>
              <a:ext uri="{FF2B5EF4-FFF2-40B4-BE49-F238E27FC236}">
                <a16:creationId xmlns:a16="http://schemas.microsoft.com/office/drawing/2014/main" id="{9D65C3D2-AA49-41CE-B90E-A3059B2B6795}"/>
              </a:ext>
            </a:extLst>
          </p:cNvPr>
          <p:cNvSpPr/>
          <p:nvPr/>
        </p:nvSpPr>
        <p:spPr>
          <a:xfrm>
            <a:off x="2609653" y="4575765"/>
            <a:ext cx="4930135" cy="396520"/>
          </a:xfrm>
          <a:prstGeom prst="rect">
            <a:avLst/>
          </a:prstGeom>
          <a:solidFill>
            <a:schemeClr val="accent6">
              <a:lumMod val="60000"/>
              <a:lumOff val="40000"/>
              <a:alpha val="12000"/>
            </a:schemeClr>
          </a:solidFill>
          <a:ln>
            <a:solidFill>
              <a:srgbClr val="F43C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21" name="Rectangle 20">
            <a:extLst>
              <a:ext uri="{FF2B5EF4-FFF2-40B4-BE49-F238E27FC236}">
                <a16:creationId xmlns:a16="http://schemas.microsoft.com/office/drawing/2014/main" id="{CC4DF834-31F3-4DB5-83F1-C5D710A3F3FD}"/>
              </a:ext>
            </a:extLst>
          </p:cNvPr>
          <p:cNvSpPr/>
          <p:nvPr/>
        </p:nvSpPr>
        <p:spPr>
          <a:xfrm>
            <a:off x="2609654" y="4018281"/>
            <a:ext cx="5074514" cy="497522"/>
          </a:xfrm>
          <a:prstGeom prst="rect">
            <a:avLst/>
          </a:prstGeom>
          <a:solidFill>
            <a:schemeClr val="bg1">
              <a:lumMod val="75000"/>
              <a:alpha val="12000"/>
            </a:schemeClr>
          </a:solidFill>
          <a:ln>
            <a:solidFill>
              <a:srgbClr val="F43C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22" name="Rectangle 21">
            <a:extLst>
              <a:ext uri="{FF2B5EF4-FFF2-40B4-BE49-F238E27FC236}">
                <a16:creationId xmlns:a16="http://schemas.microsoft.com/office/drawing/2014/main" id="{F5B93D60-0461-407D-83F0-7D9B44E11BD2}"/>
              </a:ext>
            </a:extLst>
          </p:cNvPr>
          <p:cNvSpPr/>
          <p:nvPr/>
        </p:nvSpPr>
        <p:spPr>
          <a:xfrm>
            <a:off x="2609654" y="3427201"/>
            <a:ext cx="5267020" cy="501729"/>
          </a:xfrm>
          <a:prstGeom prst="rect">
            <a:avLst/>
          </a:prstGeom>
          <a:solidFill>
            <a:schemeClr val="accent6">
              <a:lumMod val="60000"/>
              <a:lumOff val="40000"/>
              <a:alpha val="12000"/>
            </a:schemeClr>
          </a:solidFill>
          <a:ln>
            <a:solidFill>
              <a:srgbClr val="F43C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Tree>
    <p:extLst>
      <p:ext uri="{BB962C8B-B14F-4D97-AF65-F5344CB8AC3E}">
        <p14:creationId xmlns:p14="http://schemas.microsoft.com/office/powerpoint/2010/main" val="120410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anim calcmode="lin" valueType="num">
                                      <p:cBhvr>
                                        <p:cTn id="23" dur="1000" fill="hold"/>
                                        <p:tgtEl>
                                          <p:spTgt spid="21"/>
                                        </p:tgtEl>
                                        <p:attrNameLst>
                                          <p:attrName>ppt_x</p:attrName>
                                        </p:attrNameLst>
                                      </p:cBhvr>
                                      <p:tavLst>
                                        <p:tav tm="0">
                                          <p:val>
                                            <p:strVal val="#ppt_x"/>
                                          </p:val>
                                        </p:tav>
                                        <p:tav tm="100000">
                                          <p:val>
                                            <p:strVal val="#ppt_x"/>
                                          </p:val>
                                        </p:tav>
                                      </p:tavLst>
                                    </p:anim>
                                    <p:anim calcmode="lin" valueType="num">
                                      <p:cBhvr>
                                        <p:cTn id="24" dur="1000" fill="hold"/>
                                        <p:tgtEl>
                                          <p:spTgt spid="2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0" grpId="0" animBg="1"/>
      <p:bldP spid="21" grpId="0"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2">
            <a:extLst>
              <a:ext uri="{FF2B5EF4-FFF2-40B4-BE49-F238E27FC236}">
                <a16:creationId xmlns:a16="http://schemas.microsoft.com/office/drawing/2014/main" id="{D07EED59-E48F-482C-B243-85CFFB53298B}"/>
              </a:ext>
            </a:extLst>
          </p:cNvPr>
          <p:cNvSpPr txBox="1">
            <a:spLocks/>
          </p:cNvSpPr>
          <p:nvPr/>
        </p:nvSpPr>
        <p:spPr>
          <a:xfrm>
            <a:off x="1137754" y="38658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i="1" dirty="0">
                <a:solidFill>
                  <a:schemeClr val="bg2">
                    <a:lumMod val="50000"/>
                  </a:schemeClr>
                </a:solidFill>
                <a:latin typeface="Calibri" panose="020F0502020204030204" pitchFamily="34" charset="0"/>
                <a:cs typeface="Calibri" panose="020F0502020204030204" pitchFamily="34" charset="0"/>
              </a:rPr>
              <a:t>Segmentation du </a:t>
            </a:r>
            <a:r>
              <a:rPr lang="en-US" b="1" i="1" dirty="0" err="1">
                <a:solidFill>
                  <a:schemeClr val="bg2">
                    <a:lumMod val="50000"/>
                  </a:schemeClr>
                </a:solidFill>
                <a:latin typeface="Calibri" panose="020F0502020204030204" pitchFamily="34" charset="0"/>
                <a:cs typeface="Calibri" panose="020F0502020204030204" pitchFamily="34" charset="0"/>
              </a:rPr>
              <a:t>réseau</a:t>
            </a:r>
            <a:endParaRPr lang="en-US" b="1" i="1" dirty="0">
              <a:solidFill>
                <a:schemeClr val="bg2">
                  <a:lumMod val="50000"/>
                </a:schemeClr>
              </a:solidFill>
              <a:latin typeface="Calibri" panose="020F0502020204030204" pitchFamily="34" charset="0"/>
              <a:cs typeface="Calibri" panose="020F0502020204030204" pitchFamily="34" charset="0"/>
            </a:endParaRPr>
          </a:p>
          <a:p>
            <a:r>
              <a:rPr lang="fr-FR" sz="2800" b="1" i="1" dirty="0">
                <a:solidFill>
                  <a:schemeClr val="accent5">
                    <a:lumMod val="75000"/>
                  </a:schemeClr>
                </a:solidFill>
                <a:latin typeface="Calibri" panose="020F0502020204030204" pitchFamily="34" charset="0"/>
                <a:cs typeface="Calibri" panose="020F0502020204030204" pitchFamily="34" charset="0"/>
              </a:rPr>
              <a:t>Pourquoi créer des sous-réseaux ?</a:t>
            </a:r>
          </a:p>
          <a:p>
            <a:endParaRPr lang="fr-FR" b="1" i="1" dirty="0">
              <a:solidFill>
                <a:schemeClr val="tx2">
                  <a:lumMod val="75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30187439-3773-4519-BEE8-0CA62C1B29DB}"/>
              </a:ext>
            </a:extLst>
          </p:cNvPr>
          <p:cNvSpPr txBox="1"/>
          <p:nvPr/>
        </p:nvSpPr>
        <p:spPr>
          <a:xfrm>
            <a:off x="451127" y="1559267"/>
            <a:ext cx="11202227" cy="1446550"/>
          </a:xfrm>
          <a:prstGeom prst="rect">
            <a:avLst/>
          </a:prstGeom>
          <a:noFill/>
        </p:spPr>
        <p:txBody>
          <a:bodyPr wrap="square">
            <a:spAutoFit/>
          </a:bodyPr>
          <a:lstStyle/>
          <a:p>
            <a:pPr marL="285750" indent="-285750" algn="just">
              <a:buFont typeface="Arial" panose="020B0604020202020204" pitchFamily="34" charset="0"/>
              <a:buChar char="•"/>
            </a:pPr>
            <a:r>
              <a:rPr lang="fr-FR" sz="2200" dirty="0">
                <a:latin typeface="Calibri" panose="020F0502020204030204" pitchFamily="34" charset="0"/>
                <a:cs typeface="Calibri" panose="020F0502020204030204" pitchFamily="34" charset="0"/>
              </a:rPr>
              <a:t>La segmentation en sous-réseaux réduit le trafic global et améliore les performances réseau.</a:t>
            </a:r>
          </a:p>
          <a:p>
            <a:pPr marL="285750" indent="-285750" algn="just">
              <a:buFont typeface="Arial" panose="020B0604020202020204" pitchFamily="34" charset="0"/>
              <a:buChar char="•"/>
            </a:pPr>
            <a:r>
              <a:rPr lang="fr-FR" sz="2200" dirty="0">
                <a:latin typeface="Calibri" panose="020F0502020204030204" pitchFamily="34" charset="0"/>
                <a:cs typeface="Calibri" panose="020F0502020204030204" pitchFamily="34" charset="0"/>
              </a:rPr>
              <a:t>Elle permet également aux administrateurs de mettre en œuvre des politiques de sécurité, notamment pour définir si les différents sous-réseaux sont autorisés ou non à communiquer entre eux.</a:t>
            </a:r>
          </a:p>
        </p:txBody>
      </p:sp>
      <p:pic>
        <p:nvPicPr>
          <p:cNvPr id="14" name="Picture 3">
            <a:extLst>
              <a:ext uri="{FF2B5EF4-FFF2-40B4-BE49-F238E27FC236}">
                <a16:creationId xmlns:a16="http://schemas.microsoft.com/office/drawing/2014/main" id="{CB4D2921-48BD-41D8-BC11-5DCEEBA28DCC}"/>
              </a:ext>
            </a:extLst>
          </p:cNvPr>
          <p:cNvPicPr>
            <a:picLocks noChangeAspect="1" noChangeArrowheads="1"/>
          </p:cNvPicPr>
          <p:nvPr/>
        </p:nvPicPr>
        <p:blipFill>
          <a:blip r:embed="rId3"/>
          <a:srcRect/>
          <a:stretch>
            <a:fillRect/>
          </a:stretch>
        </p:blipFill>
        <p:spPr bwMode="auto">
          <a:xfrm>
            <a:off x="3108556" y="2679412"/>
            <a:ext cx="6440110" cy="3738712"/>
          </a:xfrm>
          <a:prstGeom prst="rect">
            <a:avLst/>
          </a:prstGeom>
          <a:noFill/>
          <a:ln w="9525">
            <a:noFill/>
            <a:miter lim="800000"/>
            <a:headEnd/>
            <a:tailEnd/>
          </a:ln>
          <a:effectLst/>
        </p:spPr>
      </p:pic>
      <p:sp>
        <p:nvSpPr>
          <p:cNvPr id="15" name="Rectangle 14">
            <a:extLst>
              <a:ext uri="{FF2B5EF4-FFF2-40B4-BE49-F238E27FC236}">
                <a16:creationId xmlns:a16="http://schemas.microsoft.com/office/drawing/2014/main" id="{F7E0CA1D-6DAC-44D6-B4D5-07347D7DB92E}"/>
              </a:ext>
            </a:extLst>
          </p:cNvPr>
          <p:cNvSpPr/>
          <p:nvPr/>
        </p:nvSpPr>
        <p:spPr>
          <a:xfrm>
            <a:off x="2643334" y="6418124"/>
            <a:ext cx="5472608" cy="369332"/>
          </a:xfrm>
          <a:prstGeom prst="rect">
            <a:avLst/>
          </a:prstGeom>
        </p:spPr>
        <p:txBody>
          <a:bodyPr wrap="square">
            <a:spAutoFit/>
          </a:bodyPr>
          <a:lstStyle/>
          <a:p>
            <a:pPr algn="ctr"/>
            <a:r>
              <a:rPr lang="fr-FR" b="1" i="1" dirty="0">
                <a:solidFill>
                  <a:srgbClr val="00B050"/>
                </a:solidFill>
                <a:latin typeface="Calibri" panose="020F0502020204030204" pitchFamily="34" charset="0"/>
                <a:cs typeface="Calibri" panose="020F0502020204030204" pitchFamily="34" charset="0"/>
              </a:rPr>
              <a:t>Figure (2): Communication entre des réseaux</a:t>
            </a:r>
          </a:p>
        </p:txBody>
      </p:sp>
      <p:sp>
        <p:nvSpPr>
          <p:cNvPr id="16" name="Rectangle 15">
            <a:extLst>
              <a:ext uri="{FF2B5EF4-FFF2-40B4-BE49-F238E27FC236}">
                <a16:creationId xmlns:a16="http://schemas.microsoft.com/office/drawing/2014/main" id="{5FF26999-F6D5-4CDF-93A6-284843FE44A4}"/>
              </a:ext>
            </a:extLst>
          </p:cNvPr>
          <p:cNvSpPr/>
          <p:nvPr/>
        </p:nvSpPr>
        <p:spPr>
          <a:xfrm>
            <a:off x="3769895" y="3721767"/>
            <a:ext cx="1299410" cy="202407"/>
          </a:xfrm>
          <a:prstGeom prst="rect">
            <a:avLst/>
          </a:prstGeom>
          <a:solidFill>
            <a:schemeClr val="accent6">
              <a:lumMod val="60000"/>
              <a:lumOff val="40000"/>
              <a:alpha val="12000"/>
            </a:schemeClr>
          </a:solidFill>
          <a:ln>
            <a:solidFill>
              <a:srgbClr val="CA18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7" name="Rectangle 16">
            <a:extLst>
              <a:ext uri="{FF2B5EF4-FFF2-40B4-BE49-F238E27FC236}">
                <a16:creationId xmlns:a16="http://schemas.microsoft.com/office/drawing/2014/main" id="{F831BA8E-2403-4D5E-A16B-AE67EB681187}"/>
              </a:ext>
            </a:extLst>
          </p:cNvPr>
          <p:cNvSpPr/>
          <p:nvPr/>
        </p:nvSpPr>
        <p:spPr>
          <a:xfrm>
            <a:off x="7437976" y="3745630"/>
            <a:ext cx="1641856" cy="178544"/>
          </a:xfrm>
          <a:prstGeom prst="rect">
            <a:avLst/>
          </a:prstGeom>
          <a:solidFill>
            <a:schemeClr val="accent6">
              <a:lumMod val="60000"/>
              <a:lumOff val="40000"/>
              <a:alpha val="12000"/>
            </a:schemeClr>
          </a:solidFill>
          <a:ln>
            <a:solidFill>
              <a:srgbClr val="CA18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8" name="Rectangle 17">
            <a:extLst>
              <a:ext uri="{FF2B5EF4-FFF2-40B4-BE49-F238E27FC236}">
                <a16:creationId xmlns:a16="http://schemas.microsoft.com/office/drawing/2014/main" id="{D70A5AA4-20F6-4DFF-9144-5B14CE187015}"/>
              </a:ext>
            </a:extLst>
          </p:cNvPr>
          <p:cNvSpPr/>
          <p:nvPr/>
        </p:nvSpPr>
        <p:spPr>
          <a:xfrm>
            <a:off x="7595937" y="5062963"/>
            <a:ext cx="1483895" cy="192507"/>
          </a:xfrm>
          <a:prstGeom prst="rect">
            <a:avLst/>
          </a:prstGeom>
          <a:solidFill>
            <a:schemeClr val="accent6">
              <a:lumMod val="60000"/>
              <a:lumOff val="40000"/>
              <a:alpha val="12000"/>
            </a:schemeClr>
          </a:solidFill>
          <a:ln>
            <a:solidFill>
              <a:srgbClr val="CA18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19" name="Rectangle 18">
            <a:extLst>
              <a:ext uri="{FF2B5EF4-FFF2-40B4-BE49-F238E27FC236}">
                <a16:creationId xmlns:a16="http://schemas.microsoft.com/office/drawing/2014/main" id="{BF22FC56-4D53-4F89-A691-65D6CAF33029}"/>
              </a:ext>
            </a:extLst>
          </p:cNvPr>
          <p:cNvSpPr/>
          <p:nvPr/>
        </p:nvSpPr>
        <p:spPr>
          <a:xfrm>
            <a:off x="4091572" y="5028201"/>
            <a:ext cx="737101" cy="227269"/>
          </a:xfrm>
          <a:prstGeom prst="rect">
            <a:avLst/>
          </a:prstGeom>
          <a:solidFill>
            <a:schemeClr val="accent6">
              <a:lumMod val="60000"/>
              <a:lumOff val="40000"/>
              <a:alpha val="12000"/>
            </a:schemeClr>
          </a:solidFill>
          <a:ln>
            <a:solidFill>
              <a:srgbClr val="CA18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Tree>
    <p:extLst>
      <p:ext uri="{BB962C8B-B14F-4D97-AF65-F5344CB8AC3E}">
        <p14:creationId xmlns:p14="http://schemas.microsoft.com/office/powerpoint/2010/main" val="45621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re 2">
            <a:extLst>
              <a:ext uri="{FF2B5EF4-FFF2-40B4-BE49-F238E27FC236}">
                <a16:creationId xmlns:a16="http://schemas.microsoft.com/office/drawing/2014/main" id="{8A758F91-0A63-4D26-AD41-7ECFEE3AF524}"/>
              </a:ext>
            </a:extLst>
          </p:cNvPr>
          <p:cNvSpPr txBox="1">
            <a:spLocks/>
          </p:cNvSpPr>
          <p:nvPr/>
        </p:nvSpPr>
        <p:spPr>
          <a:xfrm>
            <a:off x="1137754" y="38658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i="1" dirty="0">
                <a:solidFill>
                  <a:schemeClr val="bg2">
                    <a:lumMod val="50000"/>
                  </a:schemeClr>
                </a:solidFill>
                <a:latin typeface="Calibri" panose="020F0502020204030204" pitchFamily="34" charset="0"/>
                <a:cs typeface="Calibri" panose="020F0502020204030204" pitchFamily="34" charset="0"/>
              </a:rPr>
              <a:t>Segmentation du </a:t>
            </a:r>
            <a:r>
              <a:rPr lang="en-US" b="1" i="1" dirty="0" err="1">
                <a:solidFill>
                  <a:schemeClr val="bg2">
                    <a:lumMod val="50000"/>
                  </a:schemeClr>
                </a:solidFill>
                <a:latin typeface="Calibri" panose="020F0502020204030204" pitchFamily="34" charset="0"/>
                <a:cs typeface="Calibri" panose="020F0502020204030204" pitchFamily="34" charset="0"/>
              </a:rPr>
              <a:t>réseau</a:t>
            </a:r>
            <a:endParaRPr lang="en-US" b="1" i="1" dirty="0">
              <a:solidFill>
                <a:schemeClr val="bg2">
                  <a:lumMod val="50000"/>
                </a:schemeClr>
              </a:solidFill>
              <a:latin typeface="Calibri" panose="020F0502020204030204" pitchFamily="34" charset="0"/>
              <a:cs typeface="Calibri" panose="020F0502020204030204" pitchFamily="34" charset="0"/>
            </a:endParaRPr>
          </a:p>
          <a:p>
            <a:r>
              <a:rPr lang="fr-FR" sz="2800" b="1" i="1" dirty="0">
                <a:solidFill>
                  <a:schemeClr val="accent5">
                    <a:lumMod val="75000"/>
                  </a:schemeClr>
                </a:solidFill>
                <a:latin typeface="Calibri" panose="020F0502020204030204" pitchFamily="34" charset="0"/>
                <a:cs typeface="Calibri" panose="020F0502020204030204" pitchFamily="34" charset="0"/>
              </a:rPr>
              <a:t>Pourquoi créer des sous-réseaux ?</a:t>
            </a:r>
          </a:p>
          <a:p>
            <a:endParaRPr lang="fr-FR" b="1" i="1" dirty="0">
              <a:solidFill>
                <a:schemeClr val="tx2">
                  <a:lumMod val="75000"/>
                </a:schemeClr>
              </a:solidFill>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F4B22E1F-6F62-436D-8AF2-C429549B3C65}"/>
              </a:ext>
            </a:extLst>
          </p:cNvPr>
          <p:cNvSpPr txBox="1"/>
          <p:nvPr/>
        </p:nvSpPr>
        <p:spPr>
          <a:xfrm>
            <a:off x="451127" y="1559267"/>
            <a:ext cx="11202227" cy="1446550"/>
          </a:xfrm>
          <a:prstGeom prst="rect">
            <a:avLst/>
          </a:prstGeom>
          <a:noFill/>
        </p:spPr>
        <p:txBody>
          <a:bodyPr wrap="square">
            <a:spAutoFit/>
          </a:bodyPr>
          <a:lstStyle/>
          <a:p>
            <a:pPr marL="285750" indent="-285750" algn="just">
              <a:buFont typeface="Arial" panose="020B0604020202020204" pitchFamily="34" charset="0"/>
              <a:buChar char="•"/>
            </a:pPr>
            <a:r>
              <a:rPr lang="fr-FR" sz="2200" dirty="0">
                <a:latin typeface="Calibri" panose="020F0502020204030204" pitchFamily="34" charset="0"/>
                <a:cs typeface="Calibri" panose="020F0502020204030204" pitchFamily="34" charset="0"/>
              </a:rPr>
              <a:t>La segmentation en sous-réseaux réduit le trafic global et améliore les performances réseau.</a:t>
            </a:r>
          </a:p>
          <a:p>
            <a:pPr marL="285750" indent="-285750" algn="just">
              <a:buFont typeface="Arial" panose="020B0604020202020204" pitchFamily="34" charset="0"/>
              <a:buChar char="•"/>
            </a:pPr>
            <a:r>
              <a:rPr lang="fr-FR" sz="2200" dirty="0">
                <a:latin typeface="Calibri" panose="020F0502020204030204" pitchFamily="34" charset="0"/>
                <a:cs typeface="Calibri" panose="020F0502020204030204" pitchFamily="34" charset="0"/>
              </a:rPr>
              <a:t>Elle permet également aux administrateurs de mettre en œuvre des politiques de sécurité, notamment pour définir si les différents sous-réseaux sont autorisés ou non à communiquer entre eux.</a:t>
            </a:r>
          </a:p>
        </p:txBody>
      </p:sp>
      <p:pic>
        <p:nvPicPr>
          <p:cNvPr id="28" name="Picture 4">
            <a:extLst>
              <a:ext uri="{FF2B5EF4-FFF2-40B4-BE49-F238E27FC236}">
                <a16:creationId xmlns:a16="http://schemas.microsoft.com/office/drawing/2014/main" id="{491837C4-9886-4C81-ABA8-DEECAA262B6C}"/>
              </a:ext>
            </a:extLst>
          </p:cNvPr>
          <p:cNvPicPr>
            <a:picLocks noChangeAspect="1" noChangeArrowheads="1"/>
          </p:cNvPicPr>
          <p:nvPr/>
        </p:nvPicPr>
        <p:blipFill>
          <a:blip r:embed="rId3"/>
          <a:srcRect/>
          <a:stretch>
            <a:fillRect/>
          </a:stretch>
        </p:blipFill>
        <p:spPr bwMode="auto">
          <a:xfrm>
            <a:off x="2652840" y="2644025"/>
            <a:ext cx="6264695" cy="3827390"/>
          </a:xfrm>
          <a:prstGeom prst="rect">
            <a:avLst/>
          </a:prstGeom>
          <a:noFill/>
          <a:ln w="9525">
            <a:noFill/>
            <a:miter lim="800000"/>
            <a:headEnd/>
            <a:tailEnd/>
          </a:ln>
          <a:effectLst/>
        </p:spPr>
      </p:pic>
      <p:sp>
        <p:nvSpPr>
          <p:cNvPr id="29" name="Rectangle 28">
            <a:extLst>
              <a:ext uri="{FF2B5EF4-FFF2-40B4-BE49-F238E27FC236}">
                <a16:creationId xmlns:a16="http://schemas.microsoft.com/office/drawing/2014/main" id="{EA294579-CED3-4085-8286-F274826596B7}"/>
              </a:ext>
            </a:extLst>
          </p:cNvPr>
          <p:cNvSpPr/>
          <p:nvPr/>
        </p:nvSpPr>
        <p:spPr>
          <a:xfrm>
            <a:off x="2321968" y="6471415"/>
            <a:ext cx="6264696" cy="369332"/>
          </a:xfrm>
          <a:prstGeom prst="rect">
            <a:avLst/>
          </a:prstGeom>
        </p:spPr>
        <p:txBody>
          <a:bodyPr wrap="square">
            <a:spAutoFit/>
          </a:bodyPr>
          <a:lstStyle/>
          <a:p>
            <a:pPr algn="just"/>
            <a:r>
              <a:rPr lang="fr-FR" b="1" i="1" dirty="0">
                <a:solidFill>
                  <a:srgbClr val="00B050"/>
                </a:solidFill>
                <a:latin typeface="Calibri" panose="020F0502020204030204" pitchFamily="34" charset="0"/>
                <a:cs typeface="Calibri" panose="020F0502020204030204" pitchFamily="34" charset="0"/>
              </a:rPr>
              <a:t>Figure(3): La segmentation en sous-réseaux par type  d’appareil</a:t>
            </a:r>
          </a:p>
        </p:txBody>
      </p:sp>
      <p:sp>
        <p:nvSpPr>
          <p:cNvPr id="30" name="Rectangle 29">
            <a:extLst>
              <a:ext uri="{FF2B5EF4-FFF2-40B4-BE49-F238E27FC236}">
                <a16:creationId xmlns:a16="http://schemas.microsoft.com/office/drawing/2014/main" id="{886A37A1-EED6-4AA7-97A7-43809407E768}"/>
              </a:ext>
            </a:extLst>
          </p:cNvPr>
          <p:cNvSpPr/>
          <p:nvPr/>
        </p:nvSpPr>
        <p:spPr>
          <a:xfrm>
            <a:off x="6906122" y="3953908"/>
            <a:ext cx="1643309" cy="192507"/>
          </a:xfrm>
          <a:prstGeom prst="rect">
            <a:avLst/>
          </a:prstGeom>
          <a:solidFill>
            <a:schemeClr val="accent6">
              <a:lumMod val="60000"/>
              <a:lumOff val="40000"/>
              <a:alpha val="12000"/>
            </a:schemeClr>
          </a:solidFill>
          <a:ln>
            <a:solidFill>
              <a:srgbClr val="CA18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31" name="Rectangle 30">
            <a:extLst>
              <a:ext uri="{FF2B5EF4-FFF2-40B4-BE49-F238E27FC236}">
                <a16:creationId xmlns:a16="http://schemas.microsoft.com/office/drawing/2014/main" id="{E88CDB86-F733-4076-AE52-DC7B790B92F2}"/>
              </a:ext>
            </a:extLst>
          </p:cNvPr>
          <p:cNvSpPr/>
          <p:nvPr/>
        </p:nvSpPr>
        <p:spPr>
          <a:xfrm>
            <a:off x="3168313" y="3953578"/>
            <a:ext cx="1643309" cy="192507"/>
          </a:xfrm>
          <a:prstGeom prst="rect">
            <a:avLst/>
          </a:prstGeom>
          <a:solidFill>
            <a:schemeClr val="accent6">
              <a:lumMod val="60000"/>
              <a:lumOff val="40000"/>
              <a:alpha val="12000"/>
            </a:schemeClr>
          </a:solidFill>
          <a:ln>
            <a:solidFill>
              <a:srgbClr val="CA18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32" name="Rectangle 31">
            <a:extLst>
              <a:ext uri="{FF2B5EF4-FFF2-40B4-BE49-F238E27FC236}">
                <a16:creationId xmlns:a16="http://schemas.microsoft.com/office/drawing/2014/main" id="{4242E1B1-FA38-4039-B353-B9EFF3AC1E33}"/>
              </a:ext>
            </a:extLst>
          </p:cNvPr>
          <p:cNvSpPr/>
          <p:nvPr/>
        </p:nvSpPr>
        <p:spPr>
          <a:xfrm>
            <a:off x="4811622" y="6091537"/>
            <a:ext cx="2094500" cy="192507"/>
          </a:xfrm>
          <a:prstGeom prst="rect">
            <a:avLst/>
          </a:prstGeom>
          <a:solidFill>
            <a:schemeClr val="accent6">
              <a:lumMod val="60000"/>
              <a:lumOff val="40000"/>
              <a:alpha val="12000"/>
            </a:schemeClr>
          </a:solidFill>
          <a:ln>
            <a:solidFill>
              <a:srgbClr val="CA18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TN"/>
          </a:p>
        </p:txBody>
      </p:sp>
    </p:spTree>
    <p:extLst>
      <p:ext uri="{BB962C8B-B14F-4D97-AF65-F5344CB8AC3E}">
        <p14:creationId xmlns:p14="http://schemas.microsoft.com/office/powerpoint/2010/main" val="183932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1000"/>
                                        <p:tgtEl>
                                          <p:spTgt spid="32"/>
                                        </p:tgtEl>
                                      </p:cBhvr>
                                    </p:animEffect>
                                    <p:anim calcmode="lin" valueType="num">
                                      <p:cBhvr>
                                        <p:cTn id="18" dur="1000" fill="hold"/>
                                        <p:tgtEl>
                                          <p:spTgt spid="32"/>
                                        </p:tgtEl>
                                        <p:attrNameLst>
                                          <p:attrName>ppt_x</p:attrName>
                                        </p:attrNameLst>
                                      </p:cBhvr>
                                      <p:tavLst>
                                        <p:tav tm="0">
                                          <p:val>
                                            <p:strVal val="#ppt_x"/>
                                          </p:val>
                                        </p:tav>
                                        <p:tav tm="100000">
                                          <p:val>
                                            <p:strVal val="#ppt_x"/>
                                          </p:val>
                                        </p:tav>
                                      </p:tavLst>
                                    </p:anim>
                                    <p:anim calcmode="lin" valueType="num">
                                      <p:cBhvr>
                                        <p:cTn id="1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2D09A1-43AB-43F9-B5C3-84D6D393D68F}"/>
              </a:ext>
            </a:extLst>
          </p:cNvPr>
          <p:cNvSpPr>
            <a:spLocks noGrp="1"/>
          </p:cNvSpPr>
          <p:nvPr>
            <p:ph type="sldNum" sz="quarter" idx="12"/>
          </p:nvPr>
        </p:nvSpPr>
        <p:spPr>
          <a:xfrm>
            <a:off x="11731505" y="6588900"/>
            <a:ext cx="264000" cy="269100"/>
          </a:xfrm>
        </p:spPr>
        <p:txBody>
          <a:bodyPr/>
          <a:lstStyle/>
          <a:p>
            <a:fld id="{194EA0E9-6AA5-4C72-ADD8-CBD3FCBC5038}" type="slidenum">
              <a:rPr lang="fr-FR" smtClean="0"/>
              <a:pPr/>
              <a:t>9</a:t>
            </a:fld>
            <a:endParaRPr lang="fr-FR"/>
          </a:p>
        </p:txBody>
      </p:sp>
      <p:sp>
        <p:nvSpPr>
          <p:cNvPr id="4" name="TextBox 3">
            <a:extLst>
              <a:ext uri="{FF2B5EF4-FFF2-40B4-BE49-F238E27FC236}">
                <a16:creationId xmlns:a16="http://schemas.microsoft.com/office/drawing/2014/main" id="{7CE65D32-9D54-42A7-95FF-9EC399EF8438}"/>
              </a:ext>
            </a:extLst>
          </p:cNvPr>
          <p:cNvSpPr txBox="1"/>
          <p:nvPr/>
        </p:nvSpPr>
        <p:spPr>
          <a:xfrm>
            <a:off x="372900" y="2460291"/>
            <a:ext cx="8772939" cy="923330"/>
          </a:xfrm>
          <a:prstGeom prst="rect">
            <a:avLst/>
          </a:prstGeom>
          <a:noFill/>
        </p:spPr>
        <p:txBody>
          <a:bodyPr wrap="square">
            <a:spAutoFit/>
          </a:bodyPr>
          <a:lstStyle/>
          <a:p>
            <a:r>
              <a:rPr lang="en-US" sz="5400" b="1" i="1" dirty="0">
                <a:solidFill>
                  <a:schemeClr val="bg2">
                    <a:lumMod val="75000"/>
                  </a:schemeClr>
                </a:solidFill>
                <a:effectLst/>
                <a:latin typeface="Calibri" panose="020F0502020204030204" pitchFamily="34" charset="0"/>
                <a:cs typeface="Calibri" panose="020F0502020204030204" pitchFamily="34" charset="0"/>
              </a:rPr>
              <a:t>Sous-</a:t>
            </a:r>
            <a:r>
              <a:rPr lang="en-US" sz="5400" b="1" i="1" dirty="0" err="1">
                <a:solidFill>
                  <a:schemeClr val="bg2">
                    <a:lumMod val="75000"/>
                  </a:schemeClr>
                </a:solidFill>
                <a:effectLst/>
                <a:latin typeface="Calibri" panose="020F0502020204030204" pitchFamily="34" charset="0"/>
                <a:cs typeface="Calibri" panose="020F0502020204030204" pitchFamily="34" charset="0"/>
              </a:rPr>
              <a:t>réseau</a:t>
            </a:r>
            <a:r>
              <a:rPr lang="en-US" sz="5400" b="1" i="1" dirty="0">
                <a:solidFill>
                  <a:schemeClr val="bg2">
                    <a:lumMod val="75000"/>
                  </a:schemeClr>
                </a:solidFill>
                <a:effectLst/>
                <a:latin typeface="Calibri" panose="020F0502020204030204" pitchFamily="34" charset="0"/>
                <a:cs typeface="Calibri" panose="020F0502020204030204" pitchFamily="34" charset="0"/>
              </a:rPr>
              <a:t> d'un </a:t>
            </a:r>
            <a:r>
              <a:rPr lang="en-US" sz="5400" b="1" i="1" dirty="0" err="1">
                <a:solidFill>
                  <a:schemeClr val="bg2">
                    <a:lumMod val="75000"/>
                  </a:schemeClr>
                </a:solidFill>
                <a:effectLst/>
                <a:latin typeface="Calibri" panose="020F0502020204030204" pitchFamily="34" charset="0"/>
                <a:cs typeface="Calibri" panose="020F0502020204030204" pitchFamily="34" charset="0"/>
              </a:rPr>
              <a:t>réseau</a:t>
            </a:r>
            <a:r>
              <a:rPr lang="en-US" sz="5400" b="1" i="1" dirty="0">
                <a:solidFill>
                  <a:schemeClr val="bg2">
                    <a:lumMod val="75000"/>
                  </a:schemeClr>
                </a:solidFill>
                <a:effectLst/>
                <a:latin typeface="Calibri" panose="020F0502020204030204" pitchFamily="34" charset="0"/>
                <a:cs typeface="Calibri" panose="020F0502020204030204" pitchFamily="34" charset="0"/>
              </a:rPr>
              <a:t> IPv4</a:t>
            </a:r>
          </a:p>
        </p:txBody>
      </p:sp>
      <p:sp>
        <p:nvSpPr>
          <p:cNvPr id="3" name="AutoShape 2" descr="diagramme de sous-réseau">
            <a:extLst>
              <a:ext uri="{FF2B5EF4-FFF2-40B4-BE49-F238E27FC236}">
                <a16:creationId xmlns:a16="http://schemas.microsoft.com/office/drawing/2014/main" id="{1803D2F0-6769-4CB2-ABB8-683D7C51D480}"/>
              </a:ext>
            </a:extLst>
          </p:cNvPr>
          <p:cNvSpPr>
            <a:spLocks noChangeAspect="1" noChangeArrowheads="1"/>
          </p:cNvSpPr>
          <p:nvPr/>
        </p:nvSpPr>
        <p:spPr bwMode="auto">
          <a:xfrm>
            <a:off x="5943599" y="3276599"/>
            <a:ext cx="2382253" cy="238225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TN"/>
          </a:p>
        </p:txBody>
      </p:sp>
      <p:pic>
        <p:nvPicPr>
          <p:cNvPr id="7" name="Picture 6">
            <a:extLst>
              <a:ext uri="{FF2B5EF4-FFF2-40B4-BE49-F238E27FC236}">
                <a16:creationId xmlns:a16="http://schemas.microsoft.com/office/drawing/2014/main" id="{B7983C8D-EF40-46CD-8954-98CFE6E20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9184" y="3299047"/>
            <a:ext cx="6092321" cy="3289853"/>
          </a:xfrm>
          <a:prstGeom prst="rect">
            <a:avLst/>
          </a:prstGeom>
        </p:spPr>
      </p:pic>
    </p:spTree>
    <p:extLst>
      <p:ext uri="{BB962C8B-B14F-4D97-AF65-F5344CB8AC3E}">
        <p14:creationId xmlns:p14="http://schemas.microsoft.com/office/powerpoint/2010/main" val="384313294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10094</TotalTime>
  <Words>3247</Words>
  <Application>Microsoft Office PowerPoint</Application>
  <PresentationFormat>Widescreen</PresentationFormat>
  <Paragraphs>332</Paragraphs>
  <Slides>35</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Cambria</vt:lpstr>
      <vt:lpstr>CiscoSans</vt:lpstr>
      <vt:lpstr>Noto Sans</vt:lpstr>
      <vt:lpstr>Open Sans</vt:lpstr>
      <vt:lpstr>Times New Roman</vt:lpstr>
      <vt:lpstr>Wingdings</vt:lpstr>
      <vt:lpstr>Office Theme</vt:lpstr>
      <vt:lpstr>Chapitre 2 Segmentation des réseaux IP en sous-réseaux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Hajer Bargaoui</dc:creator>
  <cp:lastModifiedBy>hafawa messaoudi</cp:lastModifiedBy>
  <cp:revision>259</cp:revision>
  <dcterms:created xsi:type="dcterms:W3CDTF">2021-09-24T12:56:43Z</dcterms:created>
  <dcterms:modified xsi:type="dcterms:W3CDTF">2022-09-02T11:39:59Z</dcterms:modified>
</cp:coreProperties>
</file>