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640" r:id="rId3"/>
    <p:sldId id="626" r:id="rId4"/>
    <p:sldId id="633" r:id="rId5"/>
    <p:sldId id="639" r:id="rId6"/>
    <p:sldId id="625" r:id="rId7"/>
    <p:sldId id="624" r:id="rId8"/>
    <p:sldId id="623" r:id="rId9"/>
    <p:sldId id="627" r:id="rId10"/>
    <p:sldId id="641" r:id="rId11"/>
    <p:sldId id="642" r:id="rId12"/>
    <p:sldId id="643" r:id="rId13"/>
    <p:sldId id="647" r:id="rId14"/>
    <p:sldId id="646" r:id="rId15"/>
    <p:sldId id="546" r:id="rId16"/>
    <p:sldId id="645" r:id="rId17"/>
    <p:sldId id="648" r:id="rId18"/>
    <p:sldId id="644" r:id="rId19"/>
    <p:sldId id="649" r:id="rId20"/>
    <p:sldId id="548" r:id="rId21"/>
    <p:sldId id="549" r:id="rId22"/>
    <p:sldId id="550" r:id="rId23"/>
    <p:sldId id="551" r:id="rId24"/>
    <p:sldId id="552" r:id="rId25"/>
    <p:sldId id="553" r:id="rId26"/>
    <p:sldId id="554" r:id="rId27"/>
    <p:sldId id="555"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3EDAB1-5E22-44C0-BD64-D1EBC96A1A14}">
          <p14:sldIdLst>
            <p14:sldId id="256"/>
            <p14:sldId id="640"/>
          </p14:sldIdLst>
        </p14:section>
        <p14:section name="Default Section" id="{21EE07D4-F84E-4BBE-9AD3-719F4B2C30E8}">
          <p14:sldIdLst>
            <p14:sldId id="626"/>
            <p14:sldId id="633"/>
            <p14:sldId id="639"/>
            <p14:sldId id="625"/>
            <p14:sldId id="624"/>
            <p14:sldId id="623"/>
            <p14:sldId id="627"/>
            <p14:sldId id="641"/>
            <p14:sldId id="642"/>
            <p14:sldId id="643"/>
            <p14:sldId id="647"/>
            <p14:sldId id="646"/>
            <p14:sldId id="546"/>
            <p14:sldId id="645"/>
            <p14:sldId id="648"/>
            <p14:sldId id="644"/>
            <p14:sldId id="649"/>
            <p14:sldId id="548"/>
            <p14:sldId id="549"/>
            <p14:sldId id="550"/>
            <p14:sldId id="551"/>
            <p14:sldId id="552"/>
            <p14:sldId id="553"/>
            <p14:sldId id="554"/>
            <p14:sldId id="555"/>
            <p14:sldId id="25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1814"/>
    <a:srgbClr val="990099"/>
    <a:srgbClr val="FF3300"/>
    <a:srgbClr val="2E2B2B"/>
    <a:srgbClr val="363233"/>
    <a:srgbClr val="CC00CC"/>
    <a:srgbClr val="E9E7E8"/>
    <a:srgbClr val="F43C4E"/>
    <a:srgbClr val="D0CDC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4954" autoAdjust="0"/>
  </p:normalViewPr>
  <p:slideViewPr>
    <p:cSldViewPr snapToGrid="0">
      <p:cViewPr varScale="1">
        <p:scale>
          <a:sx n="66" d="100"/>
          <a:sy n="66" d="100"/>
        </p:scale>
        <p:origin x="118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F0B8-1B48-4225-9701-63468AF0DF5E}" type="datetimeFigureOut">
              <a:rPr lang="en-US" smtClean="0"/>
              <a:pPr/>
              <a:t>10/10/2022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5863-5F8F-4656-8519-B0608FA8CD3E}" type="slidenum">
              <a:rPr lang="en-US" smtClean="0"/>
              <a:pPr/>
              <a:t>‹N°›</a:t>
            </a:fld>
            <a:endParaRPr lang="en-US"/>
          </a:p>
        </p:txBody>
      </p:sp>
    </p:spTree>
    <p:extLst>
      <p:ext uri="{BB962C8B-B14F-4D97-AF65-F5344CB8AC3E}">
        <p14:creationId xmlns:p14="http://schemas.microsoft.com/office/powerpoint/2010/main" val="21474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200" dirty="0"/>
              <a:t>Tous les périphériques qui se connectent à un réseau ont besoin d'une adresse IP unique. Les administrateurs réseau attribuent des adresses IP statiques aux périphériques réseau dont les emplacements (physique et logique) sont peu susceptibles de changer. Par conséquent, les adresses qui leur sont affectées doivent rester constantes. </a:t>
            </a:r>
          </a:p>
          <a:p>
            <a:pPr algn="just"/>
            <a:endParaRPr lang="fr-FR" sz="1200" dirty="0"/>
          </a:p>
          <a:p>
            <a:pPr algn="just"/>
            <a:r>
              <a:rPr lang="fr-FR" sz="1200" dirty="0"/>
              <a:t>Cependant, dans une entreprise, les ordinateurs et les utilisateurs changent souvent d'emplacements physique et logique. </a:t>
            </a:r>
          </a:p>
          <a:p>
            <a:pPr marL="342900" indent="-342900" algn="just">
              <a:buFont typeface="Wingdings" panose="05000000000000000000" pitchFamily="2" charset="2"/>
              <a:buChar char="è"/>
            </a:pPr>
            <a:r>
              <a:rPr lang="fr-FR" sz="1200" dirty="0">
                <a:solidFill>
                  <a:srgbClr val="C00000"/>
                </a:solidFill>
              </a:rPr>
              <a:t>Il peut être difficile pour les administrateurs d'attribuer de nouvelles adresses IP chaque fois qu'un employé se déplace.</a:t>
            </a:r>
          </a:p>
          <a:p>
            <a:pPr marL="342900" indent="-342900" algn="just">
              <a:buFont typeface="Wingdings" panose="05000000000000000000" pitchFamily="2" charset="2"/>
              <a:buChar char="è"/>
            </a:pPr>
            <a:r>
              <a:rPr lang="fr-FR" sz="1200" dirty="0">
                <a:solidFill>
                  <a:srgbClr val="C00000"/>
                </a:solidFill>
              </a:rPr>
              <a:t>Il peut être compliqué de définir manuellement les paramètres réseau appropriés pour les employés mobiles travaillant à distance. </a:t>
            </a:r>
          </a:p>
          <a:p>
            <a:pPr marL="342900" indent="-342900" algn="just">
              <a:buFont typeface="Wingdings" panose="05000000000000000000" pitchFamily="2" charset="2"/>
              <a:buChar char="è"/>
            </a:pPr>
            <a:r>
              <a:rPr lang="fr-FR" sz="1200" dirty="0">
                <a:solidFill>
                  <a:srgbClr val="C00000"/>
                </a:solidFill>
              </a:rPr>
              <a:t>Même pour les clients de bureau, l'attribution manuelle des adresses IP et d'autres informations d'adressage représente une charge administrative.</a:t>
            </a:r>
            <a:endParaRPr lang="en-US" sz="1200" dirty="0">
              <a:solidFill>
                <a:srgbClr val="C00000"/>
              </a:solidFill>
            </a:endParaRPr>
          </a:p>
          <a:p>
            <a:endParaRPr lang="fr-TN" dirty="0"/>
          </a:p>
          <a:p>
            <a:endParaRPr lang="fr-FR" dirty="0"/>
          </a:p>
        </p:txBody>
      </p:sp>
      <p:sp>
        <p:nvSpPr>
          <p:cNvPr id="4" name="Espace réservé du numéro de diapositive 3"/>
          <p:cNvSpPr>
            <a:spLocks noGrp="1"/>
          </p:cNvSpPr>
          <p:nvPr>
            <p:ph type="sldNum" sz="quarter" idx="5"/>
          </p:nvPr>
        </p:nvSpPr>
        <p:spPr/>
        <p:txBody>
          <a:bodyPr/>
          <a:lstStyle/>
          <a:p>
            <a:fld id="{9F276991-BA79-4C5E-87AE-97975451B90F}" type="slidenum">
              <a:rPr lang="fr-FR" smtClean="0"/>
              <a:pPr/>
              <a:t>6</a:t>
            </a:fld>
            <a:endParaRPr lang="fr-FR"/>
          </a:p>
        </p:txBody>
      </p:sp>
    </p:spTree>
    <p:extLst>
      <p:ext uri="{BB962C8B-B14F-4D97-AF65-F5344CB8AC3E}">
        <p14:creationId xmlns:p14="http://schemas.microsoft.com/office/powerpoint/2010/main" val="403828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20</a:t>
            </a:fld>
            <a:endParaRPr lang="fr-FR"/>
          </a:p>
        </p:txBody>
      </p:sp>
    </p:spTree>
    <p:extLst>
      <p:ext uri="{BB962C8B-B14F-4D97-AF65-F5344CB8AC3E}">
        <p14:creationId xmlns:p14="http://schemas.microsoft.com/office/powerpoint/2010/main" val="317923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C00000"/>
                </a:solidFill>
                <a:latin typeface="CiscoSansTTLight"/>
              </a:rPr>
              <a:t>Qu’est-ce que le relais DHCP ?</a:t>
            </a:r>
            <a:endParaRPr lang="fr-FR" dirty="0">
              <a:solidFill>
                <a:srgbClr val="C00000"/>
              </a:solidFill>
              <a:latin typeface="CiscoSansTTLight"/>
            </a:endParaRPr>
          </a:p>
          <a:p>
            <a:pPr algn="just"/>
            <a:r>
              <a:rPr lang="fr-FR" dirty="0">
                <a:solidFill>
                  <a:srgbClr val="333333"/>
                </a:solidFill>
                <a:latin typeface="CiscoSansTTLight"/>
              </a:rPr>
              <a:t>Dans le cas d'un réseau hiérarchique complexe, les serveurs d'entreprise se trouvent généralement dans une batterie de serveurs. Ces serveurs peuvent fournir au réseau des services DHCP, DNS, TFTP et FTP. Les clients du réseau ne sont généralement pas sur le même sous-réseau que ces serveurs. Afin de localiser les serveurs et de bénéficier des services, les clients utilisent souvent des messages de diffusion.</a:t>
            </a:r>
          </a:p>
          <a:p>
            <a:pPr algn="just"/>
            <a:endParaRPr lang="fr-FR" b="0" i="0" dirty="0">
              <a:solidFill>
                <a:srgbClr val="333333"/>
              </a:solidFill>
              <a:effectLst/>
              <a:latin typeface="CiscoSansTTLigh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b="1" dirty="0">
                <a:solidFill>
                  <a:srgbClr val="C00000"/>
                </a:solidFill>
                <a:latin typeface="CiscoSansTTLight"/>
              </a:rPr>
              <a:t>Figure:</a:t>
            </a:r>
            <a:r>
              <a:rPr lang="fr-FR" b="1" baseline="0" dirty="0">
                <a:solidFill>
                  <a:srgbClr val="C00000"/>
                </a:solidFill>
                <a:latin typeface="CiscoSansTTLight"/>
              </a:rPr>
              <a:t> </a:t>
            </a:r>
            <a:r>
              <a:rPr lang="fr-FR" dirty="0">
                <a:solidFill>
                  <a:srgbClr val="333333"/>
                </a:solidFill>
                <a:latin typeface="CiscoSansTTLight"/>
              </a:rPr>
              <a:t>Le PC1 essaie d'acquérir une adresse IPv4 à partir d'un serveur DHCP à l'aide d'un message de diffusion. Dans ce scénario, le routeur R1 n'est pas configuré en tant que serveur DHCPv4 et ne transmet pas la diffusion. Étant donné que le serveur DHCPv4 se trouve sur un autre réseau, PC1 ne peut pas recevoir d'adresse IP via DHCP.</a:t>
            </a:r>
            <a:endParaRPr lang="en-US" dirty="0"/>
          </a:p>
          <a:p>
            <a:pPr algn="just"/>
            <a:endParaRPr lang="fr-FR" b="0" i="0" dirty="0">
              <a:solidFill>
                <a:srgbClr val="333333"/>
              </a:solidFill>
              <a:effectLst/>
              <a:latin typeface="CiscoSansTTLight"/>
            </a:endParaRPr>
          </a:p>
          <a:p>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24</a:t>
            </a:fld>
            <a:endParaRPr lang="fr-FR"/>
          </a:p>
        </p:txBody>
      </p:sp>
    </p:spTree>
    <p:extLst>
      <p:ext uri="{BB962C8B-B14F-4D97-AF65-F5344CB8AC3E}">
        <p14:creationId xmlns:p14="http://schemas.microsoft.com/office/powerpoint/2010/main" val="212145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7</a:t>
            </a:fld>
            <a:endParaRPr lang="en-US"/>
          </a:p>
        </p:txBody>
      </p:sp>
    </p:spTree>
    <p:extLst>
      <p:ext uri="{BB962C8B-B14F-4D97-AF65-F5344CB8AC3E}">
        <p14:creationId xmlns:p14="http://schemas.microsoft.com/office/powerpoint/2010/main" val="279555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serveur WINS (</a:t>
            </a:r>
            <a:r>
              <a:rPr lang="fr-FR" sz="1200" b="1" i="0" kern="1200" dirty="0" smtClean="0">
                <a:solidFill>
                  <a:schemeClr val="tx1"/>
                </a:solidFill>
                <a:effectLst/>
                <a:latin typeface="+mn-lt"/>
                <a:ea typeface="+mn-ea"/>
                <a:cs typeface="+mn-cs"/>
              </a:rPr>
              <a:t>Windows Internet </a:t>
            </a:r>
            <a:r>
              <a:rPr lang="fr-FR" sz="1200" b="1" i="0" kern="1200" dirty="0" err="1" smtClean="0">
                <a:solidFill>
                  <a:schemeClr val="tx1"/>
                </a:solidFill>
                <a:effectLst/>
                <a:latin typeface="+mn-lt"/>
                <a:ea typeface="+mn-ea"/>
                <a:cs typeface="+mn-cs"/>
              </a:rPr>
              <a:t>Naming</a:t>
            </a:r>
            <a:r>
              <a:rPr lang="fr-FR" sz="1200" b="1" i="0" kern="1200" smtClean="0">
                <a:solidFill>
                  <a:schemeClr val="tx1"/>
                </a:solidFill>
                <a:effectLst/>
                <a:latin typeface="+mn-lt"/>
                <a:ea typeface="+mn-ea"/>
                <a:cs typeface="+mn-cs"/>
              </a:rPr>
              <a:t> Service</a:t>
            </a:r>
            <a:r>
              <a:rPr lang="fr-FR" sz="1200" b="0" i="0" kern="1200" smtClean="0">
                <a:solidFill>
                  <a:schemeClr val="tx1"/>
                </a:solidFill>
                <a:effectLst/>
                <a:latin typeface="+mn-lt"/>
                <a:ea typeface="+mn-ea"/>
                <a:cs typeface="+mn-cs"/>
              </a:rPr>
              <a:t>) gère les demandes d'enregistrement de noms à partir des clients WINS, enregistre leur nom et adresse IP et répond aux requêtes de noms NetBIOS soumises par les clients, en renvoyant l'adresse IP du nom demandé s'il est présent dans la base de données du serveur.</a:t>
            </a:r>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8</a:t>
            </a:fld>
            <a:endParaRPr lang="fr-FR"/>
          </a:p>
        </p:txBody>
      </p:sp>
    </p:spTree>
    <p:extLst>
      <p:ext uri="{BB962C8B-B14F-4D97-AF65-F5344CB8AC3E}">
        <p14:creationId xmlns:p14="http://schemas.microsoft.com/office/powerpoint/2010/main" val="76776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fr-FR" b="0" i="0" dirty="0">
                <a:solidFill>
                  <a:srgbClr val="333333"/>
                </a:solidFill>
                <a:effectLst/>
                <a:latin typeface="agrandirnarrow"/>
              </a:rPr>
              <a:t>Ce message envoyé est appelé une </a:t>
            </a:r>
            <a:r>
              <a:rPr lang="fr-FR" b="1" i="0" dirty="0">
                <a:solidFill>
                  <a:srgbClr val="333333"/>
                </a:solidFill>
                <a:effectLst/>
                <a:latin typeface="agrandirnarrow"/>
              </a:rPr>
              <a:t>demande de découverte DHCP</a:t>
            </a:r>
            <a:r>
              <a:rPr lang="fr-FR" b="0" i="0" dirty="0">
                <a:solidFill>
                  <a:srgbClr val="333333"/>
                </a:solidFill>
                <a:effectLst/>
                <a:latin typeface="agrandirnarrow"/>
              </a:rPr>
              <a:t>. Lorsque le serveur reçoit cette requête, il la relaie vers son service réseau DHCP. </a:t>
            </a:r>
          </a:p>
          <a:p>
            <a:pPr algn="just" fontAlgn="base"/>
            <a:r>
              <a:rPr lang="fr-FR" b="0" i="0" dirty="0">
                <a:solidFill>
                  <a:srgbClr val="333333"/>
                </a:solidFill>
                <a:effectLst/>
                <a:latin typeface="agrandirnarrow"/>
              </a:rPr>
              <a:t>Ce dernier examine les adresses IP disponibles qui n’ont pas été revendiquées par d’autres ordinateurs. Dès que le serveur identifie une adresse IP libre, il l’envoie à l’ordinateur ou à l’appareil demandeur. Cette partie du processus est appelée une </a:t>
            </a:r>
            <a:r>
              <a:rPr lang="fr-FR" b="1" i="0" dirty="0">
                <a:solidFill>
                  <a:srgbClr val="333333"/>
                </a:solidFill>
                <a:effectLst/>
                <a:latin typeface="agrandirnarrow"/>
              </a:rPr>
              <a:t>offre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client reçoit l’adresse IP allouée dynamiquement et renvoie un message au serveur pour confirmer qu’il souhaite l’utiliser. Cette étape est appelée un </a:t>
            </a:r>
            <a:r>
              <a:rPr lang="fr-FR" b="1" i="0" dirty="0">
                <a:solidFill>
                  <a:srgbClr val="333333"/>
                </a:solidFill>
                <a:effectLst/>
                <a:latin typeface="agrandirnarrow"/>
              </a:rPr>
              <a:t>message de requête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routeur DHCP envoie ensuite un message final au périphérique qui a initié tout ce processus. Ce message est appelé </a:t>
            </a:r>
            <a:r>
              <a:rPr lang="fr-FR" b="1" i="0" dirty="0">
                <a:solidFill>
                  <a:srgbClr val="333333"/>
                </a:solidFill>
                <a:effectLst/>
                <a:latin typeface="agrandirnarrow"/>
              </a:rPr>
              <a:t>accusé de réception DHCP</a:t>
            </a:r>
            <a:r>
              <a:rPr lang="fr-FR" b="0" i="0" dirty="0">
                <a:solidFill>
                  <a:srgbClr val="333333"/>
                </a:solidFill>
                <a:effectLst/>
                <a:latin typeface="agrandirnarrow"/>
              </a:rPr>
              <a:t>. Il contient les informations de configuration nécessaires pour accorder un accès réseau comme la passerelle, les serveurs DNS et la durée pendant laquelle le périphérique peut être utilisé.</a:t>
            </a:r>
          </a:p>
          <a:p>
            <a:pPr algn="just" fontAlgn="base"/>
            <a:r>
              <a:rPr lang="fr-FR" b="0" i="0" dirty="0">
                <a:solidFill>
                  <a:srgbClr val="333333"/>
                </a:solidFill>
                <a:effectLst/>
                <a:latin typeface="agrandirnarrow"/>
              </a:rPr>
              <a:t>Ces différentes étapes du bon fonctionnement du protocole repose donc sur la transmission de paquets d’informations. Ceux-ci différent selon leur origine, leur destination et leur fonction. L’on peut ainsi distinguer le </a:t>
            </a:r>
            <a:r>
              <a:rPr lang="fr-FR" b="1" i="0" dirty="0">
                <a:solidFill>
                  <a:srgbClr val="333333"/>
                </a:solidFill>
                <a:effectLst/>
                <a:latin typeface="agrandirnarrow"/>
              </a:rPr>
              <a:t>DHCPDISCOVER</a:t>
            </a:r>
            <a:r>
              <a:rPr lang="fr-FR" b="0" i="0" dirty="0">
                <a:solidFill>
                  <a:srgbClr val="333333"/>
                </a:solidFill>
                <a:effectLst/>
                <a:latin typeface="agrandirnarrow"/>
              </a:rPr>
              <a:t> qui localise les serveurs DHCP disponibles. Les serveurs en question répondent par l’intermédiaire d’un </a:t>
            </a:r>
            <a:r>
              <a:rPr lang="fr-FR" b="1" i="0" dirty="0">
                <a:solidFill>
                  <a:srgbClr val="333333"/>
                </a:solidFill>
                <a:effectLst/>
                <a:latin typeface="agrandirnarrow"/>
              </a:rPr>
              <a:t>DHCPOFFER</a:t>
            </a:r>
            <a:r>
              <a:rPr lang="fr-FR" b="0" i="0" dirty="0">
                <a:solidFill>
                  <a:srgbClr val="333333"/>
                </a:solidFill>
                <a:effectLst/>
                <a:latin typeface="agrandirnarrow"/>
              </a:rPr>
              <a:t>, en y incluant les premiers paramètres. Ensuite, plusieurs autres types de paquets peuvent être envoyés pour communiquer d’autres demandes ou signaler des états particuliers. L’on peut citer </a:t>
            </a:r>
            <a:r>
              <a:rPr lang="fr-FR" b="1" i="0" dirty="0">
                <a:solidFill>
                  <a:srgbClr val="333333"/>
                </a:solidFill>
                <a:effectLst/>
                <a:latin typeface="agrandirnarrow"/>
              </a:rPr>
              <a:t>DHCPINFORM</a:t>
            </a:r>
            <a:r>
              <a:rPr lang="fr-FR" b="0" i="0" dirty="0">
                <a:solidFill>
                  <a:srgbClr val="333333"/>
                </a:solidFill>
                <a:effectLst/>
                <a:latin typeface="agrandirnarrow"/>
              </a:rPr>
              <a:t> ou </a:t>
            </a:r>
            <a:r>
              <a:rPr lang="fr-FR" b="1" i="0" dirty="0">
                <a:solidFill>
                  <a:srgbClr val="333333"/>
                </a:solidFill>
                <a:effectLst/>
                <a:latin typeface="agrandirnarrow"/>
              </a:rPr>
              <a:t>DHCPDECLINE, DHCPNAK, DHCPACK, DHCPRELEASE et DHCPREQUEST.</a:t>
            </a:r>
            <a:endParaRPr lang="fr-FR" b="0" i="0" dirty="0">
              <a:solidFill>
                <a:srgbClr val="333333"/>
              </a:solidFill>
              <a:effectLst/>
              <a:latin typeface="agrandirnarrow"/>
            </a:endParaRPr>
          </a:p>
          <a:p>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9</a:t>
            </a:fld>
            <a:endParaRPr lang="fr-FR"/>
          </a:p>
        </p:txBody>
      </p:sp>
    </p:spTree>
    <p:extLst>
      <p:ext uri="{BB962C8B-B14F-4D97-AF65-F5344CB8AC3E}">
        <p14:creationId xmlns:p14="http://schemas.microsoft.com/office/powerpoint/2010/main" val="331311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fr-FR" b="0" i="0" dirty="0">
                <a:solidFill>
                  <a:srgbClr val="333333"/>
                </a:solidFill>
                <a:effectLst/>
                <a:latin typeface="agrandirnarrow"/>
              </a:rPr>
              <a:t>Ce message envoyé est appelé une </a:t>
            </a:r>
            <a:r>
              <a:rPr lang="fr-FR" b="1" i="0" dirty="0">
                <a:solidFill>
                  <a:srgbClr val="333333"/>
                </a:solidFill>
                <a:effectLst/>
                <a:latin typeface="agrandirnarrow"/>
              </a:rPr>
              <a:t>demande de découverte DHCP</a:t>
            </a:r>
            <a:r>
              <a:rPr lang="fr-FR" b="0" i="0" dirty="0">
                <a:solidFill>
                  <a:srgbClr val="333333"/>
                </a:solidFill>
                <a:effectLst/>
                <a:latin typeface="agrandirnarrow"/>
              </a:rPr>
              <a:t>. Lorsque le serveur reçoit cette requête, il la relaie vers son service réseau DHCP. </a:t>
            </a:r>
          </a:p>
          <a:p>
            <a:pPr algn="just" fontAlgn="base"/>
            <a:r>
              <a:rPr lang="fr-FR" b="0" i="0" dirty="0">
                <a:solidFill>
                  <a:srgbClr val="333333"/>
                </a:solidFill>
                <a:effectLst/>
                <a:latin typeface="agrandirnarrow"/>
              </a:rPr>
              <a:t>Ce dernier examine les adresses IP disponibles qui n’ont pas été revendiquées par d’autres ordinateurs. Dès que le serveur identifie une adresse IP libre, il l’envoie à l’ordinateur ou à l’appareil demandeur. Cette partie du processus est appelée une </a:t>
            </a:r>
            <a:r>
              <a:rPr lang="fr-FR" b="1" i="0" dirty="0">
                <a:solidFill>
                  <a:srgbClr val="333333"/>
                </a:solidFill>
                <a:effectLst/>
                <a:latin typeface="agrandirnarrow"/>
              </a:rPr>
              <a:t>offre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client reçoit l’adresse IP allouée dynamiquement et renvoie un message au serveur pour confirmer qu’il souhaite l’utiliser. Cette étape est appelée un </a:t>
            </a:r>
            <a:r>
              <a:rPr lang="fr-FR" b="1" i="0" dirty="0">
                <a:solidFill>
                  <a:srgbClr val="333333"/>
                </a:solidFill>
                <a:effectLst/>
                <a:latin typeface="agrandirnarrow"/>
              </a:rPr>
              <a:t>message de requête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routeur DHCP envoie ensuite un message final au périphérique qui a initié tout ce processus. Ce message est appelé </a:t>
            </a:r>
            <a:r>
              <a:rPr lang="fr-FR" b="1" i="0" dirty="0">
                <a:solidFill>
                  <a:srgbClr val="333333"/>
                </a:solidFill>
                <a:effectLst/>
                <a:latin typeface="agrandirnarrow"/>
              </a:rPr>
              <a:t>accusé de réception DHCP</a:t>
            </a:r>
            <a:r>
              <a:rPr lang="fr-FR" b="0" i="0" dirty="0">
                <a:solidFill>
                  <a:srgbClr val="333333"/>
                </a:solidFill>
                <a:effectLst/>
                <a:latin typeface="agrandirnarrow"/>
              </a:rPr>
              <a:t>. Il contient les informations de configuration nécessaires pour accorder un accès réseau comme la passerelle, les serveurs DNS et la durée pendant laquelle le périphérique peut être utilisé.</a:t>
            </a:r>
          </a:p>
          <a:p>
            <a:pPr algn="just" fontAlgn="base"/>
            <a:r>
              <a:rPr lang="fr-FR" b="0" i="0" dirty="0">
                <a:solidFill>
                  <a:srgbClr val="333333"/>
                </a:solidFill>
                <a:effectLst/>
                <a:latin typeface="agrandirnarrow"/>
              </a:rPr>
              <a:t>Ces différentes étapes du bon fonctionnement du protocole repose donc sur la transmission de paquets d’informations. Ceux-ci différent selon leur origine, leur destination et leur fonction. L’on peut ainsi distinguer le </a:t>
            </a:r>
            <a:r>
              <a:rPr lang="fr-FR" b="1" i="0" dirty="0">
                <a:solidFill>
                  <a:srgbClr val="333333"/>
                </a:solidFill>
                <a:effectLst/>
                <a:latin typeface="agrandirnarrow"/>
              </a:rPr>
              <a:t>DHCPDISCOVER</a:t>
            </a:r>
            <a:r>
              <a:rPr lang="fr-FR" b="0" i="0" dirty="0">
                <a:solidFill>
                  <a:srgbClr val="333333"/>
                </a:solidFill>
                <a:effectLst/>
                <a:latin typeface="agrandirnarrow"/>
              </a:rPr>
              <a:t> qui localise les serveurs DHCP disponibles. Les serveurs en question répondent par l’intermédiaire d’un </a:t>
            </a:r>
            <a:r>
              <a:rPr lang="fr-FR" b="1" i="0" dirty="0">
                <a:solidFill>
                  <a:srgbClr val="333333"/>
                </a:solidFill>
                <a:effectLst/>
                <a:latin typeface="agrandirnarrow"/>
              </a:rPr>
              <a:t>DHCPOFFER</a:t>
            </a:r>
            <a:r>
              <a:rPr lang="fr-FR" b="0" i="0" dirty="0">
                <a:solidFill>
                  <a:srgbClr val="333333"/>
                </a:solidFill>
                <a:effectLst/>
                <a:latin typeface="agrandirnarrow"/>
              </a:rPr>
              <a:t>, en y incluant les premiers paramètres. Ensuite, plusieurs autres types de paquets peuvent être envoyés pour communiquer d’autres demandes ou signaler des états particuliers. L’on peut citer </a:t>
            </a:r>
            <a:r>
              <a:rPr lang="fr-FR" b="1" i="0" dirty="0">
                <a:solidFill>
                  <a:srgbClr val="333333"/>
                </a:solidFill>
                <a:effectLst/>
                <a:latin typeface="agrandirnarrow"/>
              </a:rPr>
              <a:t>DHCPINFORM</a:t>
            </a:r>
            <a:r>
              <a:rPr lang="fr-FR" b="0" i="0" dirty="0">
                <a:solidFill>
                  <a:srgbClr val="333333"/>
                </a:solidFill>
                <a:effectLst/>
                <a:latin typeface="agrandirnarrow"/>
              </a:rPr>
              <a:t> ou </a:t>
            </a:r>
            <a:r>
              <a:rPr lang="fr-FR" b="1" i="0" dirty="0">
                <a:solidFill>
                  <a:srgbClr val="333333"/>
                </a:solidFill>
                <a:effectLst/>
                <a:latin typeface="agrandirnarrow"/>
              </a:rPr>
              <a:t>DHCPDECLINE, DHCPNAK, DHCPACK, DHCPRELEASE et DHCPREQUEST.</a:t>
            </a:r>
            <a:endParaRPr lang="fr-FR" b="0" i="0" dirty="0">
              <a:solidFill>
                <a:srgbClr val="333333"/>
              </a:solidFill>
              <a:effectLst/>
              <a:latin typeface="agrandirnarrow"/>
            </a:endParaRP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10</a:t>
            </a:fld>
            <a:endParaRPr lang="en-US"/>
          </a:p>
        </p:txBody>
      </p:sp>
    </p:spTree>
    <p:extLst>
      <p:ext uri="{BB962C8B-B14F-4D97-AF65-F5344CB8AC3E}">
        <p14:creationId xmlns:p14="http://schemas.microsoft.com/office/powerpoint/2010/main" val="149357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fr-FR" b="0" i="0" dirty="0">
                <a:solidFill>
                  <a:srgbClr val="333333"/>
                </a:solidFill>
                <a:effectLst/>
                <a:latin typeface="agrandirnarrow"/>
              </a:rPr>
              <a:t>Ce message envoyé est appelé une </a:t>
            </a:r>
            <a:r>
              <a:rPr lang="fr-FR" b="1" i="0" dirty="0">
                <a:solidFill>
                  <a:srgbClr val="333333"/>
                </a:solidFill>
                <a:effectLst/>
                <a:latin typeface="agrandirnarrow"/>
              </a:rPr>
              <a:t>demande de découverte DHCP</a:t>
            </a:r>
            <a:r>
              <a:rPr lang="fr-FR" b="0" i="0" dirty="0">
                <a:solidFill>
                  <a:srgbClr val="333333"/>
                </a:solidFill>
                <a:effectLst/>
                <a:latin typeface="agrandirnarrow"/>
              </a:rPr>
              <a:t>. Lorsque le serveur reçoit cette requête, il la relaie vers son service réseau DHCP. </a:t>
            </a:r>
          </a:p>
          <a:p>
            <a:pPr algn="just" fontAlgn="base"/>
            <a:r>
              <a:rPr lang="fr-FR" b="0" i="0" dirty="0">
                <a:solidFill>
                  <a:srgbClr val="333333"/>
                </a:solidFill>
                <a:effectLst/>
                <a:latin typeface="agrandirnarrow"/>
              </a:rPr>
              <a:t>Ce dernier examine les adresses IP disponibles qui n’ont pas été revendiquées par d’autres ordinateurs. Dès que le serveur identifie une adresse IP libre, il l’envoie à l’ordinateur ou à l’appareil demandeur. Cette partie du processus est appelée une </a:t>
            </a:r>
            <a:r>
              <a:rPr lang="fr-FR" b="1" i="0" dirty="0">
                <a:solidFill>
                  <a:srgbClr val="333333"/>
                </a:solidFill>
                <a:effectLst/>
                <a:latin typeface="agrandirnarrow"/>
              </a:rPr>
              <a:t>offre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client reçoit l’adresse IP allouée dynamiquement et renvoie un message au serveur pour confirmer qu’il souhaite l’utiliser. Cette étape est appelée un </a:t>
            </a:r>
            <a:r>
              <a:rPr lang="fr-FR" b="1" i="0" dirty="0">
                <a:solidFill>
                  <a:srgbClr val="333333"/>
                </a:solidFill>
                <a:effectLst/>
                <a:latin typeface="agrandirnarrow"/>
              </a:rPr>
              <a:t>message de requête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routeur DHCP envoie ensuite un message final au périphérique qui a initié tout ce processus. Ce message est appelé </a:t>
            </a:r>
            <a:r>
              <a:rPr lang="fr-FR" b="1" i="0" dirty="0">
                <a:solidFill>
                  <a:srgbClr val="333333"/>
                </a:solidFill>
                <a:effectLst/>
                <a:latin typeface="agrandirnarrow"/>
              </a:rPr>
              <a:t>accusé de réception DHCP</a:t>
            </a:r>
            <a:r>
              <a:rPr lang="fr-FR" b="0" i="0" dirty="0">
                <a:solidFill>
                  <a:srgbClr val="333333"/>
                </a:solidFill>
                <a:effectLst/>
                <a:latin typeface="agrandirnarrow"/>
              </a:rPr>
              <a:t>. Il contient les informations de configuration nécessaires pour accorder un accès réseau comme la passerelle, les serveurs DNS et la durée pendant laquelle le périphérique peut être utilisé.</a:t>
            </a:r>
          </a:p>
          <a:p>
            <a:pPr algn="just" fontAlgn="base"/>
            <a:r>
              <a:rPr lang="fr-FR" b="0" i="0" dirty="0">
                <a:solidFill>
                  <a:srgbClr val="333333"/>
                </a:solidFill>
                <a:effectLst/>
                <a:latin typeface="agrandirnarrow"/>
              </a:rPr>
              <a:t>Ces différentes étapes du bon fonctionnement du protocole repose donc sur la transmission de paquets d’informations. Ceux-ci différent selon leur origine, leur destination et leur fonction. L’on peut ainsi distinguer le </a:t>
            </a:r>
            <a:r>
              <a:rPr lang="fr-FR" b="1" i="0" dirty="0">
                <a:solidFill>
                  <a:srgbClr val="333333"/>
                </a:solidFill>
                <a:effectLst/>
                <a:latin typeface="agrandirnarrow"/>
              </a:rPr>
              <a:t>DHCPDISCOVER</a:t>
            </a:r>
            <a:r>
              <a:rPr lang="fr-FR" b="0" i="0" dirty="0">
                <a:solidFill>
                  <a:srgbClr val="333333"/>
                </a:solidFill>
                <a:effectLst/>
                <a:latin typeface="agrandirnarrow"/>
              </a:rPr>
              <a:t> qui localise les serveurs DHCP disponibles. Les serveurs en question répondent par l’intermédiaire d’un </a:t>
            </a:r>
            <a:r>
              <a:rPr lang="fr-FR" b="1" i="0" dirty="0">
                <a:solidFill>
                  <a:srgbClr val="333333"/>
                </a:solidFill>
                <a:effectLst/>
                <a:latin typeface="agrandirnarrow"/>
              </a:rPr>
              <a:t>DHCPOFFER</a:t>
            </a:r>
            <a:r>
              <a:rPr lang="fr-FR" b="0" i="0" dirty="0">
                <a:solidFill>
                  <a:srgbClr val="333333"/>
                </a:solidFill>
                <a:effectLst/>
                <a:latin typeface="agrandirnarrow"/>
              </a:rPr>
              <a:t>, en y incluant les premiers paramètres. Ensuite, plusieurs autres types de paquets peuvent être envoyés pour communiquer d’autres demandes ou signaler des états particuliers. L’on peut citer </a:t>
            </a:r>
            <a:r>
              <a:rPr lang="fr-FR" b="1" i="0" dirty="0">
                <a:solidFill>
                  <a:srgbClr val="333333"/>
                </a:solidFill>
                <a:effectLst/>
                <a:latin typeface="agrandirnarrow"/>
              </a:rPr>
              <a:t>DHCPINFORM</a:t>
            </a:r>
            <a:r>
              <a:rPr lang="fr-FR" b="0" i="0" dirty="0">
                <a:solidFill>
                  <a:srgbClr val="333333"/>
                </a:solidFill>
                <a:effectLst/>
                <a:latin typeface="agrandirnarrow"/>
              </a:rPr>
              <a:t> ou </a:t>
            </a:r>
            <a:r>
              <a:rPr lang="fr-FR" b="1" i="0" dirty="0">
                <a:solidFill>
                  <a:srgbClr val="333333"/>
                </a:solidFill>
                <a:effectLst/>
                <a:latin typeface="agrandirnarrow"/>
              </a:rPr>
              <a:t>DHCPDECLINE, DHCPNAK, DHCPACK, DHCPRELEASE et DHCPREQUEST.</a:t>
            </a:r>
            <a:endParaRPr lang="fr-FR" b="0" i="0" dirty="0">
              <a:solidFill>
                <a:srgbClr val="333333"/>
              </a:solidFill>
              <a:effectLst/>
              <a:latin typeface="agrandirnarrow"/>
            </a:endParaRP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11</a:t>
            </a:fld>
            <a:endParaRPr lang="en-US"/>
          </a:p>
        </p:txBody>
      </p:sp>
    </p:spTree>
    <p:extLst>
      <p:ext uri="{BB962C8B-B14F-4D97-AF65-F5344CB8AC3E}">
        <p14:creationId xmlns:p14="http://schemas.microsoft.com/office/powerpoint/2010/main" val="68881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fr-FR" b="0" i="0" dirty="0">
                <a:solidFill>
                  <a:srgbClr val="333333"/>
                </a:solidFill>
                <a:effectLst/>
                <a:latin typeface="agrandirnarrow"/>
              </a:rPr>
              <a:t>Ce message envoyé est appelé une </a:t>
            </a:r>
            <a:r>
              <a:rPr lang="fr-FR" b="1" i="0" dirty="0">
                <a:solidFill>
                  <a:srgbClr val="333333"/>
                </a:solidFill>
                <a:effectLst/>
                <a:latin typeface="agrandirnarrow"/>
              </a:rPr>
              <a:t>demande de découverte DHCP</a:t>
            </a:r>
            <a:r>
              <a:rPr lang="fr-FR" b="0" i="0" dirty="0">
                <a:solidFill>
                  <a:srgbClr val="333333"/>
                </a:solidFill>
                <a:effectLst/>
                <a:latin typeface="agrandirnarrow"/>
              </a:rPr>
              <a:t>. Lorsque le serveur reçoit cette requête, il la relaie vers son service réseau DHCP. </a:t>
            </a:r>
          </a:p>
          <a:p>
            <a:pPr algn="just" fontAlgn="base"/>
            <a:r>
              <a:rPr lang="fr-FR" b="0" i="0" dirty="0">
                <a:solidFill>
                  <a:srgbClr val="333333"/>
                </a:solidFill>
                <a:effectLst/>
                <a:latin typeface="agrandirnarrow"/>
              </a:rPr>
              <a:t>Ce dernier examine les adresses IP disponibles qui n’ont pas été revendiquées par d’autres ordinateurs. Dès que le serveur identifie une adresse IP libre, il l’envoie à l’ordinateur ou à l’appareil demandeur. Cette partie du processus est appelée une </a:t>
            </a:r>
            <a:r>
              <a:rPr lang="fr-FR" b="1" i="0" dirty="0">
                <a:solidFill>
                  <a:srgbClr val="333333"/>
                </a:solidFill>
                <a:effectLst/>
                <a:latin typeface="agrandirnarrow"/>
              </a:rPr>
              <a:t>offre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client reçoit l’adresse IP allouée dynamiquement et renvoie un message au serveur pour confirmer qu’il souhaite l’utiliser. Cette étape est appelée un </a:t>
            </a:r>
            <a:r>
              <a:rPr lang="fr-FR" b="1" i="0" dirty="0">
                <a:solidFill>
                  <a:srgbClr val="333333"/>
                </a:solidFill>
                <a:effectLst/>
                <a:latin typeface="agrandirnarrow"/>
              </a:rPr>
              <a:t>message de requête DHCP</a:t>
            </a:r>
            <a:r>
              <a:rPr lang="fr-FR" b="0" i="0" dirty="0">
                <a:solidFill>
                  <a:srgbClr val="333333"/>
                </a:solidFill>
                <a:effectLst/>
                <a:latin typeface="agrandirnarrow"/>
              </a:rPr>
              <a:t>.</a:t>
            </a:r>
          </a:p>
          <a:p>
            <a:pPr algn="just" fontAlgn="base"/>
            <a:r>
              <a:rPr lang="fr-FR" b="0" i="0" dirty="0">
                <a:solidFill>
                  <a:srgbClr val="333333"/>
                </a:solidFill>
                <a:effectLst/>
                <a:latin typeface="agrandirnarrow"/>
              </a:rPr>
              <a:t>Le routeur DHCP envoie ensuite un message final au périphérique qui a initié tout ce processus. Ce message est appelé </a:t>
            </a:r>
            <a:r>
              <a:rPr lang="fr-FR" b="1" i="0" dirty="0">
                <a:solidFill>
                  <a:srgbClr val="333333"/>
                </a:solidFill>
                <a:effectLst/>
                <a:latin typeface="agrandirnarrow"/>
              </a:rPr>
              <a:t>accusé de réception DHCP</a:t>
            </a:r>
            <a:r>
              <a:rPr lang="fr-FR" b="0" i="0" dirty="0">
                <a:solidFill>
                  <a:srgbClr val="333333"/>
                </a:solidFill>
                <a:effectLst/>
                <a:latin typeface="agrandirnarrow"/>
              </a:rPr>
              <a:t>. Il contient les informations de configuration nécessaires pour accorder un accès réseau comme la passerelle, les serveurs DNS et la durée pendant laquelle le périphérique peut être utilisé.</a:t>
            </a:r>
          </a:p>
          <a:p>
            <a:pPr algn="just" fontAlgn="base"/>
            <a:r>
              <a:rPr lang="fr-FR" b="0" i="0" dirty="0">
                <a:solidFill>
                  <a:srgbClr val="333333"/>
                </a:solidFill>
                <a:effectLst/>
                <a:latin typeface="agrandirnarrow"/>
              </a:rPr>
              <a:t>Ces différentes étapes du bon fonctionnement du protocole repose donc sur la transmission de paquets d’informations. Ceux-ci différent selon leur origine, leur destination et leur fonction. L’on peut ainsi distinguer le </a:t>
            </a:r>
            <a:r>
              <a:rPr lang="fr-FR" b="1" i="0" dirty="0">
                <a:solidFill>
                  <a:srgbClr val="333333"/>
                </a:solidFill>
                <a:effectLst/>
                <a:latin typeface="agrandirnarrow"/>
              </a:rPr>
              <a:t>DHCPDISCOVER</a:t>
            </a:r>
            <a:r>
              <a:rPr lang="fr-FR" b="0" i="0" dirty="0">
                <a:solidFill>
                  <a:srgbClr val="333333"/>
                </a:solidFill>
                <a:effectLst/>
                <a:latin typeface="agrandirnarrow"/>
              </a:rPr>
              <a:t> qui localise les serveurs DHCP disponibles. Les serveurs en question répondent par l’intermédiaire d’un </a:t>
            </a:r>
            <a:r>
              <a:rPr lang="fr-FR" b="1" i="0" dirty="0">
                <a:solidFill>
                  <a:srgbClr val="333333"/>
                </a:solidFill>
                <a:effectLst/>
                <a:latin typeface="agrandirnarrow"/>
              </a:rPr>
              <a:t>DHCPOFFER</a:t>
            </a:r>
            <a:r>
              <a:rPr lang="fr-FR" b="0" i="0" dirty="0">
                <a:solidFill>
                  <a:srgbClr val="333333"/>
                </a:solidFill>
                <a:effectLst/>
                <a:latin typeface="agrandirnarrow"/>
              </a:rPr>
              <a:t>, en y incluant les premiers paramètres. Ensuite, plusieurs autres types de paquets peuvent être envoyés pour communiquer d’autres demandes ou signaler des états particuliers. L’on peut citer </a:t>
            </a:r>
            <a:r>
              <a:rPr lang="fr-FR" b="1" i="0" dirty="0">
                <a:solidFill>
                  <a:srgbClr val="333333"/>
                </a:solidFill>
                <a:effectLst/>
                <a:latin typeface="agrandirnarrow"/>
              </a:rPr>
              <a:t>DHCPINFORM</a:t>
            </a:r>
            <a:r>
              <a:rPr lang="fr-FR" b="0" i="0" dirty="0">
                <a:solidFill>
                  <a:srgbClr val="333333"/>
                </a:solidFill>
                <a:effectLst/>
                <a:latin typeface="agrandirnarrow"/>
              </a:rPr>
              <a:t> ou </a:t>
            </a:r>
            <a:r>
              <a:rPr lang="fr-FR" b="1" i="0" dirty="0">
                <a:solidFill>
                  <a:srgbClr val="333333"/>
                </a:solidFill>
                <a:effectLst/>
                <a:latin typeface="agrandirnarrow"/>
              </a:rPr>
              <a:t>DHCPDECLINE, DHCPNAK, DHCPACK, DHCPRELEASE et DHCPREQUEST.</a:t>
            </a:r>
            <a:endParaRPr lang="fr-FR" b="0" i="0" dirty="0">
              <a:solidFill>
                <a:srgbClr val="333333"/>
              </a:solidFill>
              <a:effectLst/>
              <a:latin typeface="agrandirnarrow"/>
            </a:endParaRP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12</a:t>
            </a:fld>
            <a:endParaRPr lang="en-US"/>
          </a:p>
        </p:txBody>
      </p:sp>
    </p:spTree>
    <p:extLst>
      <p:ext uri="{BB962C8B-B14F-4D97-AF65-F5344CB8AC3E}">
        <p14:creationId xmlns:p14="http://schemas.microsoft.com/office/powerpoint/2010/main" val="246948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16</a:t>
            </a:fld>
            <a:endParaRPr lang="en-US"/>
          </a:p>
        </p:txBody>
      </p:sp>
    </p:spTree>
    <p:extLst>
      <p:ext uri="{BB962C8B-B14F-4D97-AF65-F5344CB8AC3E}">
        <p14:creationId xmlns:p14="http://schemas.microsoft.com/office/powerpoint/2010/main" val="152844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TN" b="1"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17</a:t>
            </a:fld>
            <a:endParaRPr lang="en-US"/>
          </a:p>
        </p:txBody>
      </p:sp>
    </p:spTree>
    <p:extLst>
      <p:ext uri="{BB962C8B-B14F-4D97-AF65-F5344CB8AC3E}">
        <p14:creationId xmlns:p14="http://schemas.microsoft.com/office/powerpoint/2010/main" val="12986827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grpSp>
        <p:nvGrpSpPr>
          <p:cNvPr id="14" name="Google Shape;149;p1"/>
          <p:cNvGrpSpPr/>
          <p:nvPr userDrawn="1"/>
        </p:nvGrpSpPr>
        <p:grpSpPr>
          <a:xfrm>
            <a:off x="0" y="0"/>
            <a:ext cx="12192000" cy="6858000"/>
            <a:chOff x="0" y="0"/>
            <a:chExt cx="12192000" cy="6858000"/>
          </a:xfrm>
        </p:grpSpPr>
        <p:sp>
          <p:nvSpPr>
            <p:cNvPr id="15" name="Google Shape;150;p1"/>
            <p:cNvSpPr/>
            <p:nvPr/>
          </p:nvSpPr>
          <p:spPr>
            <a:xfrm>
              <a:off x="0" y="0"/>
              <a:ext cx="12192000" cy="6858000"/>
            </a:xfrm>
            <a:prstGeom prst="rect">
              <a:avLst/>
            </a:prstGeom>
            <a:blipFill rotWithShape="1">
              <a:blip r:embed="rId2" cstate="print">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51;p1" descr="image2.png"/>
            <p:cNvPicPr preferRelativeResize="0"/>
            <p:nvPr/>
          </p:nvPicPr>
          <p:blipFill rotWithShape="1">
            <a:blip r:embed="rId3" cstate="print">
              <a:alphaModFix/>
            </a:blip>
            <a:srcRect/>
            <a:stretch/>
          </p:blipFill>
          <p:spPr>
            <a:xfrm>
              <a:off x="0" y="0"/>
              <a:ext cx="12192000" cy="6858000"/>
            </a:xfrm>
            <a:prstGeom prst="rect">
              <a:avLst/>
            </a:prstGeom>
            <a:noFill/>
            <a:ln>
              <a:noFill/>
            </a:ln>
          </p:spPr>
        </p:pic>
      </p:grpSp>
      <p:sp>
        <p:nvSpPr>
          <p:cNvPr id="10" name="Google Shape;10;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pic>
        <p:nvPicPr>
          <p:cNvPr id="5" name="Google Shape;152;p1" descr="Picture 3"/>
          <p:cNvPicPr preferRelativeResize="0"/>
          <p:nvPr userDrawn="1"/>
        </p:nvPicPr>
        <p:blipFill rotWithShape="1">
          <a:blip r:embed="rId4" cstate="print">
            <a:alphaModFix/>
          </a:blip>
          <a:srcRect/>
          <a:stretch/>
        </p:blipFill>
        <p:spPr>
          <a:xfrm>
            <a:off x="9017623" y="5816950"/>
            <a:ext cx="1162077" cy="821175"/>
          </a:xfrm>
          <a:prstGeom prst="rect">
            <a:avLst/>
          </a:prstGeom>
          <a:noFill/>
          <a:ln>
            <a:noFill/>
          </a:ln>
        </p:spPr>
      </p:pic>
      <p:pic>
        <p:nvPicPr>
          <p:cNvPr id="6" name="Google Shape;153;p1" descr="Picture 3"/>
          <p:cNvPicPr preferRelativeResize="0"/>
          <p:nvPr userDrawn="1"/>
        </p:nvPicPr>
        <p:blipFill rotWithShape="1">
          <a:blip r:embed="rId5" cstate="print">
            <a:alphaModFix/>
          </a:blip>
          <a:srcRect/>
          <a:stretch/>
        </p:blipFill>
        <p:spPr>
          <a:xfrm flipH="1">
            <a:off x="8190279" y="0"/>
            <a:ext cx="3978841" cy="2344124"/>
          </a:xfrm>
          <a:prstGeom prst="rect">
            <a:avLst/>
          </a:prstGeom>
          <a:noFill/>
          <a:ln>
            <a:noFill/>
          </a:ln>
        </p:spPr>
      </p:pic>
      <p:pic>
        <p:nvPicPr>
          <p:cNvPr id="7" name="Google Shape;154;p1" descr="Image 11"/>
          <p:cNvPicPr preferRelativeResize="0"/>
          <p:nvPr userDrawn="1"/>
        </p:nvPicPr>
        <p:blipFill rotWithShape="1">
          <a:blip r:embed="rId6" cstate="print">
            <a:alphaModFix/>
          </a:blip>
          <a:srcRect/>
          <a:stretch/>
        </p:blipFill>
        <p:spPr>
          <a:xfrm>
            <a:off x="2368975" y="5820381"/>
            <a:ext cx="1706906" cy="769774"/>
          </a:xfrm>
          <a:prstGeom prst="rect">
            <a:avLst/>
          </a:prstGeom>
          <a:noFill/>
          <a:ln>
            <a:noFill/>
          </a:ln>
        </p:spPr>
      </p:pic>
      <p:pic>
        <p:nvPicPr>
          <p:cNvPr id="8" name="Google Shape;156;p1" descr="C:\Users\faten\Desktop\CA-19\EURACE.png"/>
          <p:cNvPicPr preferRelativeResize="0"/>
          <p:nvPr userDrawn="1"/>
        </p:nvPicPr>
        <p:blipFill rotWithShape="1">
          <a:blip r:embed="rId7" cstate="print">
            <a:alphaModFix/>
          </a:blip>
          <a:srcRect/>
          <a:stretch/>
        </p:blipFill>
        <p:spPr>
          <a:xfrm>
            <a:off x="4481743" y="6055277"/>
            <a:ext cx="2399199" cy="478396"/>
          </a:xfrm>
          <a:prstGeom prst="rect">
            <a:avLst/>
          </a:prstGeom>
          <a:noFill/>
          <a:ln>
            <a:noFill/>
          </a:ln>
        </p:spPr>
      </p:pic>
      <p:pic>
        <p:nvPicPr>
          <p:cNvPr id="9" name="Google Shape;157;p1" descr="C:\Users\faten\Desktop\CA-19\CGE.png"/>
          <p:cNvPicPr preferRelativeResize="0"/>
          <p:nvPr userDrawn="1"/>
        </p:nvPicPr>
        <p:blipFill rotWithShape="1">
          <a:blip r:embed="rId8" cstate="print">
            <a:alphaModFix/>
          </a:blip>
          <a:srcRect/>
          <a:stretch/>
        </p:blipFill>
        <p:spPr>
          <a:xfrm>
            <a:off x="7138452" y="5952471"/>
            <a:ext cx="1518118" cy="512782"/>
          </a:xfrm>
          <a:prstGeom prst="rect">
            <a:avLst/>
          </a:prstGeom>
          <a:noFill/>
          <a:ln>
            <a:noFill/>
          </a:ln>
        </p:spPr>
      </p:pic>
      <p:pic>
        <p:nvPicPr>
          <p:cNvPr id="13" name="Google Shape;159;p1"/>
          <p:cNvPicPr preferRelativeResize="0"/>
          <p:nvPr userDrawn="1"/>
        </p:nvPicPr>
        <p:blipFill>
          <a:blip r:embed="rId9" cstate="print">
            <a:alphaModFix/>
          </a:blip>
          <a:stretch>
            <a:fillRect/>
          </a:stretch>
        </p:blipFill>
        <p:spPr>
          <a:xfrm>
            <a:off x="171625" y="220762"/>
            <a:ext cx="4204723" cy="1902600"/>
          </a:xfrm>
          <a:prstGeom prst="rect">
            <a:avLst/>
          </a:prstGeom>
          <a:noFill/>
          <a:ln>
            <a:noFill/>
          </a:ln>
        </p:spPr>
      </p:pic>
    </p:spTree>
    <p:extLst>
      <p:ext uri="{BB962C8B-B14F-4D97-AF65-F5344CB8AC3E}">
        <p14:creationId xmlns:p14="http://schemas.microsoft.com/office/powerpoint/2010/main" val="31787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reserve="1">
  <p:cSld name="Comparison">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2" name="Google Shape;82;p1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3" name="Google Shape;83;p1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404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75865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86583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p:cSld name="Content with Caption">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2" name="Google Shape;92;p17"/>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3" name="Google Shape;93;p17"/>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3657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8"/>
          <p:cNvSpPr>
            <a:spLocks noGrp="1"/>
          </p:cNvSpPr>
          <p:nvPr>
            <p:ph type="pic" idx="2"/>
          </p:nvPr>
        </p:nvSpPr>
        <p:spPr>
          <a:xfrm>
            <a:off x="5183187"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98" name="Google Shape;98;p18"/>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8"/>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2449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reserve="1">
  <p:cSld name="Title and Vertical 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3" name="Google Shape;103;p1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79879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reserve="1">
  <p:cSld name="Vertical Title and 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6" name="Google Shape;106;p20"/>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2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3823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reserve="1">
  <p:cSld name="Title 2">
    <p:spTree>
      <p:nvGrpSpPr>
        <p:cNvPr id="1" name="Shape 108"/>
        <p:cNvGrpSpPr/>
        <p:nvPr/>
      </p:nvGrpSpPr>
      <p:grpSpPr>
        <a:xfrm>
          <a:off x="0" y="0"/>
          <a:ext cx="0" cy="0"/>
          <a:chOff x="0" y="0"/>
          <a:chExt cx="0" cy="0"/>
        </a:xfrm>
      </p:grpSpPr>
      <p:sp>
        <p:nvSpPr>
          <p:cNvPr id="109" name="Google Shape;109;ge35c07f9d5_0_198"/>
          <p:cNvSpPr/>
          <p:nvPr/>
        </p:nvSpPr>
        <p:spPr>
          <a:xfrm>
            <a:off x="0" y="2400300"/>
            <a:ext cx="12192000" cy="2057400"/>
          </a:xfrm>
          <a:prstGeom prst="rect">
            <a:avLst/>
          </a:prstGeom>
          <a:gradFill>
            <a:gsLst>
              <a:gs pos="0">
                <a:srgbClr val="FFFFFF">
                  <a:alpha val="89411"/>
                </a:srgbClr>
              </a:gs>
              <a:gs pos="25000">
                <a:srgbClr val="FFFFFF">
                  <a:alpha val="40392"/>
                </a:srgbClr>
              </a:gs>
              <a:gs pos="51000">
                <a:srgbClr val="FFFFFF">
                  <a:alpha val="0"/>
                </a:srgbClr>
              </a:gs>
              <a:gs pos="80000">
                <a:srgbClr val="FFFFFF">
                  <a:alpha val="392"/>
                </a:srgbClr>
              </a:gs>
              <a:gs pos="100000">
                <a:srgbClr val="FFFFFF">
                  <a:alpha val="4941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0" name="Google Shape;110;ge35c07f9d5_0_19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1" name="Google Shape;111;ge35c07f9d5_0_19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2" name="Google Shape;112;ge35c07f9d5_0_19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811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0" end="0"/>
                                            </p:txEl>
                                          </p:spTgt>
                                        </p:tgtEl>
                                        <p:attrNameLst>
                                          <p:attrName>style.visibility</p:attrName>
                                        </p:attrNameLst>
                                      </p:cBhvr>
                                      <p:to>
                                        <p:strVal val="visible"/>
                                      </p:to>
                                    </p:set>
                                    <p:animEffect transition="in" filter="fade">
                                      <p:cBhvr>
                                        <p:cTn id="10" dur="1000"/>
                                        <p:tgtEl>
                                          <p:spTgt spid="1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charRg st="1" end="1"/>
                                            </p:txEl>
                                          </p:spTgt>
                                        </p:tgtEl>
                                        <p:attrNameLst>
                                          <p:attrName>style.visibility</p:attrName>
                                        </p:attrNameLst>
                                      </p:cBhvr>
                                      <p:to>
                                        <p:strVal val="visible"/>
                                      </p:to>
                                    </p:set>
                                    <p:animEffect transition="in" filter="fade">
                                      <p:cBhvr>
                                        <p:cTn id="13" dur="1000"/>
                                        <p:tgtEl>
                                          <p:spTgt spid="111">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charRg st="1" end="1"/>
                                            </p:txEl>
                                          </p:spTgt>
                                        </p:tgtEl>
                                        <p:attrNameLst>
                                          <p:attrName>style.visibility</p:attrName>
                                        </p:attrNameLst>
                                      </p:cBhvr>
                                      <p:to>
                                        <p:strVal val="visible"/>
                                      </p:to>
                                    </p:set>
                                    <p:animEffect transition="in" filter="fade">
                                      <p:cBhvr>
                                        <p:cTn id="16" dur="1000"/>
                                        <p:tgtEl>
                                          <p:spTgt spid="111">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charRg st="1" end="1"/>
                                            </p:txEl>
                                          </p:spTgt>
                                        </p:tgtEl>
                                        <p:attrNameLst>
                                          <p:attrName>style.visibility</p:attrName>
                                        </p:attrNameLst>
                                      </p:cBhvr>
                                      <p:to>
                                        <p:strVal val="visible"/>
                                      </p:to>
                                    </p:set>
                                    <p:animEffect transition="in" filter="fade">
                                      <p:cBhvr>
                                        <p:cTn id="19" dur="1000"/>
                                        <p:tgtEl>
                                          <p:spTgt spid="111">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charRg st="1" end="1"/>
                                            </p:txEl>
                                          </p:spTgt>
                                        </p:tgtEl>
                                        <p:attrNameLst>
                                          <p:attrName>style.visibility</p:attrName>
                                        </p:attrNameLst>
                                      </p:cBhvr>
                                      <p:to>
                                        <p:strVal val="visible"/>
                                      </p:to>
                                    </p:set>
                                    <p:animEffect transition="in" filter="fade">
                                      <p:cBhvr>
                                        <p:cTn id="22" dur="1000"/>
                                        <p:tgtEl>
                                          <p:spTgt spid="111">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charRg st="1" end="1"/>
                                            </p:txEl>
                                          </p:spTgt>
                                        </p:tgtEl>
                                        <p:attrNameLst>
                                          <p:attrName>style.visibility</p:attrName>
                                        </p:attrNameLst>
                                      </p:cBhvr>
                                      <p:to>
                                        <p:strVal val="visible"/>
                                      </p:to>
                                    </p:set>
                                    <p:animEffect transition="in" filter="fade">
                                      <p:cBhvr>
                                        <p:cTn id="25" dur="1000"/>
                                        <p:tgtEl>
                                          <p:spTgt spid="111">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charRg st="1" end="1"/>
                                            </p:txEl>
                                          </p:spTgt>
                                        </p:tgtEl>
                                        <p:attrNameLst>
                                          <p:attrName>style.visibility</p:attrName>
                                        </p:attrNameLst>
                                      </p:cBhvr>
                                      <p:to>
                                        <p:strVal val="visible"/>
                                      </p:to>
                                    </p:set>
                                    <p:animEffect transition="in" filter="fade">
                                      <p:cBhvr>
                                        <p:cTn id="28" dur="1000"/>
                                        <p:tgtEl>
                                          <p:spTgt spid="111">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xEl>
                                              <p:charRg st="1" end="1"/>
                                            </p:txEl>
                                          </p:spTgt>
                                        </p:tgtEl>
                                        <p:attrNameLst>
                                          <p:attrName>style.visibility</p:attrName>
                                        </p:attrNameLst>
                                      </p:cBhvr>
                                      <p:to>
                                        <p:strVal val="visible"/>
                                      </p:to>
                                    </p:set>
                                    <p:animEffect transition="in" filter="fade">
                                      <p:cBhvr>
                                        <p:cTn id="31" dur="1000"/>
                                        <p:tgtEl>
                                          <p:spTgt spid="111">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
                                            <p:txEl>
                                              <p:charRg st="1" end="1"/>
                                            </p:txEl>
                                          </p:spTgt>
                                        </p:tgtEl>
                                        <p:attrNameLst>
                                          <p:attrName>style.visibility</p:attrName>
                                        </p:attrNameLst>
                                      </p:cBhvr>
                                      <p:to>
                                        <p:strVal val="visible"/>
                                      </p:to>
                                    </p:set>
                                    <p:animEffect transition="in" filter="fade">
                                      <p:cBhvr>
                                        <p:cTn id="34" dur="1000"/>
                                        <p:tgtEl>
                                          <p:spTgt spid="111">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reserve="1">
  <p:cSld name="Keywords">
    <p:spTree>
      <p:nvGrpSpPr>
        <p:cNvPr id="1" name="Shape 113"/>
        <p:cNvGrpSpPr/>
        <p:nvPr/>
      </p:nvGrpSpPr>
      <p:grpSpPr>
        <a:xfrm>
          <a:off x="0" y="0"/>
          <a:ext cx="0" cy="0"/>
          <a:chOff x="0" y="0"/>
          <a:chExt cx="0" cy="0"/>
        </a:xfrm>
      </p:grpSpPr>
      <p:sp>
        <p:nvSpPr>
          <p:cNvPr id="114" name="Google Shape;114;ge35c07f9d5_0_942"/>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5" name="Google Shape;115;ge35c07f9d5_0_94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16" name="Google Shape;116;ge35c07f9d5_0_94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117" name="Google Shape;117;ge35c07f9d5_0_942"/>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8" name="Google Shape;118;ge35c07f9d5_0_942"/>
          <p:cNvSpPr/>
          <p:nvPr/>
        </p:nvSpPr>
        <p:spPr>
          <a:xfrm>
            <a:off x="0" y="2526979"/>
            <a:ext cx="12192000" cy="1298700"/>
          </a:xfrm>
          <a:prstGeom prst="rect">
            <a:avLst/>
          </a:prstGeom>
          <a:gradFill>
            <a:gsLst>
              <a:gs pos="0">
                <a:srgbClr val="FFFFFF">
                  <a:alpha val="83137"/>
                </a:srgbClr>
              </a:gs>
              <a:gs pos="24000">
                <a:srgbClr val="FFFFFF">
                  <a:alpha val="30196"/>
                </a:srgbClr>
              </a:gs>
              <a:gs pos="67000">
                <a:srgbClr val="FFFFFF">
                  <a:alpha val="4313"/>
                </a:srgbClr>
              </a:gs>
              <a:gs pos="100000">
                <a:srgbClr val="FFFFFF">
                  <a:alpha val="64313"/>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9" name="Google Shape;119;ge35c07f9d5_0_942"/>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0" name="Google Shape;120;ge35c07f9d5_0_942"/>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1" name="Google Shape;121;ge35c07f9d5_0_942"/>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2" name="Google Shape;122;ge35c07f9d5_0_942"/>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ge35c07f9d5_0_942"/>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4" name="Google Shape;124;ge35c07f9d5_0_942"/>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5" name="Google Shape;125;ge35c07f9d5_0_942"/>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6" name="Google Shape;126;ge35c07f9d5_0_942"/>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7" name="Google Shape;127;ge35c07f9d5_0_942"/>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8" name="Google Shape;128;ge35c07f9d5_0_942"/>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9" name="Google Shape;129;ge35c07f9d5_0_942"/>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0" name="Google Shape;130;ge35c07f9d5_0_942"/>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1" name="Google Shape;131;ge35c07f9d5_0_942"/>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ge35c07f9d5_0_942"/>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ge35c07f9d5_0_942"/>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ge35c07f9d5_0_942"/>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5" name="Google Shape;135;ge35c07f9d5_0_942"/>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6" name="Google Shape;136;ge35c07f9d5_0_942"/>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7" name="Google Shape;137;ge35c07f9d5_0_942"/>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8" name="Google Shape;138;ge35c07f9d5_0_942"/>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9" name="Google Shape;139;ge35c07f9d5_0_942"/>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0" name="Google Shape;140;ge35c07f9d5_0_942"/>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41" name="Google Shape;141;ge35c07f9d5_0_942"/>
          <p:cNvPicPr preferRelativeResize="0"/>
          <p:nvPr/>
        </p:nvPicPr>
        <p:blipFill rotWithShape="1">
          <a:blip r:embed="rId2" cstate="print">
            <a:alphaModFix/>
          </a:blip>
          <a:srcRect/>
          <a:stretch/>
        </p:blipFill>
        <p:spPr>
          <a:xfrm>
            <a:off x="1907626" y="4940635"/>
            <a:ext cx="5417400" cy="396000"/>
          </a:xfrm>
          <a:prstGeom prst="rect">
            <a:avLst/>
          </a:prstGeom>
          <a:noFill/>
          <a:ln>
            <a:noFill/>
          </a:ln>
        </p:spPr>
      </p:pic>
      <p:sp>
        <p:nvSpPr>
          <p:cNvPr id="142" name="Google Shape;142;ge35c07f9d5_0_942"/>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3" name="Google Shape;143;ge35c07f9d5_0_942"/>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53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
                                            <p:txEl>
                                              <p:charRg st="1" end="1"/>
                                            </p:txEl>
                                          </p:spTgt>
                                        </p:tgtEl>
                                        <p:attrNameLst>
                                          <p:attrName>style.visibility</p:attrName>
                                        </p:attrNameLst>
                                      </p:cBhvr>
                                      <p:to>
                                        <p:strVal val="visible"/>
                                      </p:to>
                                    </p:set>
                                    <p:animEffect transition="in" filter="fade">
                                      <p:cBhvr>
                                        <p:cTn id="10" dur="500"/>
                                        <p:tgtEl>
                                          <p:spTgt spid="117">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xEl>
                                              <p:charRg st="1" end="1"/>
                                            </p:txEl>
                                          </p:spTgt>
                                        </p:tgtEl>
                                        <p:attrNameLst>
                                          <p:attrName>style.visibility</p:attrName>
                                        </p:attrNameLst>
                                      </p:cBhvr>
                                      <p:to>
                                        <p:strVal val="visible"/>
                                      </p:to>
                                    </p:set>
                                    <p:animEffect transition="in" filter="fade">
                                      <p:cBhvr>
                                        <p:cTn id="13" dur="500"/>
                                        <p:tgtEl>
                                          <p:spTgt spid="117">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xEl>
                                              <p:charRg st="1" end="1"/>
                                            </p:txEl>
                                          </p:spTgt>
                                        </p:tgtEl>
                                        <p:attrNameLst>
                                          <p:attrName>style.visibility</p:attrName>
                                        </p:attrNameLst>
                                      </p:cBhvr>
                                      <p:to>
                                        <p:strVal val="visible"/>
                                      </p:to>
                                    </p:set>
                                    <p:animEffect transition="in" filter="fade">
                                      <p:cBhvr>
                                        <p:cTn id="16" dur="500"/>
                                        <p:tgtEl>
                                          <p:spTgt spid="117">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
                                            <p:txEl>
                                              <p:charRg st="1" end="1"/>
                                            </p:txEl>
                                          </p:spTgt>
                                        </p:tgtEl>
                                        <p:attrNameLst>
                                          <p:attrName>style.visibility</p:attrName>
                                        </p:attrNameLst>
                                      </p:cBhvr>
                                      <p:to>
                                        <p:strVal val="visible"/>
                                      </p:to>
                                    </p:set>
                                    <p:animEffect transition="in" filter="fade">
                                      <p:cBhvr>
                                        <p:cTn id="19" dur="500"/>
                                        <p:tgtEl>
                                          <p:spTgt spid="117">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xEl>
                                              <p:charRg st="1" end="1"/>
                                            </p:txEl>
                                          </p:spTgt>
                                        </p:tgtEl>
                                        <p:attrNameLst>
                                          <p:attrName>style.visibility</p:attrName>
                                        </p:attrNameLst>
                                      </p:cBhvr>
                                      <p:to>
                                        <p:strVal val="visible"/>
                                      </p:to>
                                    </p:set>
                                    <p:animEffect transition="in" filter="fade">
                                      <p:cBhvr>
                                        <p:cTn id="22" dur="500"/>
                                        <p:tgtEl>
                                          <p:spTgt spid="117">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7">
                                            <p:txEl>
                                              <p:charRg st="1" end="1"/>
                                            </p:txEl>
                                          </p:spTgt>
                                        </p:tgtEl>
                                        <p:attrNameLst>
                                          <p:attrName>style.visibility</p:attrName>
                                        </p:attrNameLst>
                                      </p:cBhvr>
                                      <p:to>
                                        <p:strVal val="visible"/>
                                      </p:to>
                                    </p:set>
                                    <p:animEffect transition="in" filter="fade">
                                      <p:cBhvr>
                                        <p:cTn id="25" dur="500"/>
                                        <p:tgtEl>
                                          <p:spTgt spid="117">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7">
                                            <p:txEl>
                                              <p:charRg st="1" end="1"/>
                                            </p:txEl>
                                          </p:spTgt>
                                        </p:tgtEl>
                                        <p:attrNameLst>
                                          <p:attrName>style.visibility</p:attrName>
                                        </p:attrNameLst>
                                      </p:cBhvr>
                                      <p:to>
                                        <p:strVal val="visible"/>
                                      </p:to>
                                    </p:set>
                                    <p:animEffect transition="in" filter="fade">
                                      <p:cBhvr>
                                        <p:cTn id="28" dur="500"/>
                                        <p:tgtEl>
                                          <p:spTgt spid="117">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xEl>
                                              <p:charRg st="1" end="1"/>
                                            </p:txEl>
                                          </p:spTgt>
                                        </p:tgtEl>
                                        <p:attrNameLst>
                                          <p:attrName>style.visibility</p:attrName>
                                        </p:attrNameLst>
                                      </p:cBhvr>
                                      <p:to>
                                        <p:strVal val="visible"/>
                                      </p:to>
                                    </p:set>
                                    <p:animEffect transition="in" filter="fade">
                                      <p:cBhvr>
                                        <p:cTn id="31" dur="500"/>
                                        <p:tgtEl>
                                          <p:spTgt spid="117">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250"/>
                                        <p:tgtEl>
                                          <p:spTgt spid="133"/>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nodeType="withEffect">
                                  <p:stCondLst>
                                    <p:cond delay="0"/>
                                  </p:stCondLst>
                                  <p:childTnLst>
                                    <p:set>
                                      <p:cBhvr>
                                        <p:cTn id="45" dur="1" fill="hold">
                                          <p:stCondLst>
                                            <p:cond delay="0"/>
                                          </p:stCondLst>
                                        </p:cTn>
                                        <p:tgtEl>
                                          <p:spTgt spid="134">
                                            <p:txEl>
                                              <p:pRg st="0" end="0"/>
                                            </p:txEl>
                                          </p:spTgt>
                                        </p:tgtEl>
                                        <p:attrNameLst>
                                          <p:attrName>style.visibility</p:attrName>
                                        </p:attrNameLst>
                                      </p:cBhvr>
                                      <p:to>
                                        <p:strVal val="visible"/>
                                      </p:to>
                                    </p:set>
                                    <p:animEffect transition="in" filter="fade">
                                      <p:cBhvr>
                                        <p:cTn id="46" dur="500"/>
                                        <p:tgtEl>
                                          <p:spTgt spid="13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4">
                                            <p:txEl>
                                              <p:charRg st="1" end="1"/>
                                            </p:txEl>
                                          </p:spTgt>
                                        </p:tgtEl>
                                        <p:attrNameLst>
                                          <p:attrName>style.visibility</p:attrName>
                                        </p:attrNameLst>
                                      </p:cBhvr>
                                      <p:to>
                                        <p:strVal val="visible"/>
                                      </p:to>
                                    </p:set>
                                    <p:animEffect transition="in" filter="fade">
                                      <p:cBhvr>
                                        <p:cTn id="49" dur="500"/>
                                        <p:tgtEl>
                                          <p:spTgt spid="13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4">
                                            <p:txEl>
                                              <p:charRg st="1" end="1"/>
                                            </p:txEl>
                                          </p:spTgt>
                                        </p:tgtEl>
                                        <p:attrNameLst>
                                          <p:attrName>style.visibility</p:attrName>
                                        </p:attrNameLst>
                                      </p:cBhvr>
                                      <p:to>
                                        <p:strVal val="visible"/>
                                      </p:to>
                                    </p:set>
                                    <p:animEffect transition="in" filter="fade">
                                      <p:cBhvr>
                                        <p:cTn id="52" dur="500"/>
                                        <p:tgtEl>
                                          <p:spTgt spid="13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34">
                                            <p:txEl>
                                              <p:charRg st="1" end="1"/>
                                            </p:txEl>
                                          </p:spTgt>
                                        </p:tgtEl>
                                        <p:attrNameLst>
                                          <p:attrName>style.visibility</p:attrName>
                                        </p:attrNameLst>
                                      </p:cBhvr>
                                      <p:to>
                                        <p:strVal val="visible"/>
                                      </p:to>
                                    </p:set>
                                    <p:animEffect transition="in" filter="fade">
                                      <p:cBhvr>
                                        <p:cTn id="55" dur="500"/>
                                        <p:tgtEl>
                                          <p:spTgt spid="13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xEl>
                                              <p:charRg st="1" end="1"/>
                                            </p:txEl>
                                          </p:spTgt>
                                        </p:tgtEl>
                                        <p:attrNameLst>
                                          <p:attrName>style.visibility</p:attrName>
                                        </p:attrNameLst>
                                      </p:cBhvr>
                                      <p:to>
                                        <p:strVal val="visible"/>
                                      </p:to>
                                    </p:set>
                                    <p:animEffect transition="in" filter="fade">
                                      <p:cBhvr>
                                        <p:cTn id="58" dur="500"/>
                                        <p:tgtEl>
                                          <p:spTgt spid="13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4">
                                            <p:txEl>
                                              <p:charRg st="1" end="1"/>
                                            </p:txEl>
                                          </p:spTgt>
                                        </p:tgtEl>
                                        <p:attrNameLst>
                                          <p:attrName>style.visibility</p:attrName>
                                        </p:attrNameLst>
                                      </p:cBhvr>
                                      <p:to>
                                        <p:strVal val="visible"/>
                                      </p:to>
                                    </p:set>
                                    <p:animEffect transition="in" filter="fade">
                                      <p:cBhvr>
                                        <p:cTn id="61" dur="500"/>
                                        <p:tgtEl>
                                          <p:spTgt spid="134">
                                            <p:txEl>
                                              <p:char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34">
                                            <p:txEl>
                                              <p:charRg st="1" end="1"/>
                                            </p:txEl>
                                          </p:spTgt>
                                        </p:tgtEl>
                                        <p:attrNameLst>
                                          <p:attrName>style.visibility</p:attrName>
                                        </p:attrNameLst>
                                      </p:cBhvr>
                                      <p:to>
                                        <p:strVal val="visible"/>
                                      </p:to>
                                    </p:set>
                                    <p:animEffect transition="in" filter="fade">
                                      <p:cBhvr>
                                        <p:cTn id="64" dur="500"/>
                                        <p:tgtEl>
                                          <p:spTgt spid="134">
                                            <p:txEl>
                                              <p:char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xEl>
                                              <p:charRg st="1" end="1"/>
                                            </p:txEl>
                                          </p:spTgt>
                                        </p:tgtEl>
                                        <p:attrNameLst>
                                          <p:attrName>style.visibility</p:attrName>
                                        </p:attrNameLst>
                                      </p:cBhvr>
                                      <p:to>
                                        <p:strVal val="visible"/>
                                      </p:to>
                                    </p:set>
                                    <p:animEffect transition="in" filter="fade">
                                      <p:cBhvr>
                                        <p:cTn id="67" dur="500"/>
                                        <p:tgtEl>
                                          <p:spTgt spid="134">
                                            <p:txEl>
                                              <p:char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xEl>
                                              <p:charRg st="1" end="1"/>
                                            </p:txEl>
                                          </p:spTgt>
                                        </p:tgtEl>
                                        <p:attrNameLst>
                                          <p:attrName>style.visibility</p:attrName>
                                        </p:attrNameLst>
                                      </p:cBhvr>
                                      <p:to>
                                        <p:strVal val="visible"/>
                                      </p:to>
                                    </p:set>
                                    <p:animEffect transition="in" filter="fade">
                                      <p:cBhvr>
                                        <p:cTn id="70" dur="500"/>
                                        <p:tgtEl>
                                          <p:spTgt spid="134">
                                            <p:txEl>
                                              <p:charRg st="1" end="1"/>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250"/>
                                        <p:tgtEl>
                                          <p:spTgt spid="13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250"/>
                                        <p:tgtEl>
                                          <p:spTgt spid="124"/>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par>
                                <p:cTn id="83" presetID="10" presetClass="entr" presetSubtype="0" fill="hold" nodeType="withEffect">
                                  <p:stCondLst>
                                    <p:cond delay="0"/>
                                  </p:stCondLst>
                                  <p:childTnLst>
                                    <p:set>
                                      <p:cBhvr>
                                        <p:cTn id="84" dur="1" fill="hold">
                                          <p:stCondLst>
                                            <p:cond delay="0"/>
                                          </p:stCondLst>
                                        </p:cTn>
                                        <p:tgtEl>
                                          <p:spTgt spid="136">
                                            <p:txEl>
                                              <p:pRg st="0" end="0"/>
                                            </p:txEl>
                                          </p:spTgt>
                                        </p:tgtEl>
                                        <p:attrNameLst>
                                          <p:attrName>style.visibility</p:attrName>
                                        </p:attrNameLst>
                                      </p:cBhvr>
                                      <p:to>
                                        <p:strVal val="visible"/>
                                      </p:to>
                                    </p:set>
                                    <p:animEffect transition="in" filter="fade">
                                      <p:cBhvr>
                                        <p:cTn id="85" dur="500"/>
                                        <p:tgtEl>
                                          <p:spTgt spid="136">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36">
                                            <p:txEl>
                                              <p:charRg st="1" end="1"/>
                                            </p:txEl>
                                          </p:spTgt>
                                        </p:tgtEl>
                                        <p:attrNameLst>
                                          <p:attrName>style.visibility</p:attrName>
                                        </p:attrNameLst>
                                      </p:cBhvr>
                                      <p:to>
                                        <p:strVal val="visible"/>
                                      </p:to>
                                    </p:set>
                                    <p:animEffect transition="in" filter="fade">
                                      <p:cBhvr>
                                        <p:cTn id="88" dur="500"/>
                                        <p:tgtEl>
                                          <p:spTgt spid="136">
                                            <p:txEl>
                                              <p:char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36">
                                            <p:txEl>
                                              <p:charRg st="1" end="1"/>
                                            </p:txEl>
                                          </p:spTgt>
                                        </p:tgtEl>
                                        <p:attrNameLst>
                                          <p:attrName>style.visibility</p:attrName>
                                        </p:attrNameLst>
                                      </p:cBhvr>
                                      <p:to>
                                        <p:strVal val="visible"/>
                                      </p:to>
                                    </p:set>
                                    <p:animEffect transition="in" filter="fade">
                                      <p:cBhvr>
                                        <p:cTn id="91" dur="500"/>
                                        <p:tgtEl>
                                          <p:spTgt spid="136">
                                            <p:txEl>
                                              <p:charRg st="1" end="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36">
                                            <p:txEl>
                                              <p:charRg st="1" end="1"/>
                                            </p:txEl>
                                          </p:spTgt>
                                        </p:tgtEl>
                                        <p:attrNameLst>
                                          <p:attrName>style.visibility</p:attrName>
                                        </p:attrNameLst>
                                      </p:cBhvr>
                                      <p:to>
                                        <p:strVal val="visible"/>
                                      </p:to>
                                    </p:set>
                                    <p:animEffect transition="in" filter="fade">
                                      <p:cBhvr>
                                        <p:cTn id="94" dur="500"/>
                                        <p:tgtEl>
                                          <p:spTgt spid="136">
                                            <p:txEl>
                                              <p:char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xEl>
                                              <p:charRg st="1" end="1"/>
                                            </p:txEl>
                                          </p:spTgt>
                                        </p:tgtEl>
                                        <p:attrNameLst>
                                          <p:attrName>style.visibility</p:attrName>
                                        </p:attrNameLst>
                                      </p:cBhvr>
                                      <p:to>
                                        <p:strVal val="visible"/>
                                      </p:to>
                                    </p:set>
                                    <p:animEffect transition="in" filter="fade">
                                      <p:cBhvr>
                                        <p:cTn id="97" dur="500"/>
                                        <p:tgtEl>
                                          <p:spTgt spid="136">
                                            <p:txEl>
                                              <p:char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xEl>
                                              <p:charRg st="1" end="1"/>
                                            </p:txEl>
                                          </p:spTgt>
                                        </p:tgtEl>
                                        <p:attrNameLst>
                                          <p:attrName>style.visibility</p:attrName>
                                        </p:attrNameLst>
                                      </p:cBhvr>
                                      <p:to>
                                        <p:strVal val="visible"/>
                                      </p:to>
                                    </p:set>
                                    <p:animEffect transition="in" filter="fade">
                                      <p:cBhvr>
                                        <p:cTn id="100" dur="500"/>
                                        <p:tgtEl>
                                          <p:spTgt spid="136">
                                            <p:txEl>
                                              <p:charRg st="1" end="1"/>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36">
                                            <p:txEl>
                                              <p:charRg st="1" end="1"/>
                                            </p:txEl>
                                          </p:spTgt>
                                        </p:tgtEl>
                                        <p:attrNameLst>
                                          <p:attrName>style.visibility</p:attrName>
                                        </p:attrNameLst>
                                      </p:cBhvr>
                                      <p:to>
                                        <p:strVal val="visible"/>
                                      </p:to>
                                    </p:set>
                                    <p:animEffect transition="in" filter="fade">
                                      <p:cBhvr>
                                        <p:cTn id="103" dur="500"/>
                                        <p:tgtEl>
                                          <p:spTgt spid="136">
                                            <p:txEl>
                                              <p:charRg st="1" end="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xEl>
                                              <p:charRg st="1" end="1"/>
                                            </p:txEl>
                                          </p:spTgt>
                                        </p:tgtEl>
                                        <p:attrNameLst>
                                          <p:attrName>style.visibility</p:attrName>
                                        </p:attrNameLst>
                                      </p:cBhvr>
                                      <p:to>
                                        <p:strVal val="visible"/>
                                      </p:to>
                                    </p:set>
                                    <p:animEffect transition="in" filter="fade">
                                      <p:cBhvr>
                                        <p:cTn id="106" dur="500"/>
                                        <p:tgtEl>
                                          <p:spTgt spid="136">
                                            <p:txEl>
                                              <p:charRg st="1" end="1"/>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36">
                                            <p:txEl>
                                              <p:charRg st="1" end="1"/>
                                            </p:txEl>
                                          </p:spTgt>
                                        </p:tgtEl>
                                        <p:attrNameLst>
                                          <p:attrName>style.visibility</p:attrName>
                                        </p:attrNameLst>
                                      </p:cBhvr>
                                      <p:to>
                                        <p:strVal val="visible"/>
                                      </p:to>
                                    </p:set>
                                    <p:animEffect transition="in" filter="fade">
                                      <p:cBhvr>
                                        <p:cTn id="109" dur="500"/>
                                        <p:tgtEl>
                                          <p:spTgt spid="136">
                                            <p:txEl>
                                              <p:charRg st="1" end="1"/>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250"/>
                                        <p:tgtEl>
                                          <p:spTgt spid="123"/>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fade">
                                      <p:cBhvr>
                                        <p:cTn id="117" dur="250"/>
                                        <p:tgtEl>
                                          <p:spTgt spid="130"/>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fade">
                                      <p:cBhvr>
                                        <p:cTn id="121" dur="500"/>
                                        <p:tgtEl>
                                          <p:spTgt spid="128"/>
                                        </p:tgtEl>
                                      </p:cBhvr>
                                    </p:animEffect>
                                  </p:childTnLst>
                                </p:cTn>
                              </p:par>
                              <p:par>
                                <p:cTn id="122" presetID="10" presetClass="entr" presetSubtype="0" fill="hold" nodeType="withEffect">
                                  <p:stCondLst>
                                    <p:cond delay="0"/>
                                  </p:stCondLst>
                                  <p:childTnLst>
                                    <p:set>
                                      <p:cBhvr>
                                        <p:cTn id="123" dur="1" fill="hold">
                                          <p:stCondLst>
                                            <p:cond delay="0"/>
                                          </p:stCondLst>
                                        </p:cTn>
                                        <p:tgtEl>
                                          <p:spTgt spid="138">
                                            <p:txEl>
                                              <p:pRg st="0" end="0"/>
                                            </p:txEl>
                                          </p:spTgt>
                                        </p:tgtEl>
                                        <p:attrNameLst>
                                          <p:attrName>style.visibility</p:attrName>
                                        </p:attrNameLst>
                                      </p:cBhvr>
                                      <p:to>
                                        <p:strVal val="visible"/>
                                      </p:to>
                                    </p:set>
                                    <p:animEffect transition="in" filter="fade">
                                      <p:cBhvr>
                                        <p:cTn id="124" dur="500"/>
                                        <p:tgtEl>
                                          <p:spTgt spid="138">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38">
                                            <p:txEl>
                                              <p:charRg st="1" end="1"/>
                                            </p:txEl>
                                          </p:spTgt>
                                        </p:tgtEl>
                                        <p:attrNameLst>
                                          <p:attrName>style.visibility</p:attrName>
                                        </p:attrNameLst>
                                      </p:cBhvr>
                                      <p:to>
                                        <p:strVal val="visible"/>
                                      </p:to>
                                    </p:set>
                                    <p:animEffect transition="in" filter="fade">
                                      <p:cBhvr>
                                        <p:cTn id="127" dur="500"/>
                                        <p:tgtEl>
                                          <p:spTgt spid="138">
                                            <p:txEl>
                                              <p:char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38">
                                            <p:txEl>
                                              <p:charRg st="1" end="1"/>
                                            </p:txEl>
                                          </p:spTgt>
                                        </p:tgtEl>
                                        <p:attrNameLst>
                                          <p:attrName>style.visibility</p:attrName>
                                        </p:attrNameLst>
                                      </p:cBhvr>
                                      <p:to>
                                        <p:strVal val="visible"/>
                                      </p:to>
                                    </p:set>
                                    <p:animEffect transition="in" filter="fade">
                                      <p:cBhvr>
                                        <p:cTn id="130" dur="500"/>
                                        <p:tgtEl>
                                          <p:spTgt spid="138">
                                            <p:txEl>
                                              <p:char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38">
                                            <p:txEl>
                                              <p:charRg st="1" end="1"/>
                                            </p:txEl>
                                          </p:spTgt>
                                        </p:tgtEl>
                                        <p:attrNameLst>
                                          <p:attrName>style.visibility</p:attrName>
                                        </p:attrNameLst>
                                      </p:cBhvr>
                                      <p:to>
                                        <p:strVal val="visible"/>
                                      </p:to>
                                    </p:set>
                                    <p:animEffect transition="in" filter="fade">
                                      <p:cBhvr>
                                        <p:cTn id="133" dur="500"/>
                                        <p:tgtEl>
                                          <p:spTgt spid="138">
                                            <p:txEl>
                                              <p:char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38">
                                            <p:txEl>
                                              <p:charRg st="1" end="1"/>
                                            </p:txEl>
                                          </p:spTgt>
                                        </p:tgtEl>
                                        <p:attrNameLst>
                                          <p:attrName>style.visibility</p:attrName>
                                        </p:attrNameLst>
                                      </p:cBhvr>
                                      <p:to>
                                        <p:strVal val="visible"/>
                                      </p:to>
                                    </p:set>
                                    <p:animEffect transition="in" filter="fade">
                                      <p:cBhvr>
                                        <p:cTn id="136" dur="500"/>
                                        <p:tgtEl>
                                          <p:spTgt spid="138">
                                            <p:txEl>
                                              <p:char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38">
                                            <p:txEl>
                                              <p:charRg st="1" end="1"/>
                                            </p:txEl>
                                          </p:spTgt>
                                        </p:tgtEl>
                                        <p:attrNameLst>
                                          <p:attrName>style.visibility</p:attrName>
                                        </p:attrNameLst>
                                      </p:cBhvr>
                                      <p:to>
                                        <p:strVal val="visible"/>
                                      </p:to>
                                    </p:set>
                                    <p:animEffect transition="in" filter="fade">
                                      <p:cBhvr>
                                        <p:cTn id="139" dur="500"/>
                                        <p:tgtEl>
                                          <p:spTgt spid="138">
                                            <p:txEl>
                                              <p:charRg st="1" end="1"/>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38">
                                            <p:txEl>
                                              <p:charRg st="1" end="1"/>
                                            </p:txEl>
                                          </p:spTgt>
                                        </p:tgtEl>
                                        <p:attrNameLst>
                                          <p:attrName>style.visibility</p:attrName>
                                        </p:attrNameLst>
                                      </p:cBhvr>
                                      <p:to>
                                        <p:strVal val="visible"/>
                                      </p:to>
                                    </p:set>
                                    <p:animEffect transition="in" filter="fade">
                                      <p:cBhvr>
                                        <p:cTn id="142" dur="500"/>
                                        <p:tgtEl>
                                          <p:spTgt spid="138">
                                            <p:txEl>
                                              <p:charRg st="1" end="1"/>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38">
                                            <p:txEl>
                                              <p:charRg st="1" end="1"/>
                                            </p:txEl>
                                          </p:spTgt>
                                        </p:tgtEl>
                                        <p:attrNameLst>
                                          <p:attrName>style.visibility</p:attrName>
                                        </p:attrNameLst>
                                      </p:cBhvr>
                                      <p:to>
                                        <p:strVal val="visible"/>
                                      </p:to>
                                    </p:set>
                                    <p:animEffect transition="in" filter="fade">
                                      <p:cBhvr>
                                        <p:cTn id="145" dur="500"/>
                                        <p:tgtEl>
                                          <p:spTgt spid="138">
                                            <p:txEl>
                                              <p:charRg st="1" end="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38">
                                            <p:txEl>
                                              <p:charRg st="1" end="1"/>
                                            </p:txEl>
                                          </p:spTgt>
                                        </p:tgtEl>
                                        <p:attrNameLst>
                                          <p:attrName>style.visibility</p:attrName>
                                        </p:attrNameLst>
                                      </p:cBhvr>
                                      <p:to>
                                        <p:strVal val="visible"/>
                                      </p:to>
                                    </p:set>
                                    <p:animEffect transition="in" filter="fade">
                                      <p:cBhvr>
                                        <p:cTn id="148" dur="500"/>
                                        <p:tgtEl>
                                          <p:spTgt spid="138">
                                            <p:txEl>
                                              <p:charRg st="1" end="1"/>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fade">
                                      <p:cBhvr>
                                        <p:cTn id="152" dur="250"/>
                                        <p:tgtEl>
                                          <p:spTgt spid="129"/>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fade">
                                      <p:cBhvr>
                                        <p:cTn id="156" dur="250"/>
                                        <p:tgtEl>
                                          <p:spTgt spid="121"/>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35">
                                            <p:txEl>
                                              <p:pRg st="0" end="0"/>
                                            </p:txEl>
                                          </p:spTgt>
                                        </p:tgtEl>
                                        <p:attrNameLst>
                                          <p:attrName>style.visibility</p:attrName>
                                        </p:attrNameLst>
                                      </p:cBhvr>
                                      <p:to>
                                        <p:strVal val="visible"/>
                                      </p:to>
                                    </p:set>
                                    <p:animEffect transition="in" filter="fade">
                                      <p:cBhvr>
                                        <p:cTn id="163" dur="500"/>
                                        <p:tgtEl>
                                          <p:spTgt spid="135">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35">
                                            <p:txEl>
                                              <p:charRg st="1" end="1"/>
                                            </p:txEl>
                                          </p:spTgt>
                                        </p:tgtEl>
                                        <p:attrNameLst>
                                          <p:attrName>style.visibility</p:attrName>
                                        </p:attrNameLst>
                                      </p:cBhvr>
                                      <p:to>
                                        <p:strVal val="visible"/>
                                      </p:to>
                                    </p:set>
                                    <p:animEffect transition="in" filter="fade">
                                      <p:cBhvr>
                                        <p:cTn id="166" dur="500"/>
                                        <p:tgtEl>
                                          <p:spTgt spid="135">
                                            <p:txEl>
                                              <p:char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35">
                                            <p:txEl>
                                              <p:charRg st="1" end="1"/>
                                            </p:txEl>
                                          </p:spTgt>
                                        </p:tgtEl>
                                        <p:attrNameLst>
                                          <p:attrName>style.visibility</p:attrName>
                                        </p:attrNameLst>
                                      </p:cBhvr>
                                      <p:to>
                                        <p:strVal val="visible"/>
                                      </p:to>
                                    </p:set>
                                    <p:animEffect transition="in" filter="fade">
                                      <p:cBhvr>
                                        <p:cTn id="169" dur="500"/>
                                        <p:tgtEl>
                                          <p:spTgt spid="135">
                                            <p:txEl>
                                              <p:charRg st="1" end="1"/>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35">
                                            <p:txEl>
                                              <p:charRg st="1" end="1"/>
                                            </p:txEl>
                                          </p:spTgt>
                                        </p:tgtEl>
                                        <p:attrNameLst>
                                          <p:attrName>style.visibility</p:attrName>
                                        </p:attrNameLst>
                                      </p:cBhvr>
                                      <p:to>
                                        <p:strVal val="visible"/>
                                      </p:to>
                                    </p:set>
                                    <p:animEffect transition="in" filter="fade">
                                      <p:cBhvr>
                                        <p:cTn id="172" dur="500"/>
                                        <p:tgtEl>
                                          <p:spTgt spid="135">
                                            <p:txEl>
                                              <p:charRg st="1" end="1"/>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xEl>
                                              <p:charRg st="1" end="1"/>
                                            </p:txEl>
                                          </p:spTgt>
                                        </p:tgtEl>
                                        <p:attrNameLst>
                                          <p:attrName>style.visibility</p:attrName>
                                        </p:attrNameLst>
                                      </p:cBhvr>
                                      <p:to>
                                        <p:strVal val="visible"/>
                                      </p:to>
                                    </p:set>
                                    <p:animEffect transition="in" filter="fade">
                                      <p:cBhvr>
                                        <p:cTn id="175" dur="500"/>
                                        <p:tgtEl>
                                          <p:spTgt spid="135">
                                            <p:txEl>
                                              <p:charRg st="1" end="1"/>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5">
                                            <p:txEl>
                                              <p:charRg st="1" end="1"/>
                                            </p:txEl>
                                          </p:spTgt>
                                        </p:tgtEl>
                                        <p:attrNameLst>
                                          <p:attrName>style.visibility</p:attrName>
                                        </p:attrNameLst>
                                      </p:cBhvr>
                                      <p:to>
                                        <p:strVal val="visible"/>
                                      </p:to>
                                    </p:set>
                                    <p:animEffect transition="in" filter="fade">
                                      <p:cBhvr>
                                        <p:cTn id="178" dur="500"/>
                                        <p:tgtEl>
                                          <p:spTgt spid="135">
                                            <p:txEl>
                                              <p:char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35">
                                            <p:txEl>
                                              <p:charRg st="1" end="1"/>
                                            </p:txEl>
                                          </p:spTgt>
                                        </p:tgtEl>
                                        <p:attrNameLst>
                                          <p:attrName>style.visibility</p:attrName>
                                        </p:attrNameLst>
                                      </p:cBhvr>
                                      <p:to>
                                        <p:strVal val="visible"/>
                                      </p:to>
                                    </p:set>
                                    <p:animEffect transition="in" filter="fade">
                                      <p:cBhvr>
                                        <p:cTn id="181" dur="500"/>
                                        <p:tgtEl>
                                          <p:spTgt spid="135">
                                            <p:txEl>
                                              <p:charRg st="1" end="1"/>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35">
                                            <p:txEl>
                                              <p:charRg st="1" end="1"/>
                                            </p:txEl>
                                          </p:spTgt>
                                        </p:tgtEl>
                                        <p:attrNameLst>
                                          <p:attrName>style.visibility</p:attrName>
                                        </p:attrNameLst>
                                      </p:cBhvr>
                                      <p:to>
                                        <p:strVal val="visible"/>
                                      </p:to>
                                    </p:set>
                                    <p:animEffect transition="in" filter="fade">
                                      <p:cBhvr>
                                        <p:cTn id="184" dur="500"/>
                                        <p:tgtEl>
                                          <p:spTgt spid="135">
                                            <p:txEl>
                                              <p:charRg st="1" end="1"/>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35">
                                            <p:txEl>
                                              <p:charRg st="1" end="1"/>
                                            </p:txEl>
                                          </p:spTgt>
                                        </p:tgtEl>
                                        <p:attrNameLst>
                                          <p:attrName>style.visibility</p:attrName>
                                        </p:attrNameLst>
                                      </p:cBhvr>
                                      <p:to>
                                        <p:strVal val="visible"/>
                                      </p:to>
                                    </p:set>
                                    <p:animEffect transition="in" filter="fade">
                                      <p:cBhvr>
                                        <p:cTn id="187" dur="500"/>
                                        <p:tgtEl>
                                          <p:spTgt spid="135">
                                            <p:txEl>
                                              <p:charRg st="1" end="1"/>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250"/>
                                        <p:tgtEl>
                                          <p:spTgt spid="120"/>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250"/>
                                        <p:tgtEl>
                                          <p:spTgt spid="127"/>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25"/>
                                        </p:tgtEl>
                                        <p:attrNameLst>
                                          <p:attrName>style.visibility</p:attrName>
                                        </p:attrNameLst>
                                      </p:cBhvr>
                                      <p:to>
                                        <p:strVal val="visible"/>
                                      </p:to>
                                    </p:set>
                                    <p:animEffect transition="in" filter="fade">
                                      <p:cBhvr>
                                        <p:cTn id="199" dur="500"/>
                                        <p:tgtEl>
                                          <p:spTgt spid="125"/>
                                        </p:tgtEl>
                                      </p:cBhvr>
                                    </p:animEffect>
                                  </p:childTnLst>
                                </p:cTn>
                              </p:par>
                              <p:par>
                                <p:cTn id="200" presetID="10" presetClass="entr" presetSubtype="0" fill="hold" nodeType="withEffect">
                                  <p:stCondLst>
                                    <p:cond delay="0"/>
                                  </p:stCondLst>
                                  <p:childTnLst>
                                    <p:set>
                                      <p:cBhvr>
                                        <p:cTn id="201" dur="1" fill="hold">
                                          <p:stCondLst>
                                            <p:cond delay="0"/>
                                          </p:stCondLst>
                                        </p:cTn>
                                        <p:tgtEl>
                                          <p:spTgt spid="137">
                                            <p:txEl>
                                              <p:pRg st="0" end="0"/>
                                            </p:txEl>
                                          </p:spTgt>
                                        </p:tgtEl>
                                        <p:attrNameLst>
                                          <p:attrName>style.visibility</p:attrName>
                                        </p:attrNameLst>
                                      </p:cBhvr>
                                      <p:to>
                                        <p:strVal val="visible"/>
                                      </p:to>
                                    </p:set>
                                    <p:animEffect transition="in" filter="fade">
                                      <p:cBhvr>
                                        <p:cTn id="202" dur="500"/>
                                        <p:tgtEl>
                                          <p:spTgt spid="137">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37">
                                            <p:txEl>
                                              <p:charRg st="1" end="1"/>
                                            </p:txEl>
                                          </p:spTgt>
                                        </p:tgtEl>
                                        <p:attrNameLst>
                                          <p:attrName>style.visibility</p:attrName>
                                        </p:attrNameLst>
                                      </p:cBhvr>
                                      <p:to>
                                        <p:strVal val="visible"/>
                                      </p:to>
                                    </p:set>
                                    <p:animEffect transition="in" filter="fade">
                                      <p:cBhvr>
                                        <p:cTn id="205" dur="500"/>
                                        <p:tgtEl>
                                          <p:spTgt spid="137">
                                            <p:txEl>
                                              <p:char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37">
                                            <p:txEl>
                                              <p:charRg st="1" end="1"/>
                                            </p:txEl>
                                          </p:spTgt>
                                        </p:tgtEl>
                                        <p:attrNameLst>
                                          <p:attrName>style.visibility</p:attrName>
                                        </p:attrNameLst>
                                      </p:cBhvr>
                                      <p:to>
                                        <p:strVal val="visible"/>
                                      </p:to>
                                    </p:set>
                                    <p:animEffect transition="in" filter="fade">
                                      <p:cBhvr>
                                        <p:cTn id="208" dur="500"/>
                                        <p:tgtEl>
                                          <p:spTgt spid="137">
                                            <p:txEl>
                                              <p:charRg st="1" end="1"/>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37">
                                            <p:txEl>
                                              <p:charRg st="1" end="1"/>
                                            </p:txEl>
                                          </p:spTgt>
                                        </p:tgtEl>
                                        <p:attrNameLst>
                                          <p:attrName>style.visibility</p:attrName>
                                        </p:attrNameLst>
                                      </p:cBhvr>
                                      <p:to>
                                        <p:strVal val="visible"/>
                                      </p:to>
                                    </p:set>
                                    <p:animEffect transition="in" filter="fade">
                                      <p:cBhvr>
                                        <p:cTn id="211" dur="500"/>
                                        <p:tgtEl>
                                          <p:spTgt spid="137">
                                            <p:txEl>
                                              <p:charRg st="1" end="1"/>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37">
                                            <p:txEl>
                                              <p:charRg st="1" end="1"/>
                                            </p:txEl>
                                          </p:spTgt>
                                        </p:tgtEl>
                                        <p:attrNameLst>
                                          <p:attrName>style.visibility</p:attrName>
                                        </p:attrNameLst>
                                      </p:cBhvr>
                                      <p:to>
                                        <p:strVal val="visible"/>
                                      </p:to>
                                    </p:set>
                                    <p:animEffect transition="in" filter="fade">
                                      <p:cBhvr>
                                        <p:cTn id="214" dur="500"/>
                                        <p:tgtEl>
                                          <p:spTgt spid="137">
                                            <p:txEl>
                                              <p:charRg st="1" end="1"/>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37">
                                            <p:txEl>
                                              <p:charRg st="1" end="1"/>
                                            </p:txEl>
                                          </p:spTgt>
                                        </p:tgtEl>
                                        <p:attrNameLst>
                                          <p:attrName>style.visibility</p:attrName>
                                        </p:attrNameLst>
                                      </p:cBhvr>
                                      <p:to>
                                        <p:strVal val="visible"/>
                                      </p:to>
                                    </p:set>
                                    <p:animEffect transition="in" filter="fade">
                                      <p:cBhvr>
                                        <p:cTn id="217" dur="500"/>
                                        <p:tgtEl>
                                          <p:spTgt spid="137">
                                            <p:txEl>
                                              <p:charRg st="1" end="1"/>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37">
                                            <p:txEl>
                                              <p:charRg st="1" end="1"/>
                                            </p:txEl>
                                          </p:spTgt>
                                        </p:tgtEl>
                                        <p:attrNameLst>
                                          <p:attrName>style.visibility</p:attrName>
                                        </p:attrNameLst>
                                      </p:cBhvr>
                                      <p:to>
                                        <p:strVal val="visible"/>
                                      </p:to>
                                    </p:set>
                                    <p:animEffect transition="in" filter="fade">
                                      <p:cBhvr>
                                        <p:cTn id="220" dur="500"/>
                                        <p:tgtEl>
                                          <p:spTgt spid="137">
                                            <p:txEl>
                                              <p:charRg st="1" end="1"/>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37">
                                            <p:txEl>
                                              <p:charRg st="1" end="1"/>
                                            </p:txEl>
                                          </p:spTgt>
                                        </p:tgtEl>
                                        <p:attrNameLst>
                                          <p:attrName>style.visibility</p:attrName>
                                        </p:attrNameLst>
                                      </p:cBhvr>
                                      <p:to>
                                        <p:strVal val="visible"/>
                                      </p:to>
                                    </p:set>
                                    <p:animEffect transition="in" filter="fade">
                                      <p:cBhvr>
                                        <p:cTn id="223" dur="500"/>
                                        <p:tgtEl>
                                          <p:spTgt spid="137">
                                            <p:txEl>
                                              <p:char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37">
                                            <p:txEl>
                                              <p:charRg st="1" end="1"/>
                                            </p:txEl>
                                          </p:spTgt>
                                        </p:tgtEl>
                                        <p:attrNameLst>
                                          <p:attrName>style.visibility</p:attrName>
                                        </p:attrNameLst>
                                      </p:cBhvr>
                                      <p:to>
                                        <p:strVal val="visible"/>
                                      </p:to>
                                    </p:set>
                                    <p:animEffect transition="in" filter="fade">
                                      <p:cBhvr>
                                        <p:cTn id="226" dur="500"/>
                                        <p:tgtEl>
                                          <p:spTgt spid="137">
                                            <p:txEl>
                                              <p:charRg st="1" end="1"/>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250"/>
                                        <p:tgtEl>
                                          <p:spTgt spid="126"/>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39">
                                            <p:txEl>
                                              <p:pRg st="0" end="0"/>
                                            </p:txEl>
                                          </p:spTgt>
                                        </p:tgtEl>
                                        <p:attrNameLst>
                                          <p:attrName>style.visibility</p:attrName>
                                        </p:attrNameLst>
                                      </p:cBhvr>
                                      <p:to>
                                        <p:strVal val="visible"/>
                                      </p:to>
                                    </p:set>
                                    <p:animEffect transition="in" filter="fade">
                                      <p:cBhvr>
                                        <p:cTn id="234" dur="500"/>
                                        <p:tgtEl>
                                          <p:spTgt spid="139">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39">
                                            <p:txEl>
                                              <p:charRg st="1" end="1"/>
                                            </p:txEl>
                                          </p:spTgt>
                                        </p:tgtEl>
                                        <p:attrNameLst>
                                          <p:attrName>style.visibility</p:attrName>
                                        </p:attrNameLst>
                                      </p:cBhvr>
                                      <p:to>
                                        <p:strVal val="visible"/>
                                      </p:to>
                                    </p:set>
                                    <p:animEffect transition="in" filter="fade">
                                      <p:cBhvr>
                                        <p:cTn id="238" dur="500"/>
                                        <p:tgtEl>
                                          <p:spTgt spid="139">
                                            <p:txEl>
                                              <p:char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39">
                                            <p:txEl>
                                              <p:charRg st="1" end="1"/>
                                            </p:txEl>
                                          </p:spTgt>
                                        </p:tgtEl>
                                        <p:attrNameLst>
                                          <p:attrName>style.visibility</p:attrName>
                                        </p:attrNameLst>
                                      </p:cBhvr>
                                      <p:to>
                                        <p:strVal val="visible"/>
                                      </p:to>
                                    </p:set>
                                    <p:animEffect transition="in" filter="fade">
                                      <p:cBhvr>
                                        <p:cTn id="242" dur="500"/>
                                        <p:tgtEl>
                                          <p:spTgt spid="139">
                                            <p:txEl>
                                              <p:charRg st="1" end="1"/>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39">
                                            <p:txEl>
                                              <p:charRg st="1" end="1"/>
                                            </p:txEl>
                                          </p:spTgt>
                                        </p:tgtEl>
                                        <p:attrNameLst>
                                          <p:attrName>style.visibility</p:attrName>
                                        </p:attrNameLst>
                                      </p:cBhvr>
                                      <p:to>
                                        <p:strVal val="visible"/>
                                      </p:to>
                                    </p:set>
                                    <p:animEffect transition="in" filter="fade">
                                      <p:cBhvr>
                                        <p:cTn id="246" dur="500"/>
                                        <p:tgtEl>
                                          <p:spTgt spid="139">
                                            <p:txEl>
                                              <p:charRg st="1" end="1"/>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39">
                                            <p:txEl>
                                              <p:charRg st="1" end="1"/>
                                            </p:txEl>
                                          </p:spTgt>
                                        </p:tgtEl>
                                        <p:attrNameLst>
                                          <p:attrName>style.visibility</p:attrName>
                                        </p:attrNameLst>
                                      </p:cBhvr>
                                      <p:to>
                                        <p:strVal val="visible"/>
                                      </p:to>
                                    </p:set>
                                    <p:animEffect transition="in" filter="fade">
                                      <p:cBhvr>
                                        <p:cTn id="250" dur="500"/>
                                        <p:tgtEl>
                                          <p:spTgt spid="139">
                                            <p:txEl>
                                              <p:charRg st="1" end="1"/>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39">
                                            <p:txEl>
                                              <p:charRg st="1" end="1"/>
                                            </p:txEl>
                                          </p:spTgt>
                                        </p:tgtEl>
                                        <p:attrNameLst>
                                          <p:attrName>style.visibility</p:attrName>
                                        </p:attrNameLst>
                                      </p:cBhvr>
                                      <p:to>
                                        <p:strVal val="visible"/>
                                      </p:to>
                                    </p:set>
                                    <p:animEffect transition="in" filter="fade">
                                      <p:cBhvr>
                                        <p:cTn id="254" dur="500"/>
                                        <p:tgtEl>
                                          <p:spTgt spid="139">
                                            <p:txEl>
                                              <p:charRg st="1" end="1"/>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39">
                                            <p:txEl>
                                              <p:charRg st="1" end="1"/>
                                            </p:txEl>
                                          </p:spTgt>
                                        </p:tgtEl>
                                        <p:attrNameLst>
                                          <p:attrName>style.visibility</p:attrName>
                                        </p:attrNameLst>
                                      </p:cBhvr>
                                      <p:to>
                                        <p:strVal val="visible"/>
                                      </p:to>
                                    </p:set>
                                    <p:animEffect transition="in" filter="fade">
                                      <p:cBhvr>
                                        <p:cTn id="258" dur="500"/>
                                        <p:tgtEl>
                                          <p:spTgt spid="139">
                                            <p:txEl>
                                              <p:charRg st="1" end="1"/>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39">
                                            <p:txEl>
                                              <p:charRg st="1" end="1"/>
                                            </p:txEl>
                                          </p:spTgt>
                                        </p:tgtEl>
                                        <p:attrNameLst>
                                          <p:attrName>style.visibility</p:attrName>
                                        </p:attrNameLst>
                                      </p:cBhvr>
                                      <p:to>
                                        <p:strVal val="visible"/>
                                      </p:to>
                                    </p:set>
                                    <p:animEffect transition="in" filter="fade">
                                      <p:cBhvr>
                                        <p:cTn id="262" dur="500"/>
                                        <p:tgtEl>
                                          <p:spTgt spid="139">
                                            <p:txEl>
                                              <p:charRg st="1" end="1"/>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39">
                                            <p:txEl>
                                              <p:charRg st="1" end="1"/>
                                            </p:txEl>
                                          </p:spTgt>
                                        </p:tgtEl>
                                        <p:attrNameLst>
                                          <p:attrName>style.visibility</p:attrName>
                                        </p:attrNameLst>
                                      </p:cBhvr>
                                      <p:to>
                                        <p:strVal val="visible"/>
                                      </p:to>
                                    </p:set>
                                    <p:animEffect transition="in" filter="fade">
                                      <p:cBhvr>
                                        <p:cTn id="266" dur="500"/>
                                        <p:tgtEl>
                                          <p:spTgt spid="139">
                                            <p:txEl>
                                              <p:charRg st="1" end="1"/>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1000"/>
                                        <p:tgtEl>
                                          <p:spTgt spid="141"/>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40">
                                            <p:txEl>
                                              <p:pRg st="0" end="0"/>
                                            </p:txEl>
                                          </p:spTgt>
                                        </p:tgtEl>
                                        <p:attrNameLst>
                                          <p:attrName>style.visibility</p:attrName>
                                        </p:attrNameLst>
                                      </p:cBhvr>
                                      <p:to>
                                        <p:strVal val="visible"/>
                                      </p:to>
                                    </p:set>
                                    <p:animEffect transition="in" filter="fade">
                                      <p:cBhvr>
                                        <p:cTn id="274" dur="750"/>
                                        <p:tgtEl>
                                          <p:spTgt spid="140">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40">
                                            <p:txEl>
                                              <p:charRg st="1" end="1"/>
                                            </p:txEl>
                                          </p:spTgt>
                                        </p:tgtEl>
                                        <p:attrNameLst>
                                          <p:attrName>style.visibility</p:attrName>
                                        </p:attrNameLst>
                                      </p:cBhvr>
                                      <p:to>
                                        <p:strVal val="visible"/>
                                      </p:to>
                                    </p:set>
                                    <p:animEffect transition="in" filter="fade">
                                      <p:cBhvr>
                                        <p:cTn id="278" dur="750"/>
                                        <p:tgtEl>
                                          <p:spTgt spid="140">
                                            <p:txEl>
                                              <p:char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40">
                                            <p:txEl>
                                              <p:charRg st="1" end="1"/>
                                            </p:txEl>
                                          </p:spTgt>
                                        </p:tgtEl>
                                        <p:attrNameLst>
                                          <p:attrName>style.visibility</p:attrName>
                                        </p:attrNameLst>
                                      </p:cBhvr>
                                      <p:to>
                                        <p:strVal val="visible"/>
                                      </p:to>
                                    </p:set>
                                    <p:animEffect transition="in" filter="fade">
                                      <p:cBhvr>
                                        <p:cTn id="282" dur="750"/>
                                        <p:tgtEl>
                                          <p:spTgt spid="140">
                                            <p:txEl>
                                              <p:charRg st="1" end="1"/>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40">
                                            <p:txEl>
                                              <p:charRg st="1" end="1"/>
                                            </p:txEl>
                                          </p:spTgt>
                                        </p:tgtEl>
                                        <p:attrNameLst>
                                          <p:attrName>style.visibility</p:attrName>
                                        </p:attrNameLst>
                                      </p:cBhvr>
                                      <p:to>
                                        <p:strVal val="visible"/>
                                      </p:to>
                                    </p:set>
                                    <p:animEffect transition="in" filter="fade">
                                      <p:cBhvr>
                                        <p:cTn id="286" dur="750"/>
                                        <p:tgtEl>
                                          <p:spTgt spid="140">
                                            <p:txEl>
                                              <p:charRg st="1" end="1"/>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40">
                                            <p:txEl>
                                              <p:charRg st="1" end="1"/>
                                            </p:txEl>
                                          </p:spTgt>
                                        </p:tgtEl>
                                        <p:attrNameLst>
                                          <p:attrName>style.visibility</p:attrName>
                                        </p:attrNameLst>
                                      </p:cBhvr>
                                      <p:to>
                                        <p:strVal val="visible"/>
                                      </p:to>
                                    </p:set>
                                    <p:animEffect transition="in" filter="fade">
                                      <p:cBhvr>
                                        <p:cTn id="290" dur="750"/>
                                        <p:tgtEl>
                                          <p:spTgt spid="140">
                                            <p:txEl>
                                              <p:charRg st="1" end="1"/>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40">
                                            <p:txEl>
                                              <p:charRg st="1" end="1"/>
                                            </p:txEl>
                                          </p:spTgt>
                                        </p:tgtEl>
                                        <p:attrNameLst>
                                          <p:attrName>style.visibility</p:attrName>
                                        </p:attrNameLst>
                                      </p:cBhvr>
                                      <p:to>
                                        <p:strVal val="visible"/>
                                      </p:to>
                                    </p:set>
                                    <p:animEffect transition="in" filter="fade">
                                      <p:cBhvr>
                                        <p:cTn id="294" dur="750"/>
                                        <p:tgtEl>
                                          <p:spTgt spid="140">
                                            <p:txEl>
                                              <p:charRg st="1" end="1"/>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40">
                                            <p:txEl>
                                              <p:charRg st="1" end="1"/>
                                            </p:txEl>
                                          </p:spTgt>
                                        </p:tgtEl>
                                        <p:attrNameLst>
                                          <p:attrName>style.visibility</p:attrName>
                                        </p:attrNameLst>
                                      </p:cBhvr>
                                      <p:to>
                                        <p:strVal val="visible"/>
                                      </p:to>
                                    </p:set>
                                    <p:animEffect transition="in" filter="fade">
                                      <p:cBhvr>
                                        <p:cTn id="298" dur="750"/>
                                        <p:tgtEl>
                                          <p:spTgt spid="140">
                                            <p:txEl>
                                              <p:charRg st="1" end="1"/>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40">
                                            <p:txEl>
                                              <p:charRg st="1" end="1"/>
                                            </p:txEl>
                                          </p:spTgt>
                                        </p:tgtEl>
                                        <p:attrNameLst>
                                          <p:attrName>style.visibility</p:attrName>
                                        </p:attrNameLst>
                                      </p:cBhvr>
                                      <p:to>
                                        <p:strVal val="visible"/>
                                      </p:to>
                                    </p:set>
                                    <p:animEffect transition="in" filter="fade">
                                      <p:cBhvr>
                                        <p:cTn id="302" dur="750"/>
                                        <p:tgtEl>
                                          <p:spTgt spid="140">
                                            <p:txEl>
                                              <p:charRg st="1" end="1"/>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40">
                                            <p:txEl>
                                              <p:charRg st="1" end="1"/>
                                            </p:txEl>
                                          </p:spTgt>
                                        </p:tgtEl>
                                        <p:attrNameLst>
                                          <p:attrName>style.visibility</p:attrName>
                                        </p:attrNameLst>
                                      </p:cBhvr>
                                      <p:to>
                                        <p:strVal val="visible"/>
                                      </p:to>
                                    </p:set>
                                    <p:animEffect transition="in" filter="fade">
                                      <p:cBhvr>
                                        <p:cTn id="306" dur="750"/>
                                        <p:tgtEl>
                                          <p:spTgt spid="140">
                                            <p:txEl>
                                              <p:charRg st="1" end="1"/>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42">
                                            <p:txEl>
                                              <p:pRg st="0" end="0"/>
                                            </p:txEl>
                                          </p:spTgt>
                                        </p:tgtEl>
                                        <p:attrNameLst>
                                          <p:attrName>style.visibility</p:attrName>
                                        </p:attrNameLst>
                                      </p:cBhvr>
                                      <p:to>
                                        <p:strVal val="visible"/>
                                      </p:to>
                                    </p:set>
                                    <p:animEffect transition="in" filter="fade">
                                      <p:cBhvr>
                                        <p:cTn id="310" dur="500"/>
                                        <p:tgtEl>
                                          <p:spTgt spid="142">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42">
                                            <p:txEl>
                                              <p:charRg st="1" end="1"/>
                                            </p:txEl>
                                          </p:spTgt>
                                        </p:tgtEl>
                                        <p:attrNameLst>
                                          <p:attrName>style.visibility</p:attrName>
                                        </p:attrNameLst>
                                      </p:cBhvr>
                                      <p:to>
                                        <p:strVal val="visible"/>
                                      </p:to>
                                    </p:set>
                                    <p:animEffect transition="in" filter="fade">
                                      <p:cBhvr>
                                        <p:cTn id="314" dur="500"/>
                                        <p:tgtEl>
                                          <p:spTgt spid="142">
                                            <p:txEl>
                                              <p:char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42">
                                            <p:txEl>
                                              <p:charRg st="1" end="1"/>
                                            </p:txEl>
                                          </p:spTgt>
                                        </p:tgtEl>
                                        <p:attrNameLst>
                                          <p:attrName>style.visibility</p:attrName>
                                        </p:attrNameLst>
                                      </p:cBhvr>
                                      <p:to>
                                        <p:strVal val="visible"/>
                                      </p:to>
                                    </p:set>
                                    <p:animEffect transition="in" filter="fade">
                                      <p:cBhvr>
                                        <p:cTn id="318" dur="500"/>
                                        <p:tgtEl>
                                          <p:spTgt spid="142">
                                            <p:txEl>
                                              <p:charRg st="1" end="1"/>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42">
                                            <p:txEl>
                                              <p:charRg st="1" end="1"/>
                                            </p:txEl>
                                          </p:spTgt>
                                        </p:tgtEl>
                                        <p:attrNameLst>
                                          <p:attrName>style.visibility</p:attrName>
                                        </p:attrNameLst>
                                      </p:cBhvr>
                                      <p:to>
                                        <p:strVal val="visible"/>
                                      </p:to>
                                    </p:set>
                                    <p:animEffect transition="in" filter="fade">
                                      <p:cBhvr>
                                        <p:cTn id="322" dur="500"/>
                                        <p:tgtEl>
                                          <p:spTgt spid="142">
                                            <p:txEl>
                                              <p:charRg st="1" end="1"/>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42">
                                            <p:txEl>
                                              <p:charRg st="1" end="1"/>
                                            </p:txEl>
                                          </p:spTgt>
                                        </p:tgtEl>
                                        <p:attrNameLst>
                                          <p:attrName>style.visibility</p:attrName>
                                        </p:attrNameLst>
                                      </p:cBhvr>
                                      <p:to>
                                        <p:strVal val="visible"/>
                                      </p:to>
                                    </p:set>
                                    <p:animEffect transition="in" filter="fade">
                                      <p:cBhvr>
                                        <p:cTn id="326" dur="500"/>
                                        <p:tgtEl>
                                          <p:spTgt spid="142">
                                            <p:txEl>
                                              <p:charRg st="1" end="1"/>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42">
                                            <p:txEl>
                                              <p:charRg st="1" end="1"/>
                                            </p:txEl>
                                          </p:spTgt>
                                        </p:tgtEl>
                                        <p:attrNameLst>
                                          <p:attrName>style.visibility</p:attrName>
                                        </p:attrNameLst>
                                      </p:cBhvr>
                                      <p:to>
                                        <p:strVal val="visible"/>
                                      </p:to>
                                    </p:set>
                                    <p:animEffect transition="in" filter="fade">
                                      <p:cBhvr>
                                        <p:cTn id="330" dur="500"/>
                                        <p:tgtEl>
                                          <p:spTgt spid="142">
                                            <p:txEl>
                                              <p:charRg st="1" end="1"/>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42">
                                            <p:txEl>
                                              <p:charRg st="1" end="1"/>
                                            </p:txEl>
                                          </p:spTgt>
                                        </p:tgtEl>
                                        <p:attrNameLst>
                                          <p:attrName>style.visibility</p:attrName>
                                        </p:attrNameLst>
                                      </p:cBhvr>
                                      <p:to>
                                        <p:strVal val="visible"/>
                                      </p:to>
                                    </p:set>
                                    <p:animEffect transition="in" filter="fade">
                                      <p:cBhvr>
                                        <p:cTn id="334" dur="500"/>
                                        <p:tgtEl>
                                          <p:spTgt spid="142">
                                            <p:txEl>
                                              <p:charRg st="1" end="1"/>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42">
                                            <p:txEl>
                                              <p:charRg st="1" end="1"/>
                                            </p:txEl>
                                          </p:spTgt>
                                        </p:tgtEl>
                                        <p:attrNameLst>
                                          <p:attrName>style.visibility</p:attrName>
                                        </p:attrNameLst>
                                      </p:cBhvr>
                                      <p:to>
                                        <p:strVal val="visible"/>
                                      </p:to>
                                    </p:set>
                                    <p:animEffect transition="in" filter="fade">
                                      <p:cBhvr>
                                        <p:cTn id="338" dur="500"/>
                                        <p:tgtEl>
                                          <p:spTgt spid="142">
                                            <p:txEl>
                                              <p:charRg st="1" end="1"/>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42">
                                            <p:txEl>
                                              <p:charRg st="1" end="1"/>
                                            </p:txEl>
                                          </p:spTgt>
                                        </p:tgtEl>
                                        <p:attrNameLst>
                                          <p:attrName>style.visibility</p:attrName>
                                        </p:attrNameLst>
                                      </p:cBhvr>
                                      <p:to>
                                        <p:strVal val="visible"/>
                                      </p:to>
                                    </p:set>
                                    <p:animEffect transition="in" filter="fade">
                                      <p:cBhvr>
                                        <p:cTn id="342" dur="500"/>
                                        <p:tgtEl>
                                          <p:spTgt spid="142">
                                            <p:txEl>
                                              <p:charRg st="1" end="1"/>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43">
                                            <p:txEl>
                                              <p:pRg st="0" end="0"/>
                                            </p:txEl>
                                          </p:spTgt>
                                        </p:tgtEl>
                                        <p:attrNameLst>
                                          <p:attrName>style.visibility</p:attrName>
                                        </p:attrNameLst>
                                      </p:cBhvr>
                                      <p:to>
                                        <p:strVal val="visible"/>
                                      </p:to>
                                    </p:set>
                                    <p:animEffect transition="in" filter="fade">
                                      <p:cBhvr>
                                        <p:cTn id="346" dur="750"/>
                                        <p:tgtEl>
                                          <p:spTgt spid="143">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43">
                                            <p:txEl>
                                              <p:charRg st="1" end="1"/>
                                            </p:txEl>
                                          </p:spTgt>
                                        </p:tgtEl>
                                        <p:attrNameLst>
                                          <p:attrName>style.visibility</p:attrName>
                                        </p:attrNameLst>
                                      </p:cBhvr>
                                      <p:to>
                                        <p:strVal val="visible"/>
                                      </p:to>
                                    </p:set>
                                    <p:animEffect transition="in" filter="fade">
                                      <p:cBhvr>
                                        <p:cTn id="350" dur="750"/>
                                        <p:tgtEl>
                                          <p:spTgt spid="143">
                                            <p:txEl>
                                              <p:char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43">
                                            <p:txEl>
                                              <p:charRg st="1" end="1"/>
                                            </p:txEl>
                                          </p:spTgt>
                                        </p:tgtEl>
                                        <p:attrNameLst>
                                          <p:attrName>style.visibility</p:attrName>
                                        </p:attrNameLst>
                                      </p:cBhvr>
                                      <p:to>
                                        <p:strVal val="visible"/>
                                      </p:to>
                                    </p:set>
                                    <p:animEffect transition="in" filter="fade">
                                      <p:cBhvr>
                                        <p:cTn id="354" dur="750"/>
                                        <p:tgtEl>
                                          <p:spTgt spid="143">
                                            <p:txEl>
                                              <p:charRg st="1" end="1"/>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43">
                                            <p:txEl>
                                              <p:charRg st="1" end="1"/>
                                            </p:txEl>
                                          </p:spTgt>
                                        </p:tgtEl>
                                        <p:attrNameLst>
                                          <p:attrName>style.visibility</p:attrName>
                                        </p:attrNameLst>
                                      </p:cBhvr>
                                      <p:to>
                                        <p:strVal val="visible"/>
                                      </p:to>
                                    </p:set>
                                    <p:animEffect transition="in" filter="fade">
                                      <p:cBhvr>
                                        <p:cTn id="358" dur="750"/>
                                        <p:tgtEl>
                                          <p:spTgt spid="143">
                                            <p:txEl>
                                              <p:charRg st="1" end="1"/>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43">
                                            <p:txEl>
                                              <p:charRg st="1" end="1"/>
                                            </p:txEl>
                                          </p:spTgt>
                                        </p:tgtEl>
                                        <p:attrNameLst>
                                          <p:attrName>style.visibility</p:attrName>
                                        </p:attrNameLst>
                                      </p:cBhvr>
                                      <p:to>
                                        <p:strVal val="visible"/>
                                      </p:to>
                                    </p:set>
                                    <p:animEffect transition="in" filter="fade">
                                      <p:cBhvr>
                                        <p:cTn id="362" dur="750"/>
                                        <p:tgtEl>
                                          <p:spTgt spid="143">
                                            <p:txEl>
                                              <p:charRg st="1" end="1"/>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43">
                                            <p:txEl>
                                              <p:charRg st="1" end="1"/>
                                            </p:txEl>
                                          </p:spTgt>
                                        </p:tgtEl>
                                        <p:attrNameLst>
                                          <p:attrName>style.visibility</p:attrName>
                                        </p:attrNameLst>
                                      </p:cBhvr>
                                      <p:to>
                                        <p:strVal val="visible"/>
                                      </p:to>
                                    </p:set>
                                    <p:animEffect transition="in" filter="fade">
                                      <p:cBhvr>
                                        <p:cTn id="366" dur="750"/>
                                        <p:tgtEl>
                                          <p:spTgt spid="143">
                                            <p:txEl>
                                              <p:charRg st="1" end="1"/>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43">
                                            <p:txEl>
                                              <p:charRg st="1" end="1"/>
                                            </p:txEl>
                                          </p:spTgt>
                                        </p:tgtEl>
                                        <p:attrNameLst>
                                          <p:attrName>style.visibility</p:attrName>
                                        </p:attrNameLst>
                                      </p:cBhvr>
                                      <p:to>
                                        <p:strVal val="visible"/>
                                      </p:to>
                                    </p:set>
                                    <p:animEffect transition="in" filter="fade">
                                      <p:cBhvr>
                                        <p:cTn id="370" dur="750"/>
                                        <p:tgtEl>
                                          <p:spTgt spid="143">
                                            <p:txEl>
                                              <p:charRg st="1" end="1"/>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43">
                                            <p:txEl>
                                              <p:charRg st="1" end="1"/>
                                            </p:txEl>
                                          </p:spTgt>
                                        </p:tgtEl>
                                        <p:attrNameLst>
                                          <p:attrName>style.visibility</p:attrName>
                                        </p:attrNameLst>
                                      </p:cBhvr>
                                      <p:to>
                                        <p:strVal val="visible"/>
                                      </p:to>
                                    </p:set>
                                    <p:animEffect transition="in" filter="fade">
                                      <p:cBhvr>
                                        <p:cTn id="374" dur="750"/>
                                        <p:tgtEl>
                                          <p:spTgt spid="143">
                                            <p:txEl>
                                              <p:charRg st="1" end="1"/>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43">
                                            <p:txEl>
                                              <p:charRg st="1" end="1"/>
                                            </p:txEl>
                                          </p:spTgt>
                                        </p:tgtEl>
                                        <p:attrNameLst>
                                          <p:attrName>style.visibility</p:attrName>
                                        </p:attrNameLst>
                                      </p:cBhvr>
                                      <p:to>
                                        <p:strVal val="visible"/>
                                      </p:to>
                                    </p:set>
                                    <p:animEffect transition="in" filter="fade">
                                      <p:cBhvr>
                                        <p:cTn id="378" dur="750"/>
                                        <p:tgtEl>
                                          <p:spTgt spid="14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blipFill>
          <a:blip r:embed="rId2" cstate="print">
            <a:alphaModFix/>
          </a:blip>
          <a:stretch>
            <a:fillRect/>
          </a:stretch>
        </a:blip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21338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reserve="1">
  <p:cSld name="Titre et contenu">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panose="02020603050405020304" pitchFamily="18" charset="0"/>
                <a:cs typeface="Times New Roman" panose="02020603050405020304" pitchFamily="18" charset="0"/>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5" name="Google Shape;15;p1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dirty="0"/>
          </a:p>
        </p:txBody>
      </p:sp>
      <p:sp>
        <p:nvSpPr>
          <p:cNvPr id="16" name="Google Shape;16;p1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38076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8257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reserve="1">
  <p:cSld name="1_Contents slide layout">
    <p:spTree>
      <p:nvGrpSpPr>
        <p:cNvPr id="1" name="Shape 19"/>
        <p:cNvGrpSpPr/>
        <p:nvPr/>
      </p:nvGrpSpPr>
      <p:grpSpPr>
        <a:xfrm>
          <a:off x="0" y="0"/>
          <a:ext cx="0" cy="0"/>
          <a:chOff x="0" y="0"/>
          <a:chExt cx="0" cy="0"/>
        </a:xfrm>
      </p:grpSpPr>
      <p:sp>
        <p:nvSpPr>
          <p:cNvPr id="20" name="Google Shape;20;gb815910f77_0_3307"/>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37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ogan" preserve="1">
  <p:cSld name="Slogan">
    <p:spTree>
      <p:nvGrpSpPr>
        <p:cNvPr id="1" name="Shape 21"/>
        <p:cNvGrpSpPr/>
        <p:nvPr/>
      </p:nvGrpSpPr>
      <p:grpSpPr>
        <a:xfrm>
          <a:off x="0" y="0"/>
          <a:ext cx="0" cy="0"/>
          <a:chOff x="0" y="0"/>
          <a:chExt cx="0" cy="0"/>
        </a:xfrm>
      </p:grpSpPr>
      <p:sp>
        <p:nvSpPr>
          <p:cNvPr id="22" name="Google Shape;22;ge35c07f9d5_0_5190"/>
          <p:cNvSpPr/>
          <p:nvPr/>
        </p:nvSpPr>
        <p:spPr>
          <a:xfrm>
            <a:off x="0" y="2878390"/>
            <a:ext cx="12192000" cy="1686600"/>
          </a:xfrm>
          <a:prstGeom prst="rect">
            <a:avLst/>
          </a:prstGeom>
          <a:gradFill>
            <a:gsLst>
              <a:gs pos="0">
                <a:schemeClr val="dk2"/>
              </a:gs>
              <a:gs pos="31000">
                <a:srgbClr val="FFFFFF">
                  <a:alpha val="52156"/>
                </a:srgbClr>
              </a:gs>
              <a:gs pos="67000">
                <a:srgbClr val="FFFFFF">
                  <a:alpha val="392"/>
                </a:srgbClr>
              </a:gs>
              <a:gs pos="88000">
                <a:srgbClr val="FFFFFF">
                  <a:alpha val="46274"/>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23" name="Google Shape;23;ge35c07f9d5_0_5190"/>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24" name="Google Shape;24;ge35c07f9d5_0_519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25" name="Google Shape;25;ge35c07f9d5_0_519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26" name="Google Shape;26;ge35c07f9d5_0_5190"/>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7" name="Google Shape;27;ge35c07f9d5_0_5190"/>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287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charRg st="1" end="1"/>
                                            </p:txEl>
                                          </p:spTgt>
                                        </p:tgtEl>
                                        <p:attrNameLst>
                                          <p:attrName>style.visibility</p:attrName>
                                        </p:attrNameLst>
                                      </p:cBhvr>
                                      <p:to>
                                        <p:strVal val="visible"/>
                                      </p:to>
                                    </p:set>
                                    <p:animEffect transition="in" filter="fade">
                                      <p:cBhvr>
                                        <p:cTn id="10" dur="500"/>
                                        <p:tgtEl>
                                          <p:spTgt spid="26">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charRg st="1" end="1"/>
                                            </p:txEl>
                                          </p:spTgt>
                                        </p:tgtEl>
                                        <p:attrNameLst>
                                          <p:attrName>style.visibility</p:attrName>
                                        </p:attrNameLst>
                                      </p:cBhvr>
                                      <p:to>
                                        <p:strVal val="visible"/>
                                      </p:to>
                                    </p:set>
                                    <p:animEffect transition="in" filter="fade">
                                      <p:cBhvr>
                                        <p:cTn id="13" dur="500"/>
                                        <p:tgtEl>
                                          <p:spTgt spid="26">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xEl>
                                              <p:charRg st="1" end="1"/>
                                            </p:txEl>
                                          </p:spTgt>
                                        </p:tgtEl>
                                        <p:attrNameLst>
                                          <p:attrName>style.visibility</p:attrName>
                                        </p:attrNameLst>
                                      </p:cBhvr>
                                      <p:to>
                                        <p:strVal val="visible"/>
                                      </p:to>
                                    </p:set>
                                    <p:animEffect transition="in" filter="fade">
                                      <p:cBhvr>
                                        <p:cTn id="16" dur="500"/>
                                        <p:tgtEl>
                                          <p:spTgt spid="26">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xEl>
                                              <p:charRg st="1" end="1"/>
                                            </p:txEl>
                                          </p:spTgt>
                                        </p:tgtEl>
                                        <p:attrNameLst>
                                          <p:attrName>style.visibility</p:attrName>
                                        </p:attrNameLst>
                                      </p:cBhvr>
                                      <p:to>
                                        <p:strVal val="visible"/>
                                      </p:to>
                                    </p:set>
                                    <p:animEffect transition="in" filter="fade">
                                      <p:cBhvr>
                                        <p:cTn id="25" dur="500"/>
                                        <p:tgtEl>
                                          <p:spTgt spid="26">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xEl>
                                              <p:charRg st="1" end="1"/>
                                            </p:txEl>
                                          </p:spTgt>
                                        </p:tgtEl>
                                        <p:attrNameLst>
                                          <p:attrName>style.visibility</p:attrName>
                                        </p:attrNameLst>
                                      </p:cBhvr>
                                      <p:to>
                                        <p:strVal val="visible"/>
                                      </p:to>
                                    </p:set>
                                    <p:animEffect transition="in" filter="fade">
                                      <p:cBhvr>
                                        <p:cTn id="28" dur="500"/>
                                        <p:tgtEl>
                                          <p:spTgt spid="26">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500"/>
                                        <p:tgtEl>
                                          <p:spTgt spid="27">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7">
                                            <p:txEl>
                                              <p:charRg st="1" end="1"/>
                                            </p:txEl>
                                          </p:spTgt>
                                        </p:tgtEl>
                                        <p:attrNameLst>
                                          <p:attrName>style.visibility</p:attrName>
                                        </p:attrNameLst>
                                      </p:cBhvr>
                                      <p:to>
                                        <p:strVal val="visible"/>
                                      </p:to>
                                    </p:set>
                                    <p:animEffect transition="in" filter="fade">
                                      <p:cBhvr>
                                        <p:cTn id="43" dur="500"/>
                                        <p:tgtEl>
                                          <p:spTgt spid="27">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7">
                                            <p:txEl>
                                              <p:charRg st="1" end="1"/>
                                            </p:txEl>
                                          </p:spTgt>
                                        </p:tgtEl>
                                        <p:attrNameLst>
                                          <p:attrName>style.visibility</p:attrName>
                                        </p:attrNameLst>
                                      </p:cBhvr>
                                      <p:to>
                                        <p:strVal val="visible"/>
                                      </p:to>
                                    </p:set>
                                    <p:animEffect transition="in" filter="fade">
                                      <p:cBhvr>
                                        <p:cTn id="47" dur="500"/>
                                        <p:tgtEl>
                                          <p:spTgt spid="27">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7">
                                            <p:txEl>
                                              <p:charRg st="1" end="1"/>
                                            </p:txEl>
                                          </p:spTgt>
                                        </p:tgtEl>
                                        <p:attrNameLst>
                                          <p:attrName>style.visibility</p:attrName>
                                        </p:attrNameLst>
                                      </p:cBhvr>
                                      <p:to>
                                        <p:strVal val="visible"/>
                                      </p:to>
                                    </p:set>
                                    <p:animEffect transition="in" filter="fade">
                                      <p:cBhvr>
                                        <p:cTn id="51" dur="500"/>
                                        <p:tgtEl>
                                          <p:spTgt spid="27">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7">
                                            <p:txEl>
                                              <p:charRg st="1" end="1"/>
                                            </p:txEl>
                                          </p:spTgt>
                                        </p:tgtEl>
                                        <p:attrNameLst>
                                          <p:attrName>style.visibility</p:attrName>
                                        </p:attrNameLst>
                                      </p:cBhvr>
                                      <p:to>
                                        <p:strVal val="visible"/>
                                      </p:to>
                                    </p:set>
                                    <p:animEffect transition="in" filter="fade">
                                      <p:cBhvr>
                                        <p:cTn id="55" dur="500"/>
                                        <p:tgtEl>
                                          <p:spTgt spid="27">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7">
                                            <p:txEl>
                                              <p:charRg st="1" end="1"/>
                                            </p:txEl>
                                          </p:spTgt>
                                        </p:tgtEl>
                                        <p:attrNameLst>
                                          <p:attrName>style.visibility</p:attrName>
                                        </p:attrNameLst>
                                      </p:cBhvr>
                                      <p:to>
                                        <p:strVal val="visible"/>
                                      </p:to>
                                    </p:set>
                                    <p:animEffect transition="in" filter="fade">
                                      <p:cBhvr>
                                        <p:cTn id="59" dur="500"/>
                                        <p:tgtEl>
                                          <p:spTgt spid="27">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xEl>
                                              <p:charRg st="1" end="1"/>
                                            </p:txEl>
                                          </p:spTgt>
                                        </p:tgtEl>
                                        <p:attrNameLst>
                                          <p:attrName>style.visibility</p:attrName>
                                        </p:attrNameLst>
                                      </p:cBhvr>
                                      <p:to>
                                        <p:strVal val="visible"/>
                                      </p:to>
                                    </p:set>
                                    <p:animEffect transition="in" filter="fade">
                                      <p:cBhvr>
                                        <p:cTn id="63" dur="500"/>
                                        <p:tgtEl>
                                          <p:spTgt spid="27">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27">
                                            <p:txEl>
                                              <p:charRg st="1" end="1"/>
                                            </p:txEl>
                                          </p:spTgt>
                                        </p:tgtEl>
                                        <p:attrNameLst>
                                          <p:attrName>style.visibility</p:attrName>
                                        </p:attrNameLst>
                                      </p:cBhvr>
                                      <p:to>
                                        <p:strVal val="visible"/>
                                      </p:to>
                                    </p:set>
                                    <p:animEffect transition="in" filter="fade">
                                      <p:cBhvr>
                                        <p:cTn id="67" dur="500"/>
                                        <p:tgtEl>
                                          <p:spTgt spid="27">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7">
                                            <p:txEl>
                                              <p:charRg st="1" end="1"/>
                                            </p:txEl>
                                          </p:spTgt>
                                        </p:tgtEl>
                                        <p:attrNameLst>
                                          <p:attrName>style.visibility</p:attrName>
                                        </p:attrNameLst>
                                      </p:cBhvr>
                                      <p:to>
                                        <p:strVal val="visible"/>
                                      </p:to>
                                    </p:set>
                                    <p:animEffect transition="in" filter="fade">
                                      <p:cBhvr>
                                        <p:cTn id="71" dur="500"/>
                                        <p:tgtEl>
                                          <p:spTgt spid="2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7" preserve="1">
  <p:cSld name="Section Break 7">
    <p:spTree>
      <p:nvGrpSpPr>
        <p:cNvPr id="1" name="Shape 28"/>
        <p:cNvGrpSpPr/>
        <p:nvPr/>
      </p:nvGrpSpPr>
      <p:grpSpPr>
        <a:xfrm>
          <a:off x="0" y="0"/>
          <a:ext cx="0" cy="0"/>
          <a:chOff x="0" y="0"/>
          <a:chExt cx="0" cy="0"/>
        </a:xfrm>
      </p:grpSpPr>
      <p:sp>
        <p:nvSpPr>
          <p:cNvPr id="29" name="Google Shape;29;ge35c07f9d5_0_100"/>
          <p:cNvSpPr>
            <a:spLocks noGrp="1"/>
          </p:cNvSpPr>
          <p:nvPr>
            <p:ph type="pic" idx="2"/>
          </p:nvPr>
        </p:nvSpPr>
        <p:spPr>
          <a:xfrm>
            <a:off x="0" y="0"/>
            <a:ext cx="12192000" cy="68580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Google Shape;30;ge35c07f9d5_0_100"/>
          <p:cNvSpPr>
            <a:spLocks noGrp="1"/>
          </p:cNvSpPr>
          <p:nvPr>
            <p:ph type="body" idx="1"/>
          </p:nvPr>
        </p:nvSpPr>
        <p:spPr>
          <a:xfrm>
            <a:off x="600418" y="1184939"/>
            <a:ext cx="5034300" cy="5033400"/>
          </a:xfrm>
          <a:prstGeom prst="ellipse">
            <a:avLst/>
          </a:prstGeom>
          <a:gradFill>
            <a:gsLst>
              <a:gs pos="0">
                <a:schemeClr val="dk2"/>
              </a:gs>
              <a:gs pos="31000">
                <a:srgbClr val="FFFFFF">
                  <a:alpha val="68235"/>
                </a:srgbClr>
              </a:gs>
              <a:gs pos="67000">
                <a:srgbClr val="FFFFFF">
                  <a:alpha val="392"/>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Google Shape;31;ge35c07f9d5_0_100"/>
          <p:cNvSpPr>
            <a:spLocks noGrp="1"/>
          </p:cNvSpPr>
          <p:nvPr>
            <p:ph type="body" idx="3"/>
          </p:nvPr>
        </p:nvSpPr>
        <p:spPr>
          <a:xfrm>
            <a:off x="1209632" y="1794050"/>
            <a:ext cx="3815700" cy="3815100"/>
          </a:xfrm>
          <a:prstGeom prst="ellipse">
            <a:avLst/>
          </a:prstGeom>
          <a:gradFill>
            <a:gsLst>
              <a:gs pos="0">
                <a:schemeClr val="dk2"/>
              </a:gs>
              <a:gs pos="31000">
                <a:srgbClr val="FFFFFF">
                  <a:alpha val="76078"/>
                </a:srgbClr>
              </a:gs>
              <a:gs pos="67000">
                <a:srgbClr val="FFFFFF">
                  <a:alpha val="15294"/>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Google Shape;32;ge35c07f9d5_0_100"/>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3" name="Google Shape;33;ge35c07f9d5_0_100"/>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79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fade">
                                      <p:cBhvr>
                                        <p:cTn id="14" dur="750"/>
                                        <p:tgtEl>
                                          <p:spTgt spid="3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xEl>
                                              <p:charRg st="1" end="1"/>
                                            </p:txEl>
                                          </p:spTgt>
                                        </p:tgtEl>
                                        <p:attrNameLst>
                                          <p:attrName>style.visibility</p:attrName>
                                        </p:attrNameLst>
                                      </p:cBhvr>
                                      <p:to>
                                        <p:strVal val="visible"/>
                                      </p:to>
                                    </p:set>
                                    <p:animEffect transition="in" filter="fade">
                                      <p:cBhvr>
                                        <p:cTn id="17" dur="750"/>
                                        <p:tgtEl>
                                          <p:spTgt spid="33">
                                            <p:txEl>
                                              <p:char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charRg st="1" end="1"/>
                                            </p:txEl>
                                          </p:spTgt>
                                        </p:tgtEl>
                                        <p:attrNameLst>
                                          <p:attrName>style.visibility</p:attrName>
                                        </p:attrNameLst>
                                      </p:cBhvr>
                                      <p:to>
                                        <p:strVal val="visible"/>
                                      </p:to>
                                    </p:set>
                                    <p:animEffect transition="in" filter="fade">
                                      <p:cBhvr>
                                        <p:cTn id="20" dur="750"/>
                                        <p:tgtEl>
                                          <p:spTgt spid="33">
                                            <p:txEl>
                                              <p:char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charRg st="1" end="1"/>
                                            </p:txEl>
                                          </p:spTgt>
                                        </p:tgtEl>
                                        <p:attrNameLst>
                                          <p:attrName>style.visibility</p:attrName>
                                        </p:attrNameLst>
                                      </p:cBhvr>
                                      <p:to>
                                        <p:strVal val="visible"/>
                                      </p:to>
                                    </p:set>
                                    <p:animEffect transition="in" filter="fade">
                                      <p:cBhvr>
                                        <p:cTn id="23" dur="750"/>
                                        <p:tgtEl>
                                          <p:spTgt spid="33">
                                            <p:txEl>
                                              <p:char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charRg st="1" end="1"/>
                                            </p:txEl>
                                          </p:spTgt>
                                        </p:tgtEl>
                                        <p:attrNameLst>
                                          <p:attrName>style.visibility</p:attrName>
                                        </p:attrNameLst>
                                      </p:cBhvr>
                                      <p:to>
                                        <p:strVal val="visible"/>
                                      </p:to>
                                    </p:set>
                                    <p:animEffect transition="in" filter="fade">
                                      <p:cBhvr>
                                        <p:cTn id="26" dur="750"/>
                                        <p:tgtEl>
                                          <p:spTgt spid="33">
                                            <p:txEl>
                                              <p:char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xEl>
                                              <p:charRg st="1" end="1"/>
                                            </p:txEl>
                                          </p:spTgt>
                                        </p:tgtEl>
                                        <p:attrNameLst>
                                          <p:attrName>style.visibility</p:attrName>
                                        </p:attrNameLst>
                                      </p:cBhvr>
                                      <p:to>
                                        <p:strVal val="visible"/>
                                      </p:to>
                                    </p:set>
                                    <p:animEffect transition="in" filter="fade">
                                      <p:cBhvr>
                                        <p:cTn id="29" dur="750"/>
                                        <p:tgtEl>
                                          <p:spTgt spid="33">
                                            <p:txEl>
                                              <p:char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xEl>
                                              <p:charRg st="1" end="1"/>
                                            </p:txEl>
                                          </p:spTgt>
                                        </p:tgtEl>
                                        <p:attrNameLst>
                                          <p:attrName>style.visibility</p:attrName>
                                        </p:attrNameLst>
                                      </p:cBhvr>
                                      <p:to>
                                        <p:strVal val="visible"/>
                                      </p:to>
                                    </p:set>
                                    <p:animEffect transition="in" filter="fade">
                                      <p:cBhvr>
                                        <p:cTn id="32" dur="750"/>
                                        <p:tgtEl>
                                          <p:spTgt spid="33">
                                            <p:txEl>
                                              <p:char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3">
                                            <p:txEl>
                                              <p:charRg st="1" end="1"/>
                                            </p:txEl>
                                          </p:spTgt>
                                        </p:tgtEl>
                                        <p:attrNameLst>
                                          <p:attrName>style.visibility</p:attrName>
                                        </p:attrNameLst>
                                      </p:cBhvr>
                                      <p:to>
                                        <p:strVal val="visible"/>
                                      </p:to>
                                    </p:set>
                                    <p:animEffect transition="in" filter="fade">
                                      <p:cBhvr>
                                        <p:cTn id="35" dur="750"/>
                                        <p:tgtEl>
                                          <p:spTgt spid="33">
                                            <p:txEl>
                                              <p:char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xEl>
                                              <p:charRg st="1" end="1"/>
                                            </p:txEl>
                                          </p:spTgt>
                                        </p:tgtEl>
                                        <p:attrNameLst>
                                          <p:attrName>style.visibility</p:attrName>
                                        </p:attrNameLst>
                                      </p:cBhvr>
                                      <p:to>
                                        <p:strVal val="visible"/>
                                      </p:to>
                                    </p:set>
                                    <p:animEffect transition="in" filter="fade">
                                      <p:cBhvr>
                                        <p:cTn id="38" dur="750"/>
                                        <p:tgtEl>
                                          <p:spTgt spid="33">
                                            <p:txEl>
                                              <p:charRg st="1" end="1"/>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p:tgtEl>
                                          <p:spTgt spid="31"/>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750"/>
                                        <p:tgtEl>
                                          <p:spTgt spid="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preserve="1">
  <p:cSld name="1 Column">
    <p:spTree>
      <p:nvGrpSpPr>
        <p:cNvPr id="1" name="Shape 34"/>
        <p:cNvGrpSpPr/>
        <p:nvPr/>
      </p:nvGrpSpPr>
      <p:grpSpPr>
        <a:xfrm>
          <a:off x="0" y="0"/>
          <a:ext cx="0" cy="0"/>
          <a:chOff x="0" y="0"/>
          <a:chExt cx="0" cy="0"/>
        </a:xfrm>
      </p:grpSpPr>
      <p:sp>
        <p:nvSpPr>
          <p:cNvPr id="35" name="Google Shape;35;ge35c07f9d5_0_3468"/>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6" name="Google Shape;36;ge35c07f9d5_0_3468"/>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37" name="Google Shape;37;ge35c07f9d5_0_3468"/>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38" name="Google Shape;38;ge35c07f9d5_0_3468"/>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Google Shape;39;ge35c07f9d5_0_3468"/>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0" name="Google Shape;40;ge35c07f9d5_0_3468"/>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41" name="Google Shape;41;ge35c07f9d5_0_3468"/>
          <p:cNvPicPr preferRelativeResize="0"/>
          <p:nvPr/>
        </p:nvPicPr>
        <p:blipFill rotWithShape="1">
          <a:blip r:embed="rId2" cstate="print">
            <a:alphaModFix/>
          </a:blip>
          <a:srcRect/>
          <a:stretch/>
        </p:blipFill>
        <p:spPr>
          <a:xfrm>
            <a:off x="1354406" y="2539696"/>
            <a:ext cx="5417400" cy="396000"/>
          </a:xfrm>
          <a:prstGeom prst="rect">
            <a:avLst/>
          </a:prstGeom>
          <a:noFill/>
          <a:ln>
            <a:noFill/>
          </a:ln>
        </p:spPr>
      </p:pic>
      <p:pic>
        <p:nvPicPr>
          <p:cNvPr id="42" name="Google Shape;42;ge35c07f9d5_0_3468"/>
          <p:cNvPicPr preferRelativeResize="0"/>
          <p:nvPr/>
        </p:nvPicPr>
        <p:blipFill rotWithShape="1">
          <a:blip r:embed="rId2" cstate="print">
            <a:alphaModFix/>
          </a:blip>
          <a:srcRect/>
          <a:stretch/>
        </p:blipFill>
        <p:spPr>
          <a:xfrm>
            <a:off x="5684882" y="3171751"/>
            <a:ext cx="5417400" cy="396000"/>
          </a:xfrm>
          <a:prstGeom prst="rect">
            <a:avLst/>
          </a:prstGeom>
          <a:noFill/>
          <a:ln>
            <a:noFill/>
          </a:ln>
        </p:spPr>
      </p:pic>
    </p:spTree>
    <p:extLst>
      <p:ext uri="{BB962C8B-B14F-4D97-AF65-F5344CB8AC3E}">
        <p14:creationId xmlns:p14="http://schemas.microsoft.com/office/powerpoint/2010/main" val="1531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charRg st="1" end="1"/>
                                            </p:txEl>
                                          </p:spTgt>
                                        </p:tgtEl>
                                        <p:attrNameLst>
                                          <p:attrName>style.visibility</p:attrName>
                                        </p:attrNameLst>
                                      </p:cBhvr>
                                      <p:to>
                                        <p:strVal val="visible"/>
                                      </p:to>
                                    </p:set>
                                    <p:animEffect transition="in" filter="fade">
                                      <p:cBhvr>
                                        <p:cTn id="10" dur="500"/>
                                        <p:tgtEl>
                                          <p:spTgt spid="38">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charRg st="1" end="1"/>
                                            </p:txEl>
                                          </p:spTgt>
                                        </p:tgtEl>
                                        <p:attrNameLst>
                                          <p:attrName>style.visibility</p:attrName>
                                        </p:attrNameLst>
                                      </p:cBhvr>
                                      <p:to>
                                        <p:strVal val="visible"/>
                                      </p:to>
                                    </p:set>
                                    <p:animEffect transition="in" filter="fade">
                                      <p:cBhvr>
                                        <p:cTn id="13" dur="500"/>
                                        <p:tgtEl>
                                          <p:spTgt spid="38">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xEl>
                                              <p:charRg st="1" end="1"/>
                                            </p:txEl>
                                          </p:spTgt>
                                        </p:tgtEl>
                                        <p:attrNameLst>
                                          <p:attrName>style.visibility</p:attrName>
                                        </p:attrNameLst>
                                      </p:cBhvr>
                                      <p:to>
                                        <p:strVal val="visible"/>
                                      </p:to>
                                    </p:set>
                                    <p:animEffect transition="in" filter="fade">
                                      <p:cBhvr>
                                        <p:cTn id="16" dur="500"/>
                                        <p:tgtEl>
                                          <p:spTgt spid="38">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xEl>
                                              <p:charRg st="1" end="1"/>
                                            </p:txEl>
                                          </p:spTgt>
                                        </p:tgtEl>
                                        <p:attrNameLst>
                                          <p:attrName>style.visibility</p:attrName>
                                        </p:attrNameLst>
                                      </p:cBhvr>
                                      <p:to>
                                        <p:strVal val="visible"/>
                                      </p:to>
                                    </p:set>
                                    <p:animEffect transition="in" filter="fade">
                                      <p:cBhvr>
                                        <p:cTn id="19" dur="500"/>
                                        <p:tgtEl>
                                          <p:spTgt spid="38">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xEl>
                                              <p:charRg st="1" end="1"/>
                                            </p:txEl>
                                          </p:spTgt>
                                        </p:tgtEl>
                                        <p:attrNameLst>
                                          <p:attrName>style.visibility</p:attrName>
                                        </p:attrNameLst>
                                      </p:cBhvr>
                                      <p:to>
                                        <p:strVal val="visible"/>
                                      </p:to>
                                    </p:set>
                                    <p:animEffect transition="in" filter="fade">
                                      <p:cBhvr>
                                        <p:cTn id="22" dur="500"/>
                                        <p:tgtEl>
                                          <p:spTgt spid="38">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xEl>
                                              <p:charRg st="1" end="1"/>
                                            </p:txEl>
                                          </p:spTgt>
                                        </p:tgtEl>
                                        <p:attrNameLst>
                                          <p:attrName>style.visibility</p:attrName>
                                        </p:attrNameLst>
                                      </p:cBhvr>
                                      <p:to>
                                        <p:strVal val="visible"/>
                                      </p:to>
                                    </p:set>
                                    <p:animEffect transition="in" filter="fade">
                                      <p:cBhvr>
                                        <p:cTn id="25" dur="500"/>
                                        <p:tgtEl>
                                          <p:spTgt spid="38">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xEl>
                                              <p:charRg st="1" end="1"/>
                                            </p:txEl>
                                          </p:spTgt>
                                        </p:tgtEl>
                                        <p:attrNameLst>
                                          <p:attrName>style.visibility</p:attrName>
                                        </p:attrNameLst>
                                      </p:cBhvr>
                                      <p:to>
                                        <p:strVal val="visible"/>
                                      </p:to>
                                    </p:set>
                                    <p:animEffect transition="in" filter="fade">
                                      <p:cBhvr>
                                        <p:cTn id="28" dur="500"/>
                                        <p:tgtEl>
                                          <p:spTgt spid="38">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xEl>
                                              <p:charRg st="1" end="1"/>
                                            </p:txEl>
                                          </p:spTgt>
                                        </p:tgtEl>
                                        <p:attrNameLst>
                                          <p:attrName>style.visibility</p:attrName>
                                        </p:attrNameLst>
                                      </p:cBhvr>
                                      <p:to>
                                        <p:strVal val="visible"/>
                                      </p:to>
                                    </p:set>
                                    <p:animEffect transition="in" filter="fade">
                                      <p:cBhvr>
                                        <p:cTn id="31" dur="500"/>
                                        <p:tgtEl>
                                          <p:spTgt spid="38">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9">
                                            <p:txEl>
                                              <p:charRg st="1" end="1"/>
                                            </p:txEl>
                                          </p:spTgt>
                                        </p:tgtEl>
                                        <p:attrNameLst>
                                          <p:attrName>style.visibility</p:attrName>
                                        </p:attrNameLst>
                                      </p:cBhvr>
                                      <p:to>
                                        <p:strVal val="visible"/>
                                      </p:to>
                                    </p:set>
                                    <p:animEffect transition="in" filter="fade">
                                      <p:cBhvr>
                                        <p:cTn id="39" dur="500"/>
                                        <p:tgtEl>
                                          <p:spTgt spid="39">
                                            <p:txEl>
                                              <p:char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39">
                                            <p:txEl>
                                              <p:charRg st="1" end="1"/>
                                            </p:txEl>
                                          </p:spTgt>
                                        </p:tgtEl>
                                        <p:attrNameLst>
                                          <p:attrName>style.visibility</p:attrName>
                                        </p:attrNameLst>
                                      </p:cBhvr>
                                      <p:to>
                                        <p:strVal val="visible"/>
                                      </p:to>
                                    </p:set>
                                    <p:animEffect transition="in" filter="fade">
                                      <p:cBhvr>
                                        <p:cTn id="43" dur="500"/>
                                        <p:tgtEl>
                                          <p:spTgt spid="39">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39">
                                            <p:txEl>
                                              <p:charRg st="1" end="1"/>
                                            </p:txEl>
                                          </p:spTgt>
                                        </p:tgtEl>
                                        <p:attrNameLst>
                                          <p:attrName>style.visibility</p:attrName>
                                        </p:attrNameLst>
                                      </p:cBhvr>
                                      <p:to>
                                        <p:strVal val="visible"/>
                                      </p:to>
                                    </p:set>
                                    <p:animEffect transition="in" filter="fade">
                                      <p:cBhvr>
                                        <p:cTn id="47" dur="500"/>
                                        <p:tgtEl>
                                          <p:spTgt spid="39">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39">
                                            <p:txEl>
                                              <p:charRg st="1" end="1"/>
                                            </p:txEl>
                                          </p:spTgt>
                                        </p:tgtEl>
                                        <p:attrNameLst>
                                          <p:attrName>style.visibility</p:attrName>
                                        </p:attrNameLst>
                                      </p:cBhvr>
                                      <p:to>
                                        <p:strVal val="visible"/>
                                      </p:to>
                                    </p:set>
                                    <p:animEffect transition="in" filter="fade">
                                      <p:cBhvr>
                                        <p:cTn id="51" dur="500"/>
                                        <p:tgtEl>
                                          <p:spTgt spid="39">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39">
                                            <p:txEl>
                                              <p:charRg st="1" end="1"/>
                                            </p:txEl>
                                          </p:spTgt>
                                        </p:tgtEl>
                                        <p:attrNameLst>
                                          <p:attrName>style.visibility</p:attrName>
                                        </p:attrNameLst>
                                      </p:cBhvr>
                                      <p:to>
                                        <p:strVal val="visible"/>
                                      </p:to>
                                    </p:set>
                                    <p:animEffect transition="in" filter="fade">
                                      <p:cBhvr>
                                        <p:cTn id="55" dur="500"/>
                                        <p:tgtEl>
                                          <p:spTgt spid="39">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39">
                                            <p:txEl>
                                              <p:charRg st="1" end="1"/>
                                            </p:txEl>
                                          </p:spTgt>
                                        </p:tgtEl>
                                        <p:attrNameLst>
                                          <p:attrName>style.visibility</p:attrName>
                                        </p:attrNameLst>
                                      </p:cBhvr>
                                      <p:to>
                                        <p:strVal val="visible"/>
                                      </p:to>
                                    </p:set>
                                    <p:animEffect transition="in" filter="fade">
                                      <p:cBhvr>
                                        <p:cTn id="59" dur="500"/>
                                        <p:tgtEl>
                                          <p:spTgt spid="39">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9">
                                            <p:txEl>
                                              <p:charRg st="1" end="1"/>
                                            </p:txEl>
                                          </p:spTgt>
                                        </p:tgtEl>
                                        <p:attrNameLst>
                                          <p:attrName>style.visibility</p:attrName>
                                        </p:attrNameLst>
                                      </p:cBhvr>
                                      <p:to>
                                        <p:strVal val="visible"/>
                                      </p:to>
                                    </p:set>
                                    <p:animEffect transition="in" filter="fade">
                                      <p:cBhvr>
                                        <p:cTn id="63" dur="500"/>
                                        <p:tgtEl>
                                          <p:spTgt spid="39">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39">
                                            <p:txEl>
                                              <p:charRg st="1" end="1"/>
                                            </p:txEl>
                                          </p:spTgt>
                                        </p:tgtEl>
                                        <p:attrNameLst>
                                          <p:attrName>style.visibility</p:attrName>
                                        </p:attrNameLst>
                                      </p:cBhvr>
                                      <p:to>
                                        <p:strVal val="visible"/>
                                      </p:to>
                                    </p:set>
                                    <p:animEffect transition="in" filter="fade">
                                      <p:cBhvr>
                                        <p:cTn id="67" dur="500"/>
                                        <p:tgtEl>
                                          <p:spTgt spid="39">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reserve="1">
  <p:cSld name="Contents">
    <p:spTree>
      <p:nvGrpSpPr>
        <p:cNvPr id="1" name="Shape 43"/>
        <p:cNvGrpSpPr/>
        <p:nvPr/>
      </p:nvGrpSpPr>
      <p:grpSpPr>
        <a:xfrm>
          <a:off x="0" y="0"/>
          <a:ext cx="0" cy="0"/>
          <a:chOff x="0" y="0"/>
          <a:chExt cx="0" cy="0"/>
        </a:xfrm>
      </p:grpSpPr>
      <p:sp>
        <p:nvSpPr>
          <p:cNvPr id="44" name="Google Shape;44;ge35c07f9d5_0_4432"/>
          <p:cNvSpPr/>
          <p:nvPr/>
        </p:nvSpPr>
        <p:spPr>
          <a:xfrm>
            <a:off x="0" y="1236133"/>
            <a:ext cx="6546300" cy="321900"/>
          </a:xfrm>
          <a:prstGeom prst="rect">
            <a:avLst/>
          </a:prstGeom>
          <a:gradFill>
            <a:gsLst>
              <a:gs pos="0">
                <a:srgbClr val="FFFFFF">
                  <a:alpha val="68235"/>
                </a:srgbClr>
              </a:gs>
              <a:gs pos="29000">
                <a:srgbClr val="FFFFFF">
                  <a:alpha val="40392"/>
                </a:srgbClr>
              </a:gs>
              <a:gs pos="62000">
                <a:srgbClr val="FFFFFF">
                  <a:alpha val="392"/>
                </a:srgbClr>
              </a:gs>
              <a:gs pos="100000">
                <a:srgbClr val="FFFFFF">
                  <a:alpha val="24313"/>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5" name="Google Shape;45;ge35c07f9d5_0_4432"/>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6" name="Google Shape;46;ge35c07f9d5_0_443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7" name="Google Shape;47;ge35c07f9d5_0_443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48" name="Google Shape;48;ge35c07f9d5_0_4432"/>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9" name="Google Shape;49;ge35c07f9d5_0_4432"/>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627"/>
            </a:schemeClr>
          </a:solid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ge35c07f9d5_0_4432"/>
          <p:cNvSpPr/>
          <p:nvPr/>
        </p:nvSpPr>
        <p:spPr>
          <a:xfrm>
            <a:off x="7070728" y="6256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1" name="Google Shape;51;ge35c07f9d5_0_4432"/>
          <p:cNvSpPr>
            <a:spLocks noGrp="1"/>
          </p:cNvSpPr>
          <p:nvPr>
            <p:ph type="pic" idx="3"/>
          </p:nvPr>
        </p:nvSpPr>
        <p:spPr>
          <a:xfrm>
            <a:off x="7306181" y="8607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2" name="Google Shape;52;ge35c07f9d5_0_4432"/>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ge35c07f9d5_0_4432"/>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4" name="Google Shape;54;ge35c07f9d5_0_4432"/>
          <p:cNvSpPr/>
          <p:nvPr/>
        </p:nvSpPr>
        <p:spPr>
          <a:xfrm>
            <a:off x="7070728" y="17975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5" name="Google Shape;55;ge35c07f9d5_0_4432"/>
          <p:cNvSpPr>
            <a:spLocks noGrp="1"/>
          </p:cNvSpPr>
          <p:nvPr>
            <p:ph type="pic" idx="5"/>
          </p:nvPr>
        </p:nvSpPr>
        <p:spPr>
          <a:xfrm>
            <a:off x="7306181" y="20326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6" name="Google Shape;56;ge35c07f9d5_0_4432"/>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7" name="Google Shape;57;ge35c07f9d5_0_4432"/>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ge35c07f9d5_0_4432"/>
          <p:cNvSpPr/>
          <p:nvPr/>
        </p:nvSpPr>
        <p:spPr>
          <a:xfrm>
            <a:off x="7070728" y="29694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9" name="Google Shape;59;ge35c07f9d5_0_4432"/>
          <p:cNvSpPr>
            <a:spLocks noGrp="1"/>
          </p:cNvSpPr>
          <p:nvPr>
            <p:ph type="pic" idx="8"/>
          </p:nvPr>
        </p:nvSpPr>
        <p:spPr>
          <a:xfrm>
            <a:off x="7306181" y="32045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0" name="Google Shape;60;ge35c07f9d5_0_4432"/>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ge35c07f9d5_0_4432"/>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Google Shape;62;ge35c07f9d5_0_4432"/>
          <p:cNvSpPr/>
          <p:nvPr/>
        </p:nvSpPr>
        <p:spPr>
          <a:xfrm>
            <a:off x="7070728" y="41413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3" name="Google Shape;63;ge35c07f9d5_0_4432"/>
          <p:cNvSpPr>
            <a:spLocks noGrp="1"/>
          </p:cNvSpPr>
          <p:nvPr>
            <p:ph type="pic" idx="14"/>
          </p:nvPr>
        </p:nvSpPr>
        <p:spPr>
          <a:xfrm>
            <a:off x="7306181" y="43764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4" name="Google Shape;64;ge35c07f9d5_0_4432"/>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5" name="Google Shape;65;ge35c07f9d5_0_4432"/>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6" name="Google Shape;66;ge35c07f9d5_0_4432"/>
          <p:cNvSpPr/>
          <p:nvPr/>
        </p:nvSpPr>
        <p:spPr>
          <a:xfrm>
            <a:off x="7070728" y="53132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7" name="Google Shape;67;ge35c07f9d5_0_4432"/>
          <p:cNvSpPr>
            <a:spLocks noGrp="1"/>
          </p:cNvSpPr>
          <p:nvPr>
            <p:ph type="pic" idx="17"/>
          </p:nvPr>
        </p:nvSpPr>
        <p:spPr>
          <a:xfrm>
            <a:off x="7306181" y="55483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8" name="Google Shape;68;ge35c07f9d5_0_4432"/>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ge35c07f9d5_0_4432"/>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0" name="Google Shape;70;ge35c07f9d5_0_4432"/>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71" name="Google Shape;71;ge35c07f9d5_0_4432"/>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2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fade">
                                      <p:cBhvr>
                                        <p:cTn id="22" dur="500"/>
                                        <p:tgtEl>
                                          <p:spTgt spid="71">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1">
                                            <p:txEl>
                                              <p:charRg st="1" end="1"/>
                                            </p:txEl>
                                          </p:spTgt>
                                        </p:tgtEl>
                                        <p:attrNameLst>
                                          <p:attrName>style.visibility</p:attrName>
                                        </p:attrNameLst>
                                      </p:cBhvr>
                                      <p:to>
                                        <p:strVal val="visible"/>
                                      </p:to>
                                    </p:set>
                                    <p:animEffect transition="in" filter="fade">
                                      <p:cBhvr>
                                        <p:cTn id="26" dur="500"/>
                                        <p:tgtEl>
                                          <p:spTgt spid="71">
                                            <p:txEl>
                                              <p:char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1">
                                            <p:txEl>
                                              <p:charRg st="1" end="1"/>
                                            </p:txEl>
                                          </p:spTgt>
                                        </p:tgtEl>
                                        <p:attrNameLst>
                                          <p:attrName>style.visibility</p:attrName>
                                        </p:attrNameLst>
                                      </p:cBhvr>
                                      <p:to>
                                        <p:strVal val="visible"/>
                                      </p:to>
                                    </p:set>
                                    <p:animEffect transition="in" filter="fade">
                                      <p:cBhvr>
                                        <p:cTn id="30" dur="500"/>
                                        <p:tgtEl>
                                          <p:spTgt spid="71">
                                            <p:txEl>
                                              <p:charRg st="1" end="1"/>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1">
                                            <p:txEl>
                                              <p:charRg st="1" end="1"/>
                                            </p:txEl>
                                          </p:spTgt>
                                        </p:tgtEl>
                                        <p:attrNameLst>
                                          <p:attrName>style.visibility</p:attrName>
                                        </p:attrNameLst>
                                      </p:cBhvr>
                                      <p:to>
                                        <p:strVal val="visible"/>
                                      </p:to>
                                    </p:set>
                                    <p:animEffect transition="in" filter="fade">
                                      <p:cBhvr>
                                        <p:cTn id="34" dur="500"/>
                                        <p:tgtEl>
                                          <p:spTgt spid="71">
                                            <p:txEl>
                                              <p:charRg st="1" end="1"/>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1">
                                            <p:txEl>
                                              <p:charRg st="1" end="1"/>
                                            </p:txEl>
                                          </p:spTgt>
                                        </p:tgtEl>
                                        <p:attrNameLst>
                                          <p:attrName>style.visibility</p:attrName>
                                        </p:attrNameLst>
                                      </p:cBhvr>
                                      <p:to>
                                        <p:strVal val="visible"/>
                                      </p:to>
                                    </p:set>
                                    <p:animEffect transition="in" filter="fade">
                                      <p:cBhvr>
                                        <p:cTn id="38" dur="500"/>
                                        <p:tgtEl>
                                          <p:spTgt spid="71">
                                            <p:txEl>
                                              <p:charRg st="1" end="1"/>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1">
                                            <p:txEl>
                                              <p:charRg st="1" end="1"/>
                                            </p:txEl>
                                          </p:spTgt>
                                        </p:tgtEl>
                                        <p:attrNameLst>
                                          <p:attrName>style.visibility</p:attrName>
                                        </p:attrNameLst>
                                      </p:cBhvr>
                                      <p:to>
                                        <p:strVal val="visible"/>
                                      </p:to>
                                    </p:set>
                                    <p:animEffect transition="in" filter="fade">
                                      <p:cBhvr>
                                        <p:cTn id="42" dur="500"/>
                                        <p:tgtEl>
                                          <p:spTgt spid="71">
                                            <p:txEl>
                                              <p:charRg st="1" end="1"/>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1">
                                            <p:txEl>
                                              <p:charRg st="1" end="1"/>
                                            </p:txEl>
                                          </p:spTgt>
                                        </p:tgtEl>
                                        <p:attrNameLst>
                                          <p:attrName>style.visibility</p:attrName>
                                        </p:attrNameLst>
                                      </p:cBhvr>
                                      <p:to>
                                        <p:strVal val="visible"/>
                                      </p:to>
                                    </p:set>
                                    <p:animEffect transition="in" filter="fade">
                                      <p:cBhvr>
                                        <p:cTn id="46" dur="500"/>
                                        <p:tgtEl>
                                          <p:spTgt spid="71">
                                            <p:txEl>
                                              <p:charRg st="1" end="1"/>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1">
                                            <p:txEl>
                                              <p:charRg st="1" end="1"/>
                                            </p:txEl>
                                          </p:spTgt>
                                        </p:tgtEl>
                                        <p:attrNameLst>
                                          <p:attrName>style.visibility</p:attrName>
                                        </p:attrNameLst>
                                      </p:cBhvr>
                                      <p:to>
                                        <p:strVal val="visible"/>
                                      </p:to>
                                    </p:set>
                                    <p:animEffect transition="in" filter="fade">
                                      <p:cBhvr>
                                        <p:cTn id="50" dur="500"/>
                                        <p:tgtEl>
                                          <p:spTgt spid="71">
                                            <p:txEl>
                                              <p:charRg st="1" end="1"/>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1">
                                            <p:txEl>
                                              <p:charRg st="1" end="1"/>
                                            </p:txEl>
                                          </p:spTgt>
                                        </p:tgtEl>
                                        <p:attrNameLst>
                                          <p:attrName>style.visibility</p:attrName>
                                        </p:attrNameLst>
                                      </p:cBhvr>
                                      <p:to>
                                        <p:strVal val="visible"/>
                                      </p:to>
                                    </p:set>
                                    <p:animEffect transition="in" filter="fade">
                                      <p:cBhvr>
                                        <p:cTn id="54" dur="500"/>
                                        <p:tgtEl>
                                          <p:spTgt spid="71">
                                            <p:txEl>
                                              <p:charRg st="1" end="1"/>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52">
                                            <p:txEl>
                                              <p:pRg st="0" end="0"/>
                                            </p:txEl>
                                          </p:spTgt>
                                        </p:tgtEl>
                                        <p:attrNameLst>
                                          <p:attrName>style.visibility</p:attrName>
                                        </p:attrNameLst>
                                      </p:cBhvr>
                                      <p:to>
                                        <p:strVal val="visible"/>
                                      </p:to>
                                    </p:set>
                                    <p:animEffect transition="in" filter="fade">
                                      <p:cBhvr>
                                        <p:cTn id="69" dur="500"/>
                                        <p:tgtEl>
                                          <p:spTgt spid="52">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52">
                                            <p:txEl>
                                              <p:charRg st="1" end="1"/>
                                            </p:txEl>
                                          </p:spTgt>
                                        </p:tgtEl>
                                        <p:attrNameLst>
                                          <p:attrName>style.visibility</p:attrName>
                                        </p:attrNameLst>
                                      </p:cBhvr>
                                      <p:to>
                                        <p:strVal val="visible"/>
                                      </p:to>
                                    </p:set>
                                    <p:animEffect transition="in" filter="fade">
                                      <p:cBhvr>
                                        <p:cTn id="73" dur="500"/>
                                        <p:tgtEl>
                                          <p:spTgt spid="52">
                                            <p:txEl>
                                              <p:char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2">
                                            <p:txEl>
                                              <p:charRg st="1" end="1"/>
                                            </p:txEl>
                                          </p:spTgt>
                                        </p:tgtEl>
                                        <p:attrNameLst>
                                          <p:attrName>style.visibility</p:attrName>
                                        </p:attrNameLst>
                                      </p:cBhvr>
                                      <p:to>
                                        <p:strVal val="visible"/>
                                      </p:to>
                                    </p:set>
                                    <p:animEffect transition="in" filter="fade">
                                      <p:cBhvr>
                                        <p:cTn id="77" dur="500"/>
                                        <p:tgtEl>
                                          <p:spTgt spid="52">
                                            <p:txEl>
                                              <p:charRg st="1" end="1"/>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52">
                                            <p:txEl>
                                              <p:charRg st="1" end="1"/>
                                            </p:txEl>
                                          </p:spTgt>
                                        </p:tgtEl>
                                        <p:attrNameLst>
                                          <p:attrName>style.visibility</p:attrName>
                                        </p:attrNameLst>
                                      </p:cBhvr>
                                      <p:to>
                                        <p:strVal val="visible"/>
                                      </p:to>
                                    </p:set>
                                    <p:animEffect transition="in" filter="fade">
                                      <p:cBhvr>
                                        <p:cTn id="81" dur="500"/>
                                        <p:tgtEl>
                                          <p:spTgt spid="52">
                                            <p:txEl>
                                              <p:charRg st="1" end="1"/>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52">
                                            <p:txEl>
                                              <p:charRg st="1" end="1"/>
                                            </p:txEl>
                                          </p:spTgt>
                                        </p:tgtEl>
                                        <p:attrNameLst>
                                          <p:attrName>style.visibility</p:attrName>
                                        </p:attrNameLst>
                                      </p:cBhvr>
                                      <p:to>
                                        <p:strVal val="visible"/>
                                      </p:to>
                                    </p:set>
                                    <p:animEffect transition="in" filter="fade">
                                      <p:cBhvr>
                                        <p:cTn id="85" dur="500"/>
                                        <p:tgtEl>
                                          <p:spTgt spid="52">
                                            <p:txEl>
                                              <p:charRg st="1" end="1"/>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52">
                                            <p:txEl>
                                              <p:charRg st="1" end="1"/>
                                            </p:txEl>
                                          </p:spTgt>
                                        </p:tgtEl>
                                        <p:attrNameLst>
                                          <p:attrName>style.visibility</p:attrName>
                                        </p:attrNameLst>
                                      </p:cBhvr>
                                      <p:to>
                                        <p:strVal val="visible"/>
                                      </p:to>
                                    </p:set>
                                    <p:animEffect transition="in" filter="fade">
                                      <p:cBhvr>
                                        <p:cTn id="89" dur="500"/>
                                        <p:tgtEl>
                                          <p:spTgt spid="52">
                                            <p:txEl>
                                              <p:charRg st="1" end="1"/>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52">
                                            <p:txEl>
                                              <p:charRg st="1" end="1"/>
                                            </p:txEl>
                                          </p:spTgt>
                                        </p:tgtEl>
                                        <p:attrNameLst>
                                          <p:attrName>style.visibility</p:attrName>
                                        </p:attrNameLst>
                                      </p:cBhvr>
                                      <p:to>
                                        <p:strVal val="visible"/>
                                      </p:to>
                                    </p:set>
                                    <p:animEffect transition="in" filter="fade">
                                      <p:cBhvr>
                                        <p:cTn id="93" dur="500"/>
                                        <p:tgtEl>
                                          <p:spTgt spid="52">
                                            <p:txEl>
                                              <p:charRg st="1" end="1"/>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2">
                                            <p:txEl>
                                              <p:charRg st="1" end="1"/>
                                            </p:txEl>
                                          </p:spTgt>
                                        </p:tgtEl>
                                        <p:attrNameLst>
                                          <p:attrName>style.visibility</p:attrName>
                                        </p:attrNameLst>
                                      </p:cBhvr>
                                      <p:to>
                                        <p:strVal val="visible"/>
                                      </p:to>
                                    </p:set>
                                    <p:animEffect transition="in" filter="fade">
                                      <p:cBhvr>
                                        <p:cTn id="97" dur="500"/>
                                        <p:tgtEl>
                                          <p:spTgt spid="52">
                                            <p:txEl>
                                              <p:charRg st="1" end="1"/>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2">
                                            <p:txEl>
                                              <p:charRg st="1" end="1"/>
                                            </p:txEl>
                                          </p:spTgt>
                                        </p:tgtEl>
                                        <p:attrNameLst>
                                          <p:attrName>style.visibility</p:attrName>
                                        </p:attrNameLst>
                                      </p:cBhvr>
                                      <p:to>
                                        <p:strVal val="visible"/>
                                      </p:to>
                                    </p:set>
                                    <p:animEffect transition="in" filter="fade">
                                      <p:cBhvr>
                                        <p:cTn id="101" dur="500"/>
                                        <p:tgtEl>
                                          <p:spTgt spid="52">
                                            <p:txEl>
                                              <p:charRg st="1" end="1"/>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animEffect transition="in" filter="fade">
                                      <p:cBhvr>
                                        <p:cTn id="105" dur="500"/>
                                        <p:tgtEl>
                                          <p:spTgt spid="53">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53">
                                            <p:txEl>
                                              <p:charRg st="1" end="1"/>
                                            </p:txEl>
                                          </p:spTgt>
                                        </p:tgtEl>
                                        <p:attrNameLst>
                                          <p:attrName>style.visibility</p:attrName>
                                        </p:attrNameLst>
                                      </p:cBhvr>
                                      <p:to>
                                        <p:strVal val="visible"/>
                                      </p:to>
                                    </p:set>
                                    <p:animEffect transition="in" filter="fade">
                                      <p:cBhvr>
                                        <p:cTn id="109" dur="500"/>
                                        <p:tgtEl>
                                          <p:spTgt spid="53">
                                            <p:txEl>
                                              <p:char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3">
                                            <p:txEl>
                                              <p:charRg st="1" end="1"/>
                                            </p:txEl>
                                          </p:spTgt>
                                        </p:tgtEl>
                                        <p:attrNameLst>
                                          <p:attrName>style.visibility</p:attrName>
                                        </p:attrNameLst>
                                      </p:cBhvr>
                                      <p:to>
                                        <p:strVal val="visible"/>
                                      </p:to>
                                    </p:set>
                                    <p:animEffect transition="in" filter="fade">
                                      <p:cBhvr>
                                        <p:cTn id="113" dur="500"/>
                                        <p:tgtEl>
                                          <p:spTgt spid="53">
                                            <p:txEl>
                                              <p:charRg st="1" end="1"/>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53">
                                            <p:txEl>
                                              <p:charRg st="1" end="1"/>
                                            </p:txEl>
                                          </p:spTgt>
                                        </p:tgtEl>
                                        <p:attrNameLst>
                                          <p:attrName>style.visibility</p:attrName>
                                        </p:attrNameLst>
                                      </p:cBhvr>
                                      <p:to>
                                        <p:strVal val="visible"/>
                                      </p:to>
                                    </p:set>
                                    <p:animEffect transition="in" filter="fade">
                                      <p:cBhvr>
                                        <p:cTn id="117" dur="500"/>
                                        <p:tgtEl>
                                          <p:spTgt spid="53">
                                            <p:txEl>
                                              <p:charRg st="1" end="1"/>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xEl>
                                              <p:charRg st="1" end="1"/>
                                            </p:txEl>
                                          </p:spTgt>
                                        </p:tgtEl>
                                        <p:attrNameLst>
                                          <p:attrName>style.visibility</p:attrName>
                                        </p:attrNameLst>
                                      </p:cBhvr>
                                      <p:to>
                                        <p:strVal val="visible"/>
                                      </p:to>
                                    </p:set>
                                    <p:animEffect transition="in" filter="fade">
                                      <p:cBhvr>
                                        <p:cTn id="121" dur="500"/>
                                        <p:tgtEl>
                                          <p:spTgt spid="53">
                                            <p:txEl>
                                              <p:charRg st="1" end="1"/>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53">
                                            <p:txEl>
                                              <p:charRg st="1" end="1"/>
                                            </p:txEl>
                                          </p:spTgt>
                                        </p:tgtEl>
                                        <p:attrNameLst>
                                          <p:attrName>style.visibility</p:attrName>
                                        </p:attrNameLst>
                                      </p:cBhvr>
                                      <p:to>
                                        <p:strVal val="visible"/>
                                      </p:to>
                                    </p:set>
                                    <p:animEffect transition="in" filter="fade">
                                      <p:cBhvr>
                                        <p:cTn id="125" dur="500"/>
                                        <p:tgtEl>
                                          <p:spTgt spid="53">
                                            <p:txEl>
                                              <p:charRg st="1" end="1"/>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53">
                                            <p:txEl>
                                              <p:charRg st="1" end="1"/>
                                            </p:txEl>
                                          </p:spTgt>
                                        </p:tgtEl>
                                        <p:attrNameLst>
                                          <p:attrName>style.visibility</p:attrName>
                                        </p:attrNameLst>
                                      </p:cBhvr>
                                      <p:to>
                                        <p:strVal val="visible"/>
                                      </p:to>
                                    </p:set>
                                    <p:animEffect transition="in" filter="fade">
                                      <p:cBhvr>
                                        <p:cTn id="129" dur="500"/>
                                        <p:tgtEl>
                                          <p:spTgt spid="53">
                                            <p:txEl>
                                              <p:charRg st="1" end="1"/>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53">
                                            <p:txEl>
                                              <p:charRg st="1" end="1"/>
                                            </p:txEl>
                                          </p:spTgt>
                                        </p:tgtEl>
                                        <p:attrNameLst>
                                          <p:attrName>style.visibility</p:attrName>
                                        </p:attrNameLst>
                                      </p:cBhvr>
                                      <p:to>
                                        <p:strVal val="visible"/>
                                      </p:to>
                                    </p:set>
                                    <p:animEffect transition="in" filter="fade">
                                      <p:cBhvr>
                                        <p:cTn id="133" dur="500"/>
                                        <p:tgtEl>
                                          <p:spTgt spid="53">
                                            <p:txEl>
                                              <p:charRg st="1" end="1"/>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53">
                                            <p:txEl>
                                              <p:charRg st="1" end="1"/>
                                            </p:txEl>
                                          </p:spTgt>
                                        </p:tgtEl>
                                        <p:attrNameLst>
                                          <p:attrName>style.visibility</p:attrName>
                                        </p:attrNameLst>
                                      </p:cBhvr>
                                      <p:to>
                                        <p:strVal val="visible"/>
                                      </p:to>
                                    </p:set>
                                    <p:animEffect transition="in" filter="fade">
                                      <p:cBhvr>
                                        <p:cTn id="137" dur="500"/>
                                        <p:tgtEl>
                                          <p:spTgt spid="53">
                                            <p:txEl>
                                              <p:charRg st="1" end="1"/>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250"/>
                                        <p:tgtEl>
                                          <p:spTgt spid="54"/>
                                        </p:tgtEl>
                                      </p:cBhvr>
                                    </p:animEffect>
                                  </p:childTnLst>
                                </p:cTn>
                              </p:par>
                              <p:par>
                                <p:cTn id="142" presetID="10" presetClass="entr" presetSubtype="0" fill="hold"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Effect transition="in" filter="fade">
                                      <p:cBhvr>
                                        <p:cTn id="148" dur="500"/>
                                        <p:tgtEl>
                                          <p:spTgt spid="56">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56">
                                            <p:txEl>
                                              <p:charRg st="1" end="1"/>
                                            </p:txEl>
                                          </p:spTgt>
                                        </p:tgtEl>
                                        <p:attrNameLst>
                                          <p:attrName>style.visibility</p:attrName>
                                        </p:attrNameLst>
                                      </p:cBhvr>
                                      <p:to>
                                        <p:strVal val="visible"/>
                                      </p:to>
                                    </p:set>
                                    <p:animEffect transition="in" filter="fade">
                                      <p:cBhvr>
                                        <p:cTn id="152" dur="500"/>
                                        <p:tgtEl>
                                          <p:spTgt spid="56">
                                            <p:txEl>
                                              <p:char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56">
                                            <p:txEl>
                                              <p:charRg st="1" end="1"/>
                                            </p:txEl>
                                          </p:spTgt>
                                        </p:tgtEl>
                                        <p:attrNameLst>
                                          <p:attrName>style.visibility</p:attrName>
                                        </p:attrNameLst>
                                      </p:cBhvr>
                                      <p:to>
                                        <p:strVal val="visible"/>
                                      </p:to>
                                    </p:set>
                                    <p:animEffect transition="in" filter="fade">
                                      <p:cBhvr>
                                        <p:cTn id="156" dur="500"/>
                                        <p:tgtEl>
                                          <p:spTgt spid="56">
                                            <p:txEl>
                                              <p:charRg st="1" end="1"/>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56">
                                            <p:txEl>
                                              <p:charRg st="1" end="1"/>
                                            </p:txEl>
                                          </p:spTgt>
                                        </p:tgtEl>
                                        <p:attrNameLst>
                                          <p:attrName>style.visibility</p:attrName>
                                        </p:attrNameLst>
                                      </p:cBhvr>
                                      <p:to>
                                        <p:strVal val="visible"/>
                                      </p:to>
                                    </p:set>
                                    <p:animEffect transition="in" filter="fade">
                                      <p:cBhvr>
                                        <p:cTn id="160" dur="500"/>
                                        <p:tgtEl>
                                          <p:spTgt spid="56">
                                            <p:txEl>
                                              <p:charRg st="1" end="1"/>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56">
                                            <p:txEl>
                                              <p:charRg st="1" end="1"/>
                                            </p:txEl>
                                          </p:spTgt>
                                        </p:tgtEl>
                                        <p:attrNameLst>
                                          <p:attrName>style.visibility</p:attrName>
                                        </p:attrNameLst>
                                      </p:cBhvr>
                                      <p:to>
                                        <p:strVal val="visible"/>
                                      </p:to>
                                    </p:set>
                                    <p:animEffect transition="in" filter="fade">
                                      <p:cBhvr>
                                        <p:cTn id="164" dur="500"/>
                                        <p:tgtEl>
                                          <p:spTgt spid="56">
                                            <p:txEl>
                                              <p:charRg st="1" end="1"/>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56">
                                            <p:txEl>
                                              <p:charRg st="1" end="1"/>
                                            </p:txEl>
                                          </p:spTgt>
                                        </p:tgtEl>
                                        <p:attrNameLst>
                                          <p:attrName>style.visibility</p:attrName>
                                        </p:attrNameLst>
                                      </p:cBhvr>
                                      <p:to>
                                        <p:strVal val="visible"/>
                                      </p:to>
                                    </p:set>
                                    <p:animEffect transition="in" filter="fade">
                                      <p:cBhvr>
                                        <p:cTn id="168" dur="500"/>
                                        <p:tgtEl>
                                          <p:spTgt spid="56">
                                            <p:txEl>
                                              <p:charRg st="1" end="1"/>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56">
                                            <p:txEl>
                                              <p:charRg st="1" end="1"/>
                                            </p:txEl>
                                          </p:spTgt>
                                        </p:tgtEl>
                                        <p:attrNameLst>
                                          <p:attrName>style.visibility</p:attrName>
                                        </p:attrNameLst>
                                      </p:cBhvr>
                                      <p:to>
                                        <p:strVal val="visible"/>
                                      </p:to>
                                    </p:set>
                                    <p:animEffect transition="in" filter="fade">
                                      <p:cBhvr>
                                        <p:cTn id="172" dur="500"/>
                                        <p:tgtEl>
                                          <p:spTgt spid="56">
                                            <p:txEl>
                                              <p:charRg st="1" end="1"/>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56">
                                            <p:txEl>
                                              <p:charRg st="1" end="1"/>
                                            </p:txEl>
                                          </p:spTgt>
                                        </p:tgtEl>
                                        <p:attrNameLst>
                                          <p:attrName>style.visibility</p:attrName>
                                        </p:attrNameLst>
                                      </p:cBhvr>
                                      <p:to>
                                        <p:strVal val="visible"/>
                                      </p:to>
                                    </p:set>
                                    <p:animEffect transition="in" filter="fade">
                                      <p:cBhvr>
                                        <p:cTn id="176" dur="500"/>
                                        <p:tgtEl>
                                          <p:spTgt spid="56">
                                            <p:txEl>
                                              <p:charRg st="1" end="1"/>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56">
                                            <p:txEl>
                                              <p:charRg st="1" end="1"/>
                                            </p:txEl>
                                          </p:spTgt>
                                        </p:tgtEl>
                                        <p:attrNameLst>
                                          <p:attrName>style.visibility</p:attrName>
                                        </p:attrNameLst>
                                      </p:cBhvr>
                                      <p:to>
                                        <p:strVal val="visible"/>
                                      </p:to>
                                    </p:set>
                                    <p:animEffect transition="in" filter="fade">
                                      <p:cBhvr>
                                        <p:cTn id="180" dur="500"/>
                                        <p:tgtEl>
                                          <p:spTgt spid="56">
                                            <p:txEl>
                                              <p:charRg st="1" end="1"/>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57">
                                            <p:txEl>
                                              <p:pRg st="0" end="0"/>
                                            </p:txEl>
                                          </p:spTgt>
                                        </p:tgtEl>
                                        <p:attrNameLst>
                                          <p:attrName>style.visibility</p:attrName>
                                        </p:attrNameLst>
                                      </p:cBhvr>
                                      <p:to>
                                        <p:strVal val="visible"/>
                                      </p:to>
                                    </p:set>
                                    <p:animEffect transition="in" filter="fade">
                                      <p:cBhvr>
                                        <p:cTn id="184" dur="500"/>
                                        <p:tgtEl>
                                          <p:spTgt spid="57">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57">
                                            <p:txEl>
                                              <p:charRg st="1" end="1"/>
                                            </p:txEl>
                                          </p:spTgt>
                                        </p:tgtEl>
                                        <p:attrNameLst>
                                          <p:attrName>style.visibility</p:attrName>
                                        </p:attrNameLst>
                                      </p:cBhvr>
                                      <p:to>
                                        <p:strVal val="visible"/>
                                      </p:to>
                                    </p:set>
                                    <p:animEffect transition="in" filter="fade">
                                      <p:cBhvr>
                                        <p:cTn id="188" dur="500"/>
                                        <p:tgtEl>
                                          <p:spTgt spid="57">
                                            <p:txEl>
                                              <p:char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57">
                                            <p:txEl>
                                              <p:charRg st="1" end="1"/>
                                            </p:txEl>
                                          </p:spTgt>
                                        </p:tgtEl>
                                        <p:attrNameLst>
                                          <p:attrName>style.visibility</p:attrName>
                                        </p:attrNameLst>
                                      </p:cBhvr>
                                      <p:to>
                                        <p:strVal val="visible"/>
                                      </p:to>
                                    </p:set>
                                    <p:animEffect transition="in" filter="fade">
                                      <p:cBhvr>
                                        <p:cTn id="192" dur="500"/>
                                        <p:tgtEl>
                                          <p:spTgt spid="57">
                                            <p:txEl>
                                              <p:charRg st="1" end="1"/>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57">
                                            <p:txEl>
                                              <p:charRg st="1" end="1"/>
                                            </p:txEl>
                                          </p:spTgt>
                                        </p:tgtEl>
                                        <p:attrNameLst>
                                          <p:attrName>style.visibility</p:attrName>
                                        </p:attrNameLst>
                                      </p:cBhvr>
                                      <p:to>
                                        <p:strVal val="visible"/>
                                      </p:to>
                                    </p:set>
                                    <p:animEffect transition="in" filter="fade">
                                      <p:cBhvr>
                                        <p:cTn id="196" dur="500"/>
                                        <p:tgtEl>
                                          <p:spTgt spid="57">
                                            <p:txEl>
                                              <p:charRg st="1" end="1"/>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57">
                                            <p:txEl>
                                              <p:charRg st="1" end="1"/>
                                            </p:txEl>
                                          </p:spTgt>
                                        </p:tgtEl>
                                        <p:attrNameLst>
                                          <p:attrName>style.visibility</p:attrName>
                                        </p:attrNameLst>
                                      </p:cBhvr>
                                      <p:to>
                                        <p:strVal val="visible"/>
                                      </p:to>
                                    </p:set>
                                    <p:animEffect transition="in" filter="fade">
                                      <p:cBhvr>
                                        <p:cTn id="200" dur="500"/>
                                        <p:tgtEl>
                                          <p:spTgt spid="57">
                                            <p:txEl>
                                              <p:charRg st="1" end="1"/>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57">
                                            <p:txEl>
                                              <p:charRg st="1" end="1"/>
                                            </p:txEl>
                                          </p:spTgt>
                                        </p:tgtEl>
                                        <p:attrNameLst>
                                          <p:attrName>style.visibility</p:attrName>
                                        </p:attrNameLst>
                                      </p:cBhvr>
                                      <p:to>
                                        <p:strVal val="visible"/>
                                      </p:to>
                                    </p:set>
                                    <p:animEffect transition="in" filter="fade">
                                      <p:cBhvr>
                                        <p:cTn id="204" dur="500"/>
                                        <p:tgtEl>
                                          <p:spTgt spid="57">
                                            <p:txEl>
                                              <p:charRg st="1" end="1"/>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57">
                                            <p:txEl>
                                              <p:charRg st="1" end="1"/>
                                            </p:txEl>
                                          </p:spTgt>
                                        </p:tgtEl>
                                        <p:attrNameLst>
                                          <p:attrName>style.visibility</p:attrName>
                                        </p:attrNameLst>
                                      </p:cBhvr>
                                      <p:to>
                                        <p:strVal val="visible"/>
                                      </p:to>
                                    </p:set>
                                    <p:animEffect transition="in" filter="fade">
                                      <p:cBhvr>
                                        <p:cTn id="208" dur="500"/>
                                        <p:tgtEl>
                                          <p:spTgt spid="57">
                                            <p:txEl>
                                              <p:charRg st="1" end="1"/>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57">
                                            <p:txEl>
                                              <p:charRg st="1" end="1"/>
                                            </p:txEl>
                                          </p:spTgt>
                                        </p:tgtEl>
                                        <p:attrNameLst>
                                          <p:attrName>style.visibility</p:attrName>
                                        </p:attrNameLst>
                                      </p:cBhvr>
                                      <p:to>
                                        <p:strVal val="visible"/>
                                      </p:to>
                                    </p:set>
                                    <p:animEffect transition="in" filter="fade">
                                      <p:cBhvr>
                                        <p:cTn id="212" dur="500"/>
                                        <p:tgtEl>
                                          <p:spTgt spid="57">
                                            <p:txEl>
                                              <p:charRg st="1" end="1"/>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57">
                                            <p:txEl>
                                              <p:charRg st="1" end="1"/>
                                            </p:txEl>
                                          </p:spTgt>
                                        </p:tgtEl>
                                        <p:attrNameLst>
                                          <p:attrName>style.visibility</p:attrName>
                                        </p:attrNameLst>
                                      </p:cBhvr>
                                      <p:to>
                                        <p:strVal val="visible"/>
                                      </p:to>
                                    </p:set>
                                    <p:animEffect transition="in" filter="fade">
                                      <p:cBhvr>
                                        <p:cTn id="216" dur="500"/>
                                        <p:tgtEl>
                                          <p:spTgt spid="57">
                                            <p:txEl>
                                              <p:charRg st="1" end="1"/>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250"/>
                                        <p:tgtEl>
                                          <p:spTgt spid="58"/>
                                        </p:tgtEl>
                                      </p:cBhvr>
                                    </p:animEffect>
                                  </p:childTnLst>
                                </p:cTn>
                              </p:par>
                              <p:par>
                                <p:cTn id="221" presetID="10" presetClass="entr" presetSubtype="0" fill="hold"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60">
                                            <p:txEl>
                                              <p:pRg st="0" end="0"/>
                                            </p:txEl>
                                          </p:spTgt>
                                        </p:tgtEl>
                                        <p:attrNameLst>
                                          <p:attrName>style.visibility</p:attrName>
                                        </p:attrNameLst>
                                      </p:cBhvr>
                                      <p:to>
                                        <p:strVal val="visible"/>
                                      </p:to>
                                    </p:set>
                                    <p:animEffect transition="in" filter="fade">
                                      <p:cBhvr>
                                        <p:cTn id="227" dur="500"/>
                                        <p:tgtEl>
                                          <p:spTgt spid="60">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60">
                                            <p:txEl>
                                              <p:charRg st="1" end="1"/>
                                            </p:txEl>
                                          </p:spTgt>
                                        </p:tgtEl>
                                        <p:attrNameLst>
                                          <p:attrName>style.visibility</p:attrName>
                                        </p:attrNameLst>
                                      </p:cBhvr>
                                      <p:to>
                                        <p:strVal val="visible"/>
                                      </p:to>
                                    </p:set>
                                    <p:animEffect transition="in" filter="fade">
                                      <p:cBhvr>
                                        <p:cTn id="231" dur="500"/>
                                        <p:tgtEl>
                                          <p:spTgt spid="60">
                                            <p:txEl>
                                              <p:char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60">
                                            <p:txEl>
                                              <p:charRg st="1" end="1"/>
                                            </p:txEl>
                                          </p:spTgt>
                                        </p:tgtEl>
                                        <p:attrNameLst>
                                          <p:attrName>style.visibility</p:attrName>
                                        </p:attrNameLst>
                                      </p:cBhvr>
                                      <p:to>
                                        <p:strVal val="visible"/>
                                      </p:to>
                                    </p:set>
                                    <p:animEffect transition="in" filter="fade">
                                      <p:cBhvr>
                                        <p:cTn id="235" dur="500"/>
                                        <p:tgtEl>
                                          <p:spTgt spid="60">
                                            <p:txEl>
                                              <p:charRg st="1" end="1"/>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60">
                                            <p:txEl>
                                              <p:charRg st="1" end="1"/>
                                            </p:txEl>
                                          </p:spTgt>
                                        </p:tgtEl>
                                        <p:attrNameLst>
                                          <p:attrName>style.visibility</p:attrName>
                                        </p:attrNameLst>
                                      </p:cBhvr>
                                      <p:to>
                                        <p:strVal val="visible"/>
                                      </p:to>
                                    </p:set>
                                    <p:animEffect transition="in" filter="fade">
                                      <p:cBhvr>
                                        <p:cTn id="239" dur="500"/>
                                        <p:tgtEl>
                                          <p:spTgt spid="60">
                                            <p:txEl>
                                              <p:charRg st="1" end="1"/>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60">
                                            <p:txEl>
                                              <p:charRg st="1" end="1"/>
                                            </p:txEl>
                                          </p:spTgt>
                                        </p:tgtEl>
                                        <p:attrNameLst>
                                          <p:attrName>style.visibility</p:attrName>
                                        </p:attrNameLst>
                                      </p:cBhvr>
                                      <p:to>
                                        <p:strVal val="visible"/>
                                      </p:to>
                                    </p:set>
                                    <p:animEffect transition="in" filter="fade">
                                      <p:cBhvr>
                                        <p:cTn id="243" dur="500"/>
                                        <p:tgtEl>
                                          <p:spTgt spid="60">
                                            <p:txEl>
                                              <p:charRg st="1" end="1"/>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60">
                                            <p:txEl>
                                              <p:charRg st="1" end="1"/>
                                            </p:txEl>
                                          </p:spTgt>
                                        </p:tgtEl>
                                        <p:attrNameLst>
                                          <p:attrName>style.visibility</p:attrName>
                                        </p:attrNameLst>
                                      </p:cBhvr>
                                      <p:to>
                                        <p:strVal val="visible"/>
                                      </p:to>
                                    </p:set>
                                    <p:animEffect transition="in" filter="fade">
                                      <p:cBhvr>
                                        <p:cTn id="247" dur="500"/>
                                        <p:tgtEl>
                                          <p:spTgt spid="60">
                                            <p:txEl>
                                              <p:charRg st="1" end="1"/>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60">
                                            <p:txEl>
                                              <p:charRg st="1" end="1"/>
                                            </p:txEl>
                                          </p:spTgt>
                                        </p:tgtEl>
                                        <p:attrNameLst>
                                          <p:attrName>style.visibility</p:attrName>
                                        </p:attrNameLst>
                                      </p:cBhvr>
                                      <p:to>
                                        <p:strVal val="visible"/>
                                      </p:to>
                                    </p:set>
                                    <p:animEffect transition="in" filter="fade">
                                      <p:cBhvr>
                                        <p:cTn id="251" dur="500"/>
                                        <p:tgtEl>
                                          <p:spTgt spid="60">
                                            <p:txEl>
                                              <p:charRg st="1" end="1"/>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60">
                                            <p:txEl>
                                              <p:charRg st="1" end="1"/>
                                            </p:txEl>
                                          </p:spTgt>
                                        </p:tgtEl>
                                        <p:attrNameLst>
                                          <p:attrName>style.visibility</p:attrName>
                                        </p:attrNameLst>
                                      </p:cBhvr>
                                      <p:to>
                                        <p:strVal val="visible"/>
                                      </p:to>
                                    </p:set>
                                    <p:animEffect transition="in" filter="fade">
                                      <p:cBhvr>
                                        <p:cTn id="255" dur="500"/>
                                        <p:tgtEl>
                                          <p:spTgt spid="60">
                                            <p:txEl>
                                              <p:charRg st="1" end="1"/>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60">
                                            <p:txEl>
                                              <p:charRg st="1" end="1"/>
                                            </p:txEl>
                                          </p:spTgt>
                                        </p:tgtEl>
                                        <p:attrNameLst>
                                          <p:attrName>style.visibility</p:attrName>
                                        </p:attrNameLst>
                                      </p:cBhvr>
                                      <p:to>
                                        <p:strVal val="visible"/>
                                      </p:to>
                                    </p:set>
                                    <p:animEffect transition="in" filter="fade">
                                      <p:cBhvr>
                                        <p:cTn id="259" dur="500"/>
                                        <p:tgtEl>
                                          <p:spTgt spid="60">
                                            <p:txEl>
                                              <p:charRg st="1" end="1"/>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61">
                                            <p:txEl>
                                              <p:pRg st="0" end="0"/>
                                            </p:txEl>
                                          </p:spTgt>
                                        </p:tgtEl>
                                        <p:attrNameLst>
                                          <p:attrName>style.visibility</p:attrName>
                                        </p:attrNameLst>
                                      </p:cBhvr>
                                      <p:to>
                                        <p:strVal val="visible"/>
                                      </p:to>
                                    </p:set>
                                    <p:animEffect transition="in" filter="fade">
                                      <p:cBhvr>
                                        <p:cTn id="263" dur="500"/>
                                        <p:tgtEl>
                                          <p:spTgt spid="61">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61">
                                            <p:txEl>
                                              <p:charRg st="1" end="1"/>
                                            </p:txEl>
                                          </p:spTgt>
                                        </p:tgtEl>
                                        <p:attrNameLst>
                                          <p:attrName>style.visibility</p:attrName>
                                        </p:attrNameLst>
                                      </p:cBhvr>
                                      <p:to>
                                        <p:strVal val="visible"/>
                                      </p:to>
                                    </p:set>
                                    <p:animEffect transition="in" filter="fade">
                                      <p:cBhvr>
                                        <p:cTn id="267" dur="500"/>
                                        <p:tgtEl>
                                          <p:spTgt spid="61">
                                            <p:txEl>
                                              <p:char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61">
                                            <p:txEl>
                                              <p:charRg st="1" end="1"/>
                                            </p:txEl>
                                          </p:spTgt>
                                        </p:tgtEl>
                                        <p:attrNameLst>
                                          <p:attrName>style.visibility</p:attrName>
                                        </p:attrNameLst>
                                      </p:cBhvr>
                                      <p:to>
                                        <p:strVal val="visible"/>
                                      </p:to>
                                    </p:set>
                                    <p:animEffect transition="in" filter="fade">
                                      <p:cBhvr>
                                        <p:cTn id="271" dur="500"/>
                                        <p:tgtEl>
                                          <p:spTgt spid="61">
                                            <p:txEl>
                                              <p:charRg st="1" end="1"/>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61">
                                            <p:txEl>
                                              <p:charRg st="1" end="1"/>
                                            </p:txEl>
                                          </p:spTgt>
                                        </p:tgtEl>
                                        <p:attrNameLst>
                                          <p:attrName>style.visibility</p:attrName>
                                        </p:attrNameLst>
                                      </p:cBhvr>
                                      <p:to>
                                        <p:strVal val="visible"/>
                                      </p:to>
                                    </p:set>
                                    <p:animEffect transition="in" filter="fade">
                                      <p:cBhvr>
                                        <p:cTn id="275" dur="500"/>
                                        <p:tgtEl>
                                          <p:spTgt spid="61">
                                            <p:txEl>
                                              <p:charRg st="1" end="1"/>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61">
                                            <p:txEl>
                                              <p:charRg st="1" end="1"/>
                                            </p:txEl>
                                          </p:spTgt>
                                        </p:tgtEl>
                                        <p:attrNameLst>
                                          <p:attrName>style.visibility</p:attrName>
                                        </p:attrNameLst>
                                      </p:cBhvr>
                                      <p:to>
                                        <p:strVal val="visible"/>
                                      </p:to>
                                    </p:set>
                                    <p:animEffect transition="in" filter="fade">
                                      <p:cBhvr>
                                        <p:cTn id="279" dur="500"/>
                                        <p:tgtEl>
                                          <p:spTgt spid="61">
                                            <p:txEl>
                                              <p:charRg st="1" end="1"/>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61">
                                            <p:txEl>
                                              <p:charRg st="1" end="1"/>
                                            </p:txEl>
                                          </p:spTgt>
                                        </p:tgtEl>
                                        <p:attrNameLst>
                                          <p:attrName>style.visibility</p:attrName>
                                        </p:attrNameLst>
                                      </p:cBhvr>
                                      <p:to>
                                        <p:strVal val="visible"/>
                                      </p:to>
                                    </p:set>
                                    <p:animEffect transition="in" filter="fade">
                                      <p:cBhvr>
                                        <p:cTn id="283" dur="500"/>
                                        <p:tgtEl>
                                          <p:spTgt spid="61">
                                            <p:txEl>
                                              <p:charRg st="1" end="1"/>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61">
                                            <p:txEl>
                                              <p:charRg st="1" end="1"/>
                                            </p:txEl>
                                          </p:spTgt>
                                        </p:tgtEl>
                                        <p:attrNameLst>
                                          <p:attrName>style.visibility</p:attrName>
                                        </p:attrNameLst>
                                      </p:cBhvr>
                                      <p:to>
                                        <p:strVal val="visible"/>
                                      </p:to>
                                    </p:set>
                                    <p:animEffect transition="in" filter="fade">
                                      <p:cBhvr>
                                        <p:cTn id="287" dur="500"/>
                                        <p:tgtEl>
                                          <p:spTgt spid="61">
                                            <p:txEl>
                                              <p:charRg st="1" end="1"/>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61">
                                            <p:txEl>
                                              <p:charRg st="1" end="1"/>
                                            </p:txEl>
                                          </p:spTgt>
                                        </p:tgtEl>
                                        <p:attrNameLst>
                                          <p:attrName>style.visibility</p:attrName>
                                        </p:attrNameLst>
                                      </p:cBhvr>
                                      <p:to>
                                        <p:strVal val="visible"/>
                                      </p:to>
                                    </p:set>
                                    <p:animEffect transition="in" filter="fade">
                                      <p:cBhvr>
                                        <p:cTn id="291" dur="500"/>
                                        <p:tgtEl>
                                          <p:spTgt spid="61">
                                            <p:txEl>
                                              <p:charRg st="1" end="1"/>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61">
                                            <p:txEl>
                                              <p:charRg st="1" end="1"/>
                                            </p:txEl>
                                          </p:spTgt>
                                        </p:tgtEl>
                                        <p:attrNameLst>
                                          <p:attrName>style.visibility</p:attrName>
                                        </p:attrNameLst>
                                      </p:cBhvr>
                                      <p:to>
                                        <p:strVal val="visible"/>
                                      </p:to>
                                    </p:set>
                                    <p:animEffect transition="in" filter="fade">
                                      <p:cBhvr>
                                        <p:cTn id="295" dur="500"/>
                                        <p:tgtEl>
                                          <p:spTgt spid="61">
                                            <p:txEl>
                                              <p:charRg st="1" end="1"/>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62"/>
                                        </p:tgtEl>
                                        <p:attrNameLst>
                                          <p:attrName>style.visibility</p:attrName>
                                        </p:attrNameLst>
                                      </p:cBhvr>
                                      <p:to>
                                        <p:strVal val="visible"/>
                                      </p:to>
                                    </p:set>
                                    <p:animEffect transition="in" filter="fade">
                                      <p:cBhvr>
                                        <p:cTn id="299" dur="250"/>
                                        <p:tgtEl>
                                          <p:spTgt spid="62"/>
                                        </p:tgtEl>
                                      </p:cBhvr>
                                    </p:animEffect>
                                  </p:childTnLst>
                                </p:cTn>
                              </p:par>
                              <p:par>
                                <p:cTn id="300" presetID="10" presetClass="entr" presetSubtype="0" fill="hold" nodeType="withEffect">
                                  <p:stCondLst>
                                    <p:cond delay="0"/>
                                  </p:stCondLst>
                                  <p:childTnLst>
                                    <p:set>
                                      <p:cBhvr>
                                        <p:cTn id="301" dur="1" fill="hold">
                                          <p:stCondLst>
                                            <p:cond delay="0"/>
                                          </p:stCondLst>
                                        </p:cTn>
                                        <p:tgtEl>
                                          <p:spTgt spid="63"/>
                                        </p:tgtEl>
                                        <p:attrNameLst>
                                          <p:attrName>style.visibility</p:attrName>
                                        </p:attrNameLst>
                                      </p:cBhvr>
                                      <p:to>
                                        <p:strVal val="visible"/>
                                      </p:to>
                                    </p:set>
                                    <p:animEffect transition="in" filter="fade">
                                      <p:cBhvr>
                                        <p:cTn id="302" dur="500"/>
                                        <p:tgtEl>
                                          <p:spTgt spid="63"/>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64">
                                            <p:txEl>
                                              <p:pRg st="0" end="0"/>
                                            </p:txEl>
                                          </p:spTgt>
                                        </p:tgtEl>
                                        <p:attrNameLst>
                                          <p:attrName>style.visibility</p:attrName>
                                        </p:attrNameLst>
                                      </p:cBhvr>
                                      <p:to>
                                        <p:strVal val="visible"/>
                                      </p:to>
                                    </p:set>
                                    <p:animEffect transition="in" filter="fade">
                                      <p:cBhvr>
                                        <p:cTn id="306" dur="500"/>
                                        <p:tgtEl>
                                          <p:spTgt spid="64">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64">
                                            <p:txEl>
                                              <p:charRg st="1" end="1"/>
                                            </p:txEl>
                                          </p:spTgt>
                                        </p:tgtEl>
                                        <p:attrNameLst>
                                          <p:attrName>style.visibility</p:attrName>
                                        </p:attrNameLst>
                                      </p:cBhvr>
                                      <p:to>
                                        <p:strVal val="visible"/>
                                      </p:to>
                                    </p:set>
                                    <p:animEffect transition="in" filter="fade">
                                      <p:cBhvr>
                                        <p:cTn id="310" dur="500"/>
                                        <p:tgtEl>
                                          <p:spTgt spid="64">
                                            <p:txEl>
                                              <p:char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64">
                                            <p:txEl>
                                              <p:charRg st="1" end="1"/>
                                            </p:txEl>
                                          </p:spTgt>
                                        </p:tgtEl>
                                        <p:attrNameLst>
                                          <p:attrName>style.visibility</p:attrName>
                                        </p:attrNameLst>
                                      </p:cBhvr>
                                      <p:to>
                                        <p:strVal val="visible"/>
                                      </p:to>
                                    </p:set>
                                    <p:animEffect transition="in" filter="fade">
                                      <p:cBhvr>
                                        <p:cTn id="314" dur="500"/>
                                        <p:tgtEl>
                                          <p:spTgt spid="64">
                                            <p:txEl>
                                              <p:charRg st="1" end="1"/>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64">
                                            <p:txEl>
                                              <p:charRg st="1" end="1"/>
                                            </p:txEl>
                                          </p:spTgt>
                                        </p:tgtEl>
                                        <p:attrNameLst>
                                          <p:attrName>style.visibility</p:attrName>
                                        </p:attrNameLst>
                                      </p:cBhvr>
                                      <p:to>
                                        <p:strVal val="visible"/>
                                      </p:to>
                                    </p:set>
                                    <p:animEffect transition="in" filter="fade">
                                      <p:cBhvr>
                                        <p:cTn id="318" dur="500"/>
                                        <p:tgtEl>
                                          <p:spTgt spid="64">
                                            <p:txEl>
                                              <p:charRg st="1" end="1"/>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64">
                                            <p:txEl>
                                              <p:charRg st="1" end="1"/>
                                            </p:txEl>
                                          </p:spTgt>
                                        </p:tgtEl>
                                        <p:attrNameLst>
                                          <p:attrName>style.visibility</p:attrName>
                                        </p:attrNameLst>
                                      </p:cBhvr>
                                      <p:to>
                                        <p:strVal val="visible"/>
                                      </p:to>
                                    </p:set>
                                    <p:animEffect transition="in" filter="fade">
                                      <p:cBhvr>
                                        <p:cTn id="322" dur="500"/>
                                        <p:tgtEl>
                                          <p:spTgt spid="64">
                                            <p:txEl>
                                              <p:charRg st="1" end="1"/>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64">
                                            <p:txEl>
                                              <p:charRg st="1" end="1"/>
                                            </p:txEl>
                                          </p:spTgt>
                                        </p:tgtEl>
                                        <p:attrNameLst>
                                          <p:attrName>style.visibility</p:attrName>
                                        </p:attrNameLst>
                                      </p:cBhvr>
                                      <p:to>
                                        <p:strVal val="visible"/>
                                      </p:to>
                                    </p:set>
                                    <p:animEffect transition="in" filter="fade">
                                      <p:cBhvr>
                                        <p:cTn id="326" dur="500"/>
                                        <p:tgtEl>
                                          <p:spTgt spid="64">
                                            <p:txEl>
                                              <p:charRg st="1" end="1"/>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64">
                                            <p:txEl>
                                              <p:charRg st="1" end="1"/>
                                            </p:txEl>
                                          </p:spTgt>
                                        </p:tgtEl>
                                        <p:attrNameLst>
                                          <p:attrName>style.visibility</p:attrName>
                                        </p:attrNameLst>
                                      </p:cBhvr>
                                      <p:to>
                                        <p:strVal val="visible"/>
                                      </p:to>
                                    </p:set>
                                    <p:animEffect transition="in" filter="fade">
                                      <p:cBhvr>
                                        <p:cTn id="330" dur="500"/>
                                        <p:tgtEl>
                                          <p:spTgt spid="64">
                                            <p:txEl>
                                              <p:charRg st="1" end="1"/>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64">
                                            <p:txEl>
                                              <p:charRg st="1" end="1"/>
                                            </p:txEl>
                                          </p:spTgt>
                                        </p:tgtEl>
                                        <p:attrNameLst>
                                          <p:attrName>style.visibility</p:attrName>
                                        </p:attrNameLst>
                                      </p:cBhvr>
                                      <p:to>
                                        <p:strVal val="visible"/>
                                      </p:to>
                                    </p:set>
                                    <p:animEffect transition="in" filter="fade">
                                      <p:cBhvr>
                                        <p:cTn id="334" dur="500"/>
                                        <p:tgtEl>
                                          <p:spTgt spid="64">
                                            <p:txEl>
                                              <p:charRg st="1" end="1"/>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64">
                                            <p:txEl>
                                              <p:charRg st="1" end="1"/>
                                            </p:txEl>
                                          </p:spTgt>
                                        </p:tgtEl>
                                        <p:attrNameLst>
                                          <p:attrName>style.visibility</p:attrName>
                                        </p:attrNameLst>
                                      </p:cBhvr>
                                      <p:to>
                                        <p:strVal val="visible"/>
                                      </p:to>
                                    </p:set>
                                    <p:animEffect transition="in" filter="fade">
                                      <p:cBhvr>
                                        <p:cTn id="338" dur="500"/>
                                        <p:tgtEl>
                                          <p:spTgt spid="64">
                                            <p:txEl>
                                              <p:charRg st="1" end="1"/>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65">
                                            <p:txEl>
                                              <p:pRg st="0" end="0"/>
                                            </p:txEl>
                                          </p:spTgt>
                                        </p:tgtEl>
                                        <p:attrNameLst>
                                          <p:attrName>style.visibility</p:attrName>
                                        </p:attrNameLst>
                                      </p:cBhvr>
                                      <p:to>
                                        <p:strVal val="visible"/>
                                      </p:to>
                                    </p:set>
                                    <p:animEffect transition="in" filter="fade">
                                      <p:cBhvr>
                                        <p:cTn id="342" dur="500"/>
                                        <p:tgtEl>
                                          <p:spTgt spid="65">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65">
                                            <p:txEl>
                                              <p:charRg st="1" end="1"/>
                                            </p:txEl>
                                          </p:spTgt>
                                        </p:tgtEl>
                                        <p:attrNameLst>
                                          <p:attrName>style.visibility</p:attrName>
                                        </p:attrNameLst>
                                      </p:cBhvr>
                                      <p:to>
                                        <p:strVal val="visible"/>
                                      </p:to>
                                    </p:set>
                                    <p:animEffect transition="in" filter="fade">
                                      <p:cBhvr>
                                        <p:cTn id="346" dur="500"/>
                                        <p:tgtEl>
                                          <p:spTgt spid="65">
                                            <p:txEl>
                                              <p:char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65">
                                            <p:txEl>
                                              <p:charRg st="1" end="1"/>
                                            </p:txEl>
                                          </p:spTgt>
                                        </p:tgtEl>
                                        <p:attrNameLst>
                                          <p:attrName>style.visibility</p:attrName>
                                        </p:attrNameLst>
                                      </p:cBhvr>
                                      <p:to>
                                        <p:strVal val="visible"/>
                                      </p:to>
                                    </p:set>
                                    <p:animEffect transition="in" filter="fade">
                                      <p:cBhvr>
                                        <p:cTn id="350" dur="500"/>
                                        <p:tgtEl>
                                          <p:spTgt spid="65">
                                            <p:txEl>
                                              <p:charRg st="1" end="1"/>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65">
                                            <p:txEl>
                                              <p:charRg st="1" end="1"/>
                                            </p:txEl>
                                          </p:spTgt>
                                        </p:tgtEl>
                                        <p:attrNameLst>
                                          <p:attrName>style.visibility</p:attrName>
                                        </p:attrNameLst>
                                      </p:cBhvr>
                                      <p:to>
                                        <p:strVal val="visible"/>
                                      </p:to>
                                    </p:set>
                                    <p:animEffect transition="in" filter="fade">
                                      <p:cBhvr>
                                        <p:cTn id="354" dur="500"/>
                                        <p:tgtEl>
                                          <p:spTgt spid="65">
                                            <p:txEl>
                                              <p:charRg st="1" end="1"/>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65">
                                            <p:txEl>
                                              <p:charRg st="1" end="1"/>
                                            </p:txEl>
                                          </p:spTgt>
                                        </p:tgtEl>
                                        <p:attrNameLst>
                                          <p:attrName>style.visibility</p:attrName>
                                        </p:attrNameLst>
                                      </p:cBhvr>
                                      <p:to>
                                        <p:strVal val="visible"/>
                                      </p:to>
                                    </p:set>
                                    <p:animEffect transition="in" filter="fade">
                                      <p:cBhvr>
                                        <p:cTn id="358" dur="500"/>
                                        <p:tgtEl>
                                          <p:spTgt spid="65">
                                            <p:txEl>
                                              <p:charRg st="1" end="1"/>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65">
                                            <p:txEl>
                                              <p:charRg st="1" end="1"/>
                                            </p:txEl>
                                          </p:spTgt>
                                        </p:tgtEl>
                                        <p:attrNameLst>
                                          <p:attrName>style.visibility</p:attrName>
                                        </p:attrNameLst>
                                      </p:cBhvr>
                                      <p:to>
                                        <p:strVal val="visible"/>
                                      </p:to>
                                    </p:set>
                                    <p:animEffect transition="in" filter="fade">
                                      <p:cBhvr>
                                        <p:cTn id="362" dur="500"/>
                                        <p:tgtEl>
                                          <p:spTgt spid="65">
                                            <p:txEl>
                                              <p:charRg st="1" end="1"/>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65">
                                            <p:txEl>
                                              <p:charRg st="1" end="1"/>
                                            </p:txEl>
                                          </p:spTgt>
                                        </p:tgtEl>
                                        <p:attrNameLst>
                                          <p:attrName>style.visibility</p:attrName>
                                        </p:attrNameLst>
                                      </p:cBhvr>
                                      <p:to>
                                        <p:strVal val="visible"/>
                                      </p:to>
                                    </p:set>
                                    <p:animEffect transition="in" filter="fade">
                                      <p:cBhvr>
                                        <p:cTn id="366" dur="500"/>
                                        <p:tgtEl>
                                          <p:spTgt spid="65">
                                            <p:txEl>
                                              <p:charRg st="1" end="1"/>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65">
                                            <p:txEl>
                                              <p:charRg st="1" end="1"/>
                                            </p:txEl>
                                          </p:spTgt>
                                        </p:tgtEl>
                                        <p:attrNameLst>
                                          <p:attrName>style.visibility</p:attrName>
                                        </p:attrNameLst>
                                      </p:cBhvr>
                                      <p:to>
                                        <p:strVal val="visible"/>
                                      </p:to>
                                    </p:set>
                                    <p:animEffect transition="in" filter="fade">
                                      <p:cBhvr>
                                        <p:cTn id="370" dur="500"/>
                                        <p:tgtEl>
                                          <p:spTgt spid="65">
                                            <p:txEl>
                                              <p:charRg st="1" end="1"/>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65">
                                            <p:txEl>
                                              <p:charRg st="1" end="1"/>
                                            </p:txEl>
                                          </p:spTgt>
                                        </p:tgtEl>
                                        <p:attrNameLst>
                                          <p:attrName>style.visibility</p:attrName>
                                        </p:attrNameLst>
                                      </p:cBhvr>
                                      <p:to>
                                        <p:strVal val="visible"/>
                                      </p:to>
                                    </p:set>
                                    <p:animEffect transition="in" filter="fade">
                                      <p:cBhvr>
                                        <p:cTn id="374" dur="500"/>
                                        <p:tgtEl>
                                          <p:spTgt spid="65">
                                            <p:txEl>
                                              <p:charRg st="1" end="1"/>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66"/>
                                        </p:tgtEl>
                                        <p:attrNameLst>
                                          <p:attrName>style.visibility</p:attrName>
                                        </p:attrNameLst>
                                      </p:cBhvr>
                                      <p:to>
                                        <p:strVal val="visible"/>
                                      </p:to>
                                    </p:set>
                                    <p:animEffect transition="in" filter="fade">
                                      <p:cBhvr>
                                        <p:cTn id="378" dur="250"/>
                                        <p:tgtEl>
                                          <p:spTgt spid="66"/>
                                        </p:tgtEl>
                                      </p:cBhvr>
                                    </p:animEffect>
                                  </p:childTnLst>
                                </p:cTn>
                              </p:par>
                              <p:par>
                                <p:cTn id="379" presetID="10" presetClass="entr" presetSubtype="0" fill="hold" nodeType="withEffect">
                                  <p:stCondLst>
                                    <p:cond delay="0"/>
                                  </p:stCondLst>
                                  <p:childTnLst>
                                    <p:set>
                                      <p:cBhvr>
                                        <p:cTn id="380" dur="1" fill="hold">
                                          <p:stCondLst>
                                            <p:cond delay="0"/>
                                          </p:stCondLst>
                                        </p:cTn>
                                        <p:tgtEl>
                                          <p:spTgt spid="67"/>
                                        </p:tgtEl>
                                        <p:attrNameLst>
                                          <p:attrName>style.visibility</p:attrName>
                                        </p:attrNameLst>
                                      </p:cBhvr>
                                      <p:to>
                                        <p:strVal val="visible"/>
                                      </p:to>
                                    </p:set>
                                    <p:animEffect transition="in" filter="fade">
                                      <p:cBhvr>
                                        <p:cTn id="381" dur="500"/>
                                        <p:tgtEl>
                                          <p:spTgt spid="67"/>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68">
                                            <p:txEl>
                                              <p:pRg st="0" end="0"/>
                                            </p:txEl>
                                          </p:spTgt>
                                        </p:tgtEl>
                                        <p:attrNameLst>
                                          <p:attrName>style.visibility</p:attrName>
                                        </p:attrNameLst>
                                      </p:cBhvr>
                                      <p:to>
                                        <p:strVal val="visible"/>
                                      </p:to>
                                    </p:set>
                                    <p:animEffect transition="in" filter="fade">
                                      <p:cBhvr>
                                        <p:cTn id="385" dur="500"/>
                                        <p:tgtEl>
                                          <p:spTgt spid="68">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68">
                                            <p:txEl>
                                              <p:charRg st="1" end="1"/>
                                            </p:txEl>
                                          </p:spTgt>
                                        </p:tgtEl>
                                        <p:attrNameLst>
                                          <p:attrName>style.visibility</p:attrName>
                                        </p:attrNameLst>
                                      </p:cBhvr>
                                      <p:to>
                                        <p:strVal val="visible"/>
                                      </p:to>
                                    </p:set>
                                    <p:animEffect transition="in" filter="fade">
                                      <p:cBhvr>
                                        <p:cTn id="389" dur="500"/>
                                        <p:tgtEl>
                                          <p:spTgt spid="68">
                                            <p:txEl>
                                              <p:char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68">
                                            <p:txEl>
                                              <p:charRg st="1" end="1"/>
                                            </p:txEl>
                                          </p:spTgt>
                                        </p:tgtEl>
                                        <p:attrNameLst>
                                          <p:attrName>style.visibility</p:attrName>
                                        </p:attrNameLst>
                                      </p:cBhvr>
                                      <p:to>
                                        <p:strVal val="visible"/>
                                      </p:to>
                                    </p:set>
                                    <p:animEffect transition="in" filter="fade">
                                      <p:cBhvr>
                                        <p:cTn id="393" dur="500"/>
                                        <p:tgtEl>
                                          <p:spTgt spid="68">
                                            <p:txEl>
                                              <p:charRg st="1" end="1"/>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68">
                                            <p:txEl>
                                              <p:charRg st="1" end="1"/>
                                            </p:txEl>
                                          </p:spTgt>
                                        </p:tgtEl>
                                        <p:attrNameLst>
                                          <p:attrName>style.visibility</p:attrName>
                                        </p:attrNameLst>
                                      </p:cBhvr>
                                      <p:to>
                                        <p:strVal val="visible"/>
                                      </p:to>
                                    </p:set>
                                    <p:animEffect transition="in" filter="fade">
                                      <p:cBhvr>
                                        <p:cTn id="397" dur="500"/>
                                        <p:tgtEl>
                                          <p:spTgt spid="68">
                                            <p:txEl>
                                              <p:charRg st="1" end="1"/>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68">
                                            <p:txEl>
                                              <p:charRg st="1" end="1"/>
                                            </p:txEl>
                                          </p:spTgt>
                                        </p:tgtEl>
                                        <p:attrNameLst>
                                          <p:attrName>style.visibility</p:attrName>
                                        </p:attrNameLst>
                                      </p:cBhvr>
                                      <p:to>
                                        <p:strVal val="visible"/>
                                      </p:to>
                                    </p:set>
                                    <p:animEffect transition="in" filter="fade">
                                      <p:cBhvr>
                                        <p:cTn id="401" dur="500"/>
                                        <p:tgtEl>
                                          <p:spTgt spid="68">
                                            <p:txEl>
                                              <p:charRg st="1" end="1"/>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68">
                                            <p:txEl>
                                              <p:charRg st="1" end="1"/>
                                            </p:txEl>
                                          </p:spTgt>
                                        </p:tgtEl>
                                        <p:attrNameLst>
                                          <p:attrName>style.visibility</p:attrName>
                                        </p:attrNameLst>
                                      </p:cBhvr>
                                      <p:to>
                                        <p:strVal val="visible"/>
                                      </p:to>
                                    </p:set>
                                    <p:animEffect transition="in" filter="fade">
                                      <p:cBhvr>
                                        <p:cTn id="405" dur="500"/>
                                        <p:tgtEl>
                                          <p:spTgt spid="68">
                                            <p:txEl>
                                              <p:charRg st="1" end="1"/>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68">
                                            <p:txEl>
                                              <p:charRg st="1" end="1"/>
                                            </p:txEl>
                                          </p:spTgt>
                                        </p:tgtEl>
                                        <p:attrNameLst>
                                          <p:attrName>style.visibility</p:attrName>
                                        </p:attrNameLst>
                                      </p:cBhvr>
                                      <p:to>
                                        <p:strVal val="visible"/>
                                      </p:to>
                                    </p:set>
                                    <p:animEffect transition="in" filter="fade">
                                      <p:cBhvr>
                                        <p:cTn id="409" dur="500"/>
                                        <p:tgtEl>
                                          <p:spTgt spid="68">
                                            <p:txEl>
                                              <p:charRg st="1" end="1"/>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68">
                                            <p:txEl>
                                              <p:charRg st="1" end="1"/>
                                            </p:txEl>
                                          </p:spTgt>
                                        </p:tgtEl>
                                        <p:attrNameLst>
                                          <p:attrName>style.visibility</p:attrName>
                                        </p:attrNameLst>
                                      </p:cBhvr>
                                      <p:to>
                                        <p:strVal val="visible"/>
                                      </p:to>
                                    </p:set>
                                    <p:animEffect transition="in" filter="fade">
                                      <p:cBhvr>
                                        <p:cTn id="413" dur="500"/>
                                        <p:tgtEl>
                                          <p:spTgt spid="68">
                                            <p:txEl>
                                              <p:charRg st="1" end="1"/>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68">
                                            <p:txEl>
                                              <p:charRg st="1" end="1"/>
                                            </p:txEl>
                                          </p:spTgt>
                                        </p:tgtEl>
                                        <p:attrNameLst>
                                          <p:attrName>style.visibility</p:attrName>
                                        </p:attrNameLst>
                                      </p:cBhvr>
                                      <p:to>
                                        <p:strVal val="visible"/>
                                      </p:to>
                                    </p:set>
                                    <p:animEffect transition="in" filter="fade">
                                      <p:cBhvr>
                                        <p:cTn id="417" dur="500"/>
                                        <p:tgtEl>
                                          <p:spTgt spid="68">
                                            <p:txEl>
                                              <p:charRg st="1" end="1"/>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69">
                                            <p:txEl>
                                              <p:pRg st="0" end="0"/>
                                            </p:txEl>
                                          </p:spTgt>
                                        </p:tgtEl>
                                        <p:attrNameLst>
                                          <p:attrName>style.visibility</p:attrName>
                                        </p:attrNameLst>
                                      </p:cBhvr>
                                      <p:to>
                                        <p:strVal val="visible"/>
                                      </p:to>
                                    </p:set>
                                    <p:animEffect transition="in" filter="fade">
                                      <p:cBhvr>
                                        <p:cTn id="421" dur="500"/>
                                        <p:tgtEl>
                                          <p:spTgt spid="69">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69">
                                            <p:txEl>
                                              <p:charRg st="1" end="1"/>
                                            </p:txEl>
                                          </p:spTgt>
                                        </p:tgtEl>
                                        <p:attrNameLst>
                                          <p:attrName>style.visibility</p:attrName>
                                        </p:attrNameLst>
                                      </p:cBhvr>
                                      <p:to>
                                        <p:strVal val="visible"/>
                                      </p:to>
                                    </p:set>
                                    <p:animEffect transition="in" filter="fade">
                                      <p:cBhvr>
                                        <p:cTn id="425" dur="500"/>
                                        <p:tgtEl>
                                          <p:spTgt spid="69">
                                            <p:txEl>
                                              <p:char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69">
                                            <p:txEl>
                                              <p:charRg st="1" end="1"/>
                                            </p:txEl>
                                          </p:spTgt>
                                        </p:tgtEl>
                                        <p:attrNameLst>
                                          <p:attrName>style.visibility</p:attrName>
                                        </p:attrNameLst>
                                      </p:cBhvr>
                                      <p:to>
                                        <p:strVal val="visible"/>
                                      </p:to>
                                    </p:set>
                                    <p:animEffect transition="in" filter="fade">
                                      <p:cBhvr>
                                        <p:cTn id="429" dur="500"/>
                                        <p:tgtEl>
                                          <p:spTgt spid="69">
                                            <p:txEl>
                                              <p:charRg st="1" end="1"/>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69">
                                            <p:txEl>
                                              <p:charRg st="1" end="1"/>
                                            </p:txEl>
                                          </p:spTgt>
                                        </p:tgtEl>
                                        <p:attrNameLst>
                                          <p:attrName>style.visibility</p:attrName>
                                        </p:attrNameLst>
                                      </p:cBhvr>
                                      <p:to>
                                        <p:strVal val="visible"/>
                                      </p:to>
                                    </p:set>
                                    <p:animEffect transition="in" filter="fade">
                                      <p:cBhvr>
                                        <p:cTn id="433" dur="500"/>
                                        <p:tgtEl>
                                          <p:spTgt spid="69">
                                            <p:txEl>
                                              <p:charRg st="1" end="1"/>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69">
                                            <p:txEl>
                                              <p:charRg st="1" end="1"/>
                                            </p:txEl>
                                          </p:spTgt>
                                        </p:tgtEl>
                                        <p:attrNameLst>
                                          <p:attrName>style.visibility</p:attrName>
                                        </p:attrNameLst>
                                      </p:cBhvr>
                                      <p:to>
                                        <p:strVal val="visible"/>
                                      </p:to>
                                    </p:set>
                                    <p:animEffect transition="in" filter="fade">
                                      <p:cBhvr>
                                        <p:cTn id="437" dur="500"/>
                                        <p:tgtEl>
                                          <p:spTgt spid="69">
                                            <p:txEl>
                                              <p:charRg st="1" end="1"/>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69">
                                            <p:txEl>
                                              <p:charRg st="1" end="1"/>
                                            </p:txEl>
                                          </p:spTgt>
                                        </p:tgtEl>
                                        <p:attrNameLst>
                                          <p:attrName>style.visibility</p:attrName>
                                        </p:attrNameLst>
                                      </p:cBhvr>
                                      <p:to>
                                        <p:strVal val="visible"/>
                                      </p:to>
                                    </p:set>
                                    <p:animEffect transition="in" filter="fade">
                                      <p:cBhvr>
                                        <p:cTn id="441" dur="500"/>
                                        <p:tgtEl>
                                          <p:spTgt spid="69">
                                            <p:txEl>
                                              <p:charRg st="1" end="1"/>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69">
                                            <p:txEl>
                                              <p:charRg st="1" end="1"/>
                                            </p:txEl>
                                          </p:spTgt>
                                        </p:tgtEl>
                                        <p:attrNameLst>
                                          <p:attrName>style.visibility</p:attrName>
                                        </p:attrNameLst>
                                      </p:cBhvr>
                                      <p:to>
                                        <p:strVal val="visible"/>
                                      </p:to>
                                    </p:set>
                                    <p:animEffect transition="in" filter="fade">
                                      <p:cBhvr>
                                        <p:cTn id="445" dur="500"/>
                                        <p:tgtEl>
                                          <p:spTgt spid="69">
                                            <p:txEl>
                                              <p:charRg st="1" end="1"/>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69">
                                            <p:txEl>
                                              <p:charRg st="1" end="1"/>
                                            </p:txEl>
                                          </p:spTgt>
                                        </p:tgtEl>
                                        <p:attrNameLst>
                                          <p:attrName>style.visibility</p:attrName>
                                        </p:attrNameLst>
                                      </p:cBhvr>
                                      <p:to>
                                        <p:strVal val="visible"/>
                                      </p:to>
                                    </p:set>
                                    <p:animEffect transition="in" filter="fade">
                                      <p:cBhvr>
                                        <p:cTn id="449" dur="500"/>
                                        <p:tgtEl>
                                          <p:spTgt spid="69">
                                            <p:txEl>
                                              <p:charRg st="1" end="1"/>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69">
                                            <p:txEl>
                                              <p:charRg st="1" end="1"/>
                                            </p:txEl>
                                          </p:spTgt>
                                        </p:tgtEl>
                                        <p:attrNameLst>
                                          <p:attrName>style.visibility</p:attrName>
                                        </p:attrNameLst>
                                      </p:cBhvr>
                                      <p:to>
                                        <p:strVal val="visible"/>
                                      </p:to>
                                    </p:set>
                                    <p:animEffect transition="in" filter="fade">
                                      <p:cBhvr>
                                        <p:cTn id="453" dur="500"/>
                                        <p:tgtEl>
                                          <p:spTgt spid="6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tx" preserve="1">
  <p:cSld name="Title and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4" name="Google Shape;74;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5" name="Google Shape;75;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6254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1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9" name="Google Shape;79;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7402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2"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004759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0" y="1762442"/>
            <a:ext cx="9144000" cy="2387700"/>
          </a:xfrm>
        </p:spPr>
        <p:txBody>
          <a:bodyPr>
            <a:normAutofit/>
          </a:bodyPr>
          <a:lstStyle/>
          <a:p>
            <a:r>
              <a:rPr lang="fr-FR" sz="4400" dirty="0">
                <a:solidFill>
                  <a:schemeClr val="bg2">
                    <a:lumMod val="75000"/>
                  </a:schemeClr>
                </a:solidFill>
              </a:rPr>
              <a:t>Chapitre 3</a:t>
            </a:r>
            <a:r>
              <a:rPr lang="fr-FR" dirty="0"/>
              <a:t/>
            </a:r>
            <a:br>
              <a:rPr lang="fr-FR" dirty="0"/>
            </a:br>
            <a:r>
              <a:rPr lang="en-US" sz="4000" dirty="0"/>
              <a:t>DHCP : Dynamic Host Configuration Protocol</a:t>
            </a:r>
            <a:endParaRPr lang="en-US" sz="4800" dirty="0"/>
          </a:p>
        </p:txBody>
      </p:sp>
      <p:sp>
        <p:nvSpPr>
          <p:cNvPr id="3" name="Sous-titre 2"/>
          <p:cNvSpPr>
            <a:spLocks noGrp="1"/>
          </p:cNvSpPr>
          <p:nvPr>
            <p:ph type="body" idx="1"/>
          </p:nvPr>
        </p:nvSpPr>
        <p:spPr>
          <a:xfrm>
            <a:off x="1524000" y="4242117"/>
            <a:ext cx="9144000" cy="1655700"/>
          </a:xfrm>
        </p:spPr>
        <p:txBody>
          <a:bodyPr/>
          <a:lstStyle/>
          <a:p>
            <a:r>
              <a:rPr lang="fr-FR" i="1" dirty="0">
                <a:latin typeface="Times New Roman" panose="02020603050405020304" pitchFamily="18" charset="0"/>
                <a:cs typeface="Times New Roman" panose="02020603050405020304" pitchFamily="18" charset="0"/>
              </a:rPr>
              <a:t>Module IP Essentials</a:t>
            </a:r>
          </a:p>
          <a:p>
            <a:r>
              <a:rPr lang="fr-FR" dirty="0">
                <a:latin typeface="Times New Roman" panose="02020603050405020304" pitchFamily="18" charset="0"/>
                <a:cs typeface="Times New Roman" panose="02020603050405020304" pitchFamily="18" charset="0"/>
              </a:rPr>
              <a:t>3</a:t>
            </a:r>
            <a:r>
              <a:rPr lang="fr-FR" baseline="30000" dirty="0">
                <a:latin typeface="Times New Roman" panose="02020603050405020304" pitchFamily="18" charset="0"/>
                <a:cs typeface="Times New Roman" panose="02020603050405020304" pitchFamily="18" charset="0"/>
              </a:rPr>
              <a:t>ème</a:t>
            </a:r>
            <a:r>
              <a:rPr lang="fr-FR" dirty="0">
                <a:latin typeface="Times New Roman" panose="02020603050405020304" pitchFamily="18" charset="0"/>
                <a:cs typeface="Times New Roman" panose="02020603050405020304" pitchFamily="18" charset="0"/>
              </a:rPr>
              <a:t> Année</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2022/2023 </a:t>
            </a:r>
          </a:p>
        </p:txBody>
      </p:sp>
    </p:spTree>
    <p:extLst>
      <p:ext uri="{BB962C8B-B14F-4D97-AF65-F5344CB8AC3E}">
        <p14:creationId xmlns:p14="http://schemas.microsoft.com/office/powerpoint/2010/main" val="2981258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8A975-75A8-4C89-BBD7-CE14D5B4A76C}"/>
              </a:ext>
            </a:extLst>
          </p:cNvPr>
          <p:cNvSpPr>
            <a:spLocks noGrp="1"/>
          </p:cNvSpPr>
          <p:nvPr>
            <p:ph type="sldNum" sz="quarter" idx="12"/>
          </p:nvPr>
        </p:nvSpPr>
        <p:spPr/>
        <p:txBody>
          <a:bodyPr/>
          <a:lstStyle/>
          <a:p>
            <a:fld id="{194EA0E9-6AA5-4C72-ADD8-CBD3FCBC5038}" type="slidenum">
              <a:rPr lang="fr-FR" smtClean="0"/>
              <a:pPr/>
              <a:t>10</a:t>
            </a:fld>
            <a:endParaRPr lang="fr-FR"/>
          </a:p>
        </p:txBody>
      </p:sp>
      <p:sp>
        <p:nvSpPr>
          <p:cNvPr id="3" name="Titre 2">
            <a:extLst>
              <a:ext uri="{FF2B5EF4-FFF2-40B4-BE49-F238E27FC236}">
                <a16:creationId xmlns:a16="http://schemas.microsoft.com/office/drawing/2014/main" id="{E9E724FD-3FE8-422F-BFDF-691071E3C7A0}"/>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Comment fonctionne DHCP (2/4) </a:t>
            </a:r>
            <a:endParaRPr lang="fr-FR" sz="4400" b="1" i="1" dirty="0">
              <a:solidFill>
                <a:srgbClr val="C00000"/>
              </a:solidFill>
              <a:latin typeface="Calibri" panose="020F0502020204030204" pitchFamily="34" charset="0"/>
              <a:cs typeface="Calibri" panose="020F0502020204030204" pitchFamily="34" charset="0"/>
            </a:endParaRPr>
          </a:p>
        </p:txBody>
      </p:sp>
      <p:pic>
        <p:nvPicPr>
          <p:cNvPr id="4" name="Picture 4" descr="what is a dhcp server">
            <a:extLst>
              <a:ext uri="{FF2B5EF4-FFF2-40B4-BE49-F238E27FC236}">
                <a16:creationId xmlns:a16="http://schemas.microsoft.com/office/drawing/2014/main" id="{67C93037-C1B4-497C-A170-691874D3F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3154"/>
            <a:ext cx="6985466" cy="4104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8E49A7-DA1F-4127-AEAE-BC1CC60CFCBE}"/>
              </a:ext>
            </a:extLst>
          </p:cNvPr>
          <p:cNvSpPr txBox="1"/>
          <p:nvPr/>
        </p:nvSpPr>
        <p:spPr>
          <a:xfrm>
            <a:off x="974062" y="1484547"/>
            <a:ext cx="10515599" cy="861774"/>
          </a:xfrm>
          <a:prstGeom prst="rect">
            <a:avLst/>
          </a:prstGeom>
          <a:noFill/>
        </p:spPr>
        <p:txBody>
          <a:bodyPr wrap="square">
            <a:spAutoFit/>
          </a:bodyPr>
          <a:lstStyle/>
          <a:p>
            <a:pPr algn="just"/>
            <a:r>
              <a:rPr lang="fr-FR" sz="2500" b="0" i="0">
                <a:solidFill>
                  <a:srgbClr val="333333"/>
                </a:solidFill>
                <a:effectLst/>
                <a:latin typeface="Calibri" panose="020F0502020204030204" pitchFamily="34" charset="0"/>
                <a:cs typeface="Calibri" panose="020F0502020204030204" pitchFamily="34" charset="0"/>
              </a:rPr>
              <a:t>L’opération DHCP commence avec un périphérique (le client) demandant une adresse IP à un routeur (l’hôte). </a:t>
            </a:r>
            <a:endParaRPr lang="fr-FR" sz="2500" dirty="0">
              <a:solidFill>
                <a:srgbClr val="333333"/>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85CF86-A007-4592-B6F9-0C027D79CC5F}"/>
              </a:ext>
            </a:extLst>
          </p:cNvPr>
          <p:cNvSpPr txBox="1"/>
          <p:nvPr/>
        </p:nvSpPr>
        <p:spPr>
          <a:xfrm>
            <a:off x="7177158" y="3636643"/>
            <a:ext cx="4312503" cy="1200329"/>
          </a:xfrm>
          <a:prstGeom prst="rect">
            <a:avLst/>
          </a:prstGeom>
          <a:noFill/>
        </p:spPr>
        <p:txBody>
          <a:bodyPr wrap="square">
            <a:spAutoFit/>
          </a:bodyPr>
          <a:lstStyle/>
          <a:p>
            <a:pPr algn="just" fontAlgn="base"/>
            <a:r>
              <a:rPr lang="fr-FR" dirty="0">
                <a:solidFill>
                  <a:srgbClr val="333333"/>
                </a:solidFill>
                <a:latin typeface="agrandirnarrow"/>
              </a:rPr>
              <a:t>Dès que le serveur identifie une adresse IP libre, il l’envoie à l’ordinateur ou à l’appareil demandeur. Cette partie du processus est appelée une </a:t>
            </a:r>
            <a:r>
              <a:rPr lang="fr-FR" b="1" dirty="0">
                <a:solidFill>
                  <a:schemeClr val="accent5">
                    <a:lumMod val="75000"/>
                  </a:schemeClr>
                </a:solidFill>
                <a:latin typeface="agrandirnarrow"/>
              </a:rPr>
              <a:t>offre DHCP </a:t>
            </a:r>
            <a:r>
              <a:rPr lang="fr-FR" b="1" dirty="0">
                <a:solidFill>
                  <a:schemeClr val="accent5">
                    <a:lumMod val="75000"/>
                  </a:schemeClr>
                </a:solidFill>
                <a:latin typeface="CiscoSansTTLight"/>
              </a:rPr>
              <a:t>(DHCPOFFER)</a:t>
            </a:r>
            <a:r>
              <a:rPr lang="fr-FR" dirty="0">
                <a:solidFill>
                  <a:srgbClr val="333333"/>
                </a:solidFill>
                <a:latin typeface="agrandirnarrow"/>
              </a:rPr>
              <a:t>.</a:t>
            </a:r>
          </a:p>
        </p:txBody>
      </p:sp>
      <p:sp>
        <p:nvSpPr>
          <p:cNvPr id="7" name="Rectangle 6">
            <a:extLst>
              <a:ext uri="{FF2B5EF4-FFF2-40B4-BE49-F238E27FC236}">
                <a16:creationId xmlns:a16="http://schemas.microsoft.com/office/drawing/2014/main" id="{5F10F9B8-224F-4CDD-9A7A-29CC68CA2712}"/>
              </a:ext>
            </a:extLst>
          </p:cNvPr>
          <p:cNvSpPr/>
          <p:nvPr/>
        </p:nvSpPr>
        <p:spPr>
          <a:xfrm>
            <a:off x="2004592" y="3783600"/>
            <a:ext cx="2976282" cy="1021977"/>
          </a:xfrm>
          <a:prstGeom prst="rect">
            <a:avLst/>
          </a:prstGeom>
          <a:solidFill>
            <a:schemeClr val="accent1">
              <a:alpha val="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TextBox 7">
            <a:extLst>
              <a:ext uri="{FF2B5EF4-FFF2-40B4-BE49-F238E27FC236}">
                <a16:creationId xmlns:a16="http://schemas.microsoft.com/office/drawing/2014/main" id="{8B9D52A2-F6DF-4B69-90CE-670CBFFF6E4B}"/>
              </a:ext>
            </a:extLst>
          </p:cNvPr>
          <p:cNvSpPr txBox="1"/>
          <p:nvPr/>
        </p:nvSpPr>
        <p:spPr>
          <a:xfrm>
            <a:off x="7177158" y="3101788"/>
            <a:ext cx="1762614" cy="430887"/>
          </a:xfrm>
          <a:prstGeom prst="rect">
            <a:avLst/>
          </a:prstGeom>
          <a:noFill/>
        </p:spPr>
        <p:txBody>
          <a:bodyPr wrap="square" rtlCol="0">
            <a:spAutoFit/>
          </a:bodyPr>
          <a:lstStyle/>
          <a:p>
            <a:r>
              <a:rPr lang="fr-FR" sz="2200" b="1" i="1" dirty="0">
                <a:solidFill>
                  <a:srgbClr val="C00000"/>
                </a:solidFill>
                <a:latin typeface="Calibri" panose="020F0502020204030204" pitchFamily="34" charset="0"/>
                <a:cs typeface="Calibri" panose="020F0502020204030204" pitchFamily="34" charset="0"/>
              </a:rPr>
              <a:t>Etape</a:t>
            </a:r>
            <a:r>
              <a:rPr lang="fr-FR" sz="2200" dirty="0">
                <a:solidFill>
                  <a:srgbClr val="C00000"/>
                </a:solidFill>
                <a:latin typeface="Calibri" panose="020F0502020204030204" pitchFamily="34" charset="0"/>
                <a:cs typeface="Calibri" panose="020F0502020204030204" pitchFamily="34" charset="0"/>
              </a:rPr>
              <a:t> 2: </a:t>
            </a:r>
            <a:endParaRPr lang="fr-TN" sz="22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6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8A975-75A8-4C89-BBD7-CE14D5B4A76C}"/>
              </a:ext>
            </a:extLst>
          </p:cNvPr>
          <p:cNvSpPr>
            <a:spLocks noGrp="1"/>
          </p:cNvSpPr>
          <p:nvPr>
            <p:ph type="sldNum" sz="quarter" idx="12"/>
          </p:nvPr>
        </p:nvSpPr>
        <p:spPr/>
        <p:txBody>
          <a:bodyPr/>
          <a:lstStyle/>
          <a:p>
            <a:fld id="{194EA0E9-6AA5-4C72-ADD8-CBD3FCBC5038}" type="slidenum">
              <a:rPr lang="fr-FR" smtClean="0"/>
              <a:pPr/>
              <a:t>11</a:t>
            </a:fld>
            <a:endParaRPr lang="fr-FR"/>
          </a:p>
        </p:txBody>
      </p:sp>
      <p:sp>
        <p:nvSpPr>
          <p:cNvPr id="3" name="Titre 2">
            <a:extLst>
              <a:ext uri="{FF2B5EF4-FFF2-40B4-BE49-F238E27FC236}">
                <a16:creationId xmlns:a16="http://schemas.microsoft.com/office/drawing/2014/main" id="{E9E724FD-3FE8-422F-BFDF-691071E3C7A0}"/>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Comment fonctionne DHCP (3/4) </a:t>
            </a:r>
            <a:endParaRPr lang="fr-FR" sz="4400" b="1" i="1" dirty="0">
              <a:solidFill>
                <a:srgbClr val="C00000"/>
              </a:solidFill>
              <a:latin typeface="Calibri" panose="020F0502020204030204" pitchFamily="34" charset="0"/>
              <a:cs typeface="Calibri" panose="020F0502020204030204" pitchFamily="34" charset="0"/>
            </a:endParaRPr>
          </a:p>
        </p:txBody>
      </p:sp>
      <p:pic>
        <p:nvPicPr>
          <p:cNvPr id="4" name="Picture 4" descr="what is a dhcp server">
            <a:extLst>
              <a:ext uri="{FF2B5EF4-FFF2-40B4-BE49-F238E27FC236}">
                <a16:creationId xmlns:a16="http://schemas.microsoft.com/office/drawing/2014/main" id="{67C93037-C1B4-497C-A170-691874D3F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3154"/>
            <a:ext cx="6985466" cy="4104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8E49A7-DA1F-4127-AEAE-BC1CC60CFCBE}"/>
              </a:ext>
            </a:extLst>
          </p:cNvPr>
          <p:cNvSpPr txBox="1"/>
          <p:nvPr/>
        </p:nvSpPr>
        <p:spPr>
          <a:xfrm>
            <a:off x="974062" y="1484547"/>
            <a:ext cx="10515599" cy="861774"/>
          </a:xfrm>
          <a:prstGeom prst="rect">
            <a:avLst/>
          </a:prstGeom>
          <a:noFill/>
        </p:spPr>
        <p:txBody>
          <a:bodyPr wrap="square">
            <a:spAutoFit/>
          </a:bodyPr>
          <a:lstStyle/>
          <a:p>
            <a:pPr algn="just"/>
            <a:r>
              <a:rPr lang="fr-FR" sz="2500" b="0" i="0">
                <a:solidFill>
                  <a:srgbClr val="333333"/>
                </a:solidFill>
                <a:effectLst/>
                <a:latin typeface="Calibri" panose="020F0502020204030204" pitchFamily="34" charset="0"/>
                <a:cs typeface="Calibri" panose="020F0502020204030204" pitchFamily="34" charset="0"/>
              </a:rPr>
              <a:t>L’opération DHCP commence avec un périphérique (le client) demandant une adresse IP à un routeur (l’hôte). </a:t>
            </a:r>
            <a:endParaRPr lang="fr-FR" sz="2500" dirty="0">
              <a:solidFill>
                <a:srgbClr val="333333"/>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85CF86-A007-4592-B6F9-0C027D79CC5F}"/>
              </a:ext>
            </a:extLst>
          </p:cNvPr>
          <p:cNvSpPr txBox="1"/>
          <p:nvPr/>
        </p:nvSpPr>
        <p:spPr>
          <a:xfrm>
            <a:off x="7177158" y="3636643"/>
            <a:ext cx="4312503" cy="1754326"/>
          </a:xfrm>
          <a:prstGeom prst="rect">
            <a:avLst/>
          </a:prstGeom>
          <a:noFill/>
        </p:spPr>
        <p:txBody>
          <a:bodyPr wrap="square">
            <a:spAutoFit/>
          </a:bodyPr>
          <a:lstStyle/>
          <a:p>
            <a:pPr algn="just" fontAlgn="base"/>
            <a:r>
              <a:rPr lang="fr-FR" dirty="0">
                <a:solidFill>
                  <a:srgbClr val="333333"/>
                </a:solidFill>
                <a:latin typeface="agrandirnarrow"/>
              </a:rPr>
              <a:t>Le client reçoit l’adresse IP allouée dynamiquement et renvoie un message au serveur pour confirmer qu’il souhaite l’utiliser. Cette étape est appelée un </a:t>
            </a:r>
            <a:r>
              <a:rPr lang="fr-FR" b="1" dirty="0">
                <a:solidFill>
                  <a:schemeClr val="accent5">
                    <a:lumMod val="75000"/>
                  </a:schemeClr>
                </a:solidFill>
                <a:latin typeface="agrandirnarrow"/>
              </a:rPr>
              <a:t>message de requête DHCP </a:t>
            </a:r>
            <a:r>
              <a:rPr lang="fr-FR" b="1" dirty="0">
                <a:solidFill>
                  <a:schemeClr val="accent5">
                    <a:lumMod val="75000"/>
                  </a:schemeClr>
                </a:solidFill>
                <a:latin typeface="CiscoSansTTLight"/>
              </a:rPr>
              <a:t>(DHCPREQUEST)</a:t>
            </a:r>
            <a:r>
              <a:rPr lang="fr-FR" dirty="0">
                <a:solidFill>
                  <a:srgbClr val="333333"/>
                </a:solidFill>
                <a:latin typeface="agrandirnarrow"/>
              </a:rPr>
              <a:t>.</a:t>
            </a:r>
          </a:p>
        </p:txBody>
      </p:sp>
      <p:sp>
        <p:nvSpPr>
          <p:cNvPr id="7" name="Rectangle 6">
            <a:extLst>
              <a:ext uri="{FF2B5EF4-FFF2-40B4-BE49-F238E27FC236}">
                <a16:creationId xmlns:a16="http://schemas.microsoft.com/office/drawing/2014/main" id="{5F10F9B8-224F-4CDD-9A7A-29CC68CA2712}"/>
              </a:ext>
            </a:extLst>
          </p:cNvPr>
          <p:cNvSpPr/>
          <p:nvPr/>
        </p:nvSpPr>
        <p:spPr>
          <a:xfrm>
            <a:off x="1843228" y="4644211"/>
            <a:ext cx="2976282" cy="1021977"/>
          </a:xfrm>
          <a:prstGeom prst="rect">
            <a:avLst/>
          </a:prstGeom>
          <a:solidFill>
            <a:schemeClr val="accent1">
              <a:alpha val="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TextBox 7">
            <a:extLst>
              <a:ext uri="{FF2B5EF4-FFF2-40B4-BE49-F238E27FC236}">
                <a16:creationId xmlns:a16="http://schemas.microsoft.com/office/drawing/2014/main" id="{8B9D52A2-F6DF-4B69-90CE-670CBFFF6E4B}"/>
              </a:ext>
            </a:extLst>
          </p:cNvPr>
          <p:cNvSpPr txBox="1"/>
          <p:nvPr/>
        </p:nvSpPr>
        <p:spPr>
          <a:xfrm>
            <a:off x="7177158" y="3101788"/>
            <a:ext cx="1762614" cy="430887"/>
          </a:xfrm>
          <a:prstGeom prst="rect">
            <a:avLst/>
          </a:prstGeom>
          <a:noFill/>
        </p:spPr>
        <p:txBody>
          <a:bodyPr wrap="square" rtlCol="0">
            <a:spAutoFit/>
          </a:bodyPr>
          <a:lstStyle/>
          <a:p>
            <a:r>
              <a:rPr lang="fr-FR" sz="2200" b="1" i="1" dirty="0">
                <a:solidFill>
                  <a:srgbClr val="C00000"/>
                </a:solidFill>
                <a:latin typeface="Calibri" panose="020F0502020204030204" pitchFamily="34" charset="0"/>
                <a:cs typeface="Calibri" panose="020F0502020204030204" pitchFamily="34" charset="0"/>
              </a:rPr>
              <a:t>Etape</a:t>
            </a:r>
            <a:r>
              <a:rPr lang="fr-FR" sz="2200" dirty="0">
                <a:solidFill>
                  <a:srgbClr val="C00000"/>
                </a:solidFill>
                <a:latin typeface="Calibri" panose="020F0502020204030204" pitchFamily="34" charset="0"/>
                <a:cs typeface="Calibri" panose="020F0502020204030204" pitchFamily="34" charset="0"/>
              </a:rPr>
              <a:t> 3: </a:t>
            </a:r>
            <a:endParaRPr lang="fr-TN" sz="22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7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8A975-75A8-4C89-BBD7-CE14D5B4A76C}"/>
              </a:ext>
            </a:extLst>
          </p:cNvPr>
          <p:cNvSpPr>
            <a:spLocks noGrp="1"/>
          </p:cNvSpPr>
          <p:nvPr>
            <p:ph type="sldNum" sz="quarter" idx="12"/>
          </p:nvPr>
        </p:nvSpPr>
        <p:spPr/>
        <p:txBody>
          <a:bodyPr/>
          <a:lstStyle/>
          <a:p>
            <a:fld id="{194EA0E9-6AA5-4C72-ADD8-CBD3FCBC5038}" type="slidenum">
              <a:rPr lang="fr-FR" smtClean="0"/>
              <a:pPr/>
              <a:t>12</a:t>
            </a:fld>
            <a:endParaRPr lang="fr-FR"/>
          </a:p>
        </p:txBody>
      </p:sp>
      <p:sp>
        <p:nvSpPr>
          <p:cNvPr id="3" name="Titre 2">
            <a:extLst>
              <a:ext uri="{FF2B5EF4-FFF2-40B4-BE49-F238E27FC236}">
                <a16:creationId xmlns:a16="http://schemas.microsoft.com/office/drawing/2014/main" id="{E9E724FD-3FE8-422F-BFDF-691071E3C7A0}"/>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Comment fonctionne DHCP (4/4) </a:t>
            </a:r>
            <a:endParaRPr lang="fr-FR" sz="4400" b="1" i="1" dirty="0">
              <a:solidFill>
                <a:srgbClr val="C00000"/>
              </a:solidFill>
              <a:latin typeface="Calibri" panose="020F0502020204030204" pitchFamily="34" charset="0"/>
              <a:cs typeface="Calibri" panose="020F0502020204030204" pitchFamily="34" charset="0"/>
            </a:endParaRPr>
          </a:p>
        </p:txBody>
      </p:sp>
      <p:pic>
        <p:nvPicPr>
          <p:cNvPr id="4" name="Picture 4" descr="what is a dhcp server">
            <a:extLst>
              <a:ext uri="{FF2B5EF4-FFF2-40B4-BE49-F238E27FC236}">
                <a16:creationId xmlns:a16="http://schemas.microsoft.com/office/drawing/2014/main" id="{67C93037-C1B4-497C-A170-691874D3F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3154"/>
            <a:ext cx="6985466" cy="4104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8E49A7-DA1F-4127-AEAE-BC1CC60CFCBE}"/>
              </a:ext>
            </a:extLst>
          </p:cNvPr>
          <p:cNvSpPr txBox="1"/>
          <p:nvPr/>
        </p:nvSpPr>
        <p:spPr>
          <a:xfrm>
            <a:off x="974062" y="1484547"/>
            <a:ext cx="10515599" cy="861774"/>
          </a:xfrm>
          <a:prstGeom prst="rect">
            <a:avLst/>
          </a:prstGeom>
          <a:noFill/>
        </p:spPr>
        <p:txBody>
          <a:bodyPr wrap="square">
            <a:spAutoFit/>
          </a:bodyPr>
          <a:lstStyle/>
          <a:p>
            <a:pPr algn="just"/>
            <a:r>
              <a:rPr lang="fr-FR" sz="2500" b="0" i="0">
                <a:solidFill>
                  <a:srgbClr val="333333"/>
                </a:solidFill>
                <a:effectLst/>
                <a:latin typeface="Calibri" panose="020F0502020204030204" pitchFamily="34" charset="0"/>
                <a:cs typeface="Calibri" panose="020F0502020204030204" pitchFamily="34" charset="0"/>
              </a:rPr>
              <a:t>L’opération DHCP commence avec un périphérique (le client) demandant une adresse IP à un routeur (l’hôte). </a:t>
            </a:r>
            <a:endParaRPr lang="fr-FR" sz="2500" dirty="0">
              <a:solidFill>
                <a:srgbClr val="333333"/>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85CF86-A007-4592-B6F9-0C027D79CC5F}"/>
              </a:ext>
            </a:extLst>
          </p:cNvPr>
          <p:cNvSpPr txBox="1"/>
          <p:nvPr/>
        </p:nvSpPr>
        <p:spPr>
          <a:xfrm>
            <a:off x="7177158" y="3636643"/>
            <a:ext cx="4312503" cy="2585323"/>
          </a:xfrm>
          <a:prstGeom prst="rect">
            <a:avLst/>
          </a:prstGeom>
          <a:noFill/>
        </p:spPr>
        <p:txBody>
          <a:bodyPr wrap="square">
            <a:spAutoFit/>
          </a:bodyPr>
          <a:lstStyle/>
          <a:p>
            <a:pPr algn="just" fontAlgn="base"/>
            <a:r>
              <a:rPr lang="fr-FR" dirty="0">
                <a:solidFill>
                  <a:srgbClr val="333333"/>
                </a:solidFill>
                <a:latin typeface="agrandirnarrow"/>
              </a:rPr>
              <a:t>Le DHCP envoie ensuite un message final au périphérique qui a initié tout ce processus. Ce message est appelé </a:t>
            </a:r>
            <a:r>
              <a:rPr lang="fr-FR" b="1" dirty="0">
                <a:solidFill>
                  <a:schemeClr val="accent5">
                    <a:lumMod val="75000"/>
                  </a:schemeClr>
                </a:solidFill>
                <a:latin typeface="agrandirnarrow"/>
              </a:rPr>
              <a:t>accusé de réception DHCP </a:t>
            </a:r>
            <a:r>
              <a:rPr lang="fr-FR" b="1" dirty="0">
                <a:solidFill>
                  <a:schemeClr val="accent5">
                    <a:lumMod val="75000"/>
                  </a:schemeClr>
                </a:solidFill>
                <a:latin typeface="CiscoSansTTLight"/>
              </a:rPr>
              <a:t>(DHCPACK)</a:t>
            </a:r>
            <a:r>
              <a:rPr lang="fr-FR" dirty="0">
                <a:solidFill>
                  <a:srgbClr val="333333"/>
                </a:solidFill>
                <a:latin typeface="agrandirnarrow"/>
              </a:rPr>
              <a:t>. Il contient les informations de configuration nécessaires pour accorder un accès réseau comme la passerelle, les serveurs DNS et la durée pendant laquelle le périphérique peut être utilisé.</a:t>
            </a:r>
          </a:p>
        </p:txBody>
      </p:sp>
      <p:sp>
        <p:nvSpPr>
          <p:cNvPr id="7" name="Rectangle 6">
            <a:extLst>
              <a:ext uri="{FF2B5EF4-FFF2-40B4-BE49-F238E27FC236}">
                <a16:creationId xmlns:a16="http://schemas.microsoft.com/office/drawing/2014/main" id="{5F10F9B8-224F-4CDD-9A7A-29CC68CA2712}"/>
              </a:ext>
            </a:extLst>
          </p:cNvPr>
          <p:cNvSpPr/>
          <p:nvPr/>
        </p:nvSpPr>
        <p:spPr>
          <a:xfrm>
            <a:off x="2004592" y="5651416"/>
            <a:ext cx="2976282" cy="1021977"/>
          </a:xfrm>
          <a:prstGeom prst="rect">
            <a:avLst/>
          </a:prstGeom>
          <a:solidFill>
            <a:schemeClr val="accent1">
              <a:alpha val="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TextBox 7">
            <a:extLst>
              <a:ext uri="{FF2B5EF4-FFF2-40B4-BE49-F238E27FC236}">
                <a16:creationId xmlns:a16="http://schemas.microsoft.com/office/drawing/2014/main" id="{8B9D52A2-F6DF-4B69-90CE-670CBFFF6E4B}"/>
              </a:ext>
            </a:extLst>
          </p:cNvPr>
          <p:cNvSpPr txBox="1"/>
          <p:nvPr/>
        </p:nvSpPr>
        <p:spPr>
          <a:xfrm>
            <a:off x="7177158" y="3101788"/>
            <a:ext cx="1762614" cy="430887"/>
          </a:xfrm>
          <a:prstGeom prst="rect">
            <a:avLst/>
          </a:prstGeom>
          <a:noFill/>
        </p:spPr>
        <p:txBody>
          <a:bodyPr wrap="square" rtlCol="0">
            <a:spAutoFit/>
          </a:bodyPr>
          <a:lstStyle/>
          <a:p>
            <a:r>
              <a:rPr lang="fr-FR" sz="2200" b="1" i="1" dirty="0">
                <a:solidFill>
                  <a:srgbClr val="C00000"/>
                </a:solidFill>
                <a:latin typeface="Calibri" panose="020F0502020204030204" pitchFamily="34" charset="0"/>
                <a:cs typeface="Calibri" panose="020F0502020204030204" pitchFamily="34" charset="0"/>
              </a:rPr>
              <a:t>Etape</a:t>
            </a:r>
            <a:r>
              <a:rPr lang="fr-FR" sz="2200" dirty="0">
                <a:solidFill>
                  <a:srgbClr val="C00000"/>
                </a:solidFill>
                <a:latin typeface="Calibri" panose="020F0502020204030204" pitchFamily="34" charset="0"/>
                <a:cs typeface="Calibri" panose="020F0502020204030204" pitchFamily="34" charset="0"/>
              </a:rPr>
              <a:t> 4: </a:t>
            </a:r>
            <a:endParaRPr lang="fr-TN" sz="22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7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0AC860-A892-492E-99F2-CAFDE5D58475}"/>
              </a:ext>
            </a:extLst>
          </p:cNvPr>
          <p:cNvSpPr>
            <a:spLocks noGrp="1"/>
          </p:cNvSpPr>
          <p:nvPr>
            <p:ph type="sldNum" sz="quarter" idx="12"/>
          </p:nvPr>
        </p:nvSpPr>
        <p:spPr/>
        <p:txBody>
          <a:bodyPr/>
          <a:lstStyle/>
          <a:p>
            <a:fld id="{194EA0E9-6AA5-4C72-ADD8-CBD3FCBC5038}" type="slidenum">
              <a:rPr lang="fr-FR" smtClean="0"/>
              <a:pPr/>
              <a:t>13</a:t>
            </a:fld>
            <a:endParaRPr lang="fr-FR"/>
          </a:p>
        </p:txBody>
      </p:sp>
      <p:sp>
        <p:nvSpPr>
          <p:cNvPr id="5" name="Titre 2">
            <a:extLst>
              <a:ext uri="{FF2B5EF4-FFF2-40B4-BE49-F238E27FC236}">
                <a16:creationId xmlns:a16="http://schemas.microsoft.com/office/drawing/2014/main" id="{646AD3D1-A50D-41EB-B879-B91FA81A9176}"/>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base"/>
            <a:r>
              <a:rPr lang="fr-FR" b="1" i="1" dirty="0">
                <a:solidFill>
                  <a:schemeClr val="tx2">
                    <a:lumMod val="75000"/>
                  </a:schemeClr>
                </a:solidFill>
                <a:effectLst/>
                <a:latin typeface="Calibri" panose="020F0502020204030204" pitchFamily="34" charset="0"/>
                <a:cs typeface="Calibri" panose="020F0502020204030204" pitchFamily="34" charset="0"/>
              </a:rPr>
              <a:t>Gestion du temps de bail</a:t>
            </a:r>
          </a:p>
        </p:txBody>
      </p:sp>
      <p:pic>
        <p:nvPicPr>
          <p:cNvPr id="2050" name="Picture 2" descr="What is DHCP and why is it important? - EfficientIP">
            <a:extLst>
              <a:ext uri="{FF2B5EF4-FFF2-40B4-BE49-F238E27FC236}">
                <a16:creationId xmlns:a16="http://schemas.microsoft.com/office/drawing/2014/main" id="{6EF5968F-1DA6-4BBB-8BF7-AFDB781EE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7574"/>
            <a:ext cx="2847975" cy="16097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8FFB055-27E5-46EF-8981-6FA66786CA05}"/>
              </a:ext>
            </a:extLst>
          </p:cNvPr>
          <p:cNvSpPr txBox="1"/>
          <p:nvPr/>
        </p:nvSpPr>
        <p:spPr>
          <a:xfrm>
            <a:off x="3227293" y="1725776"/>
            <a:ext cx="8498541" cy="5324535"/>
          </a:xfrm>
          <a:prstGeom prst="rect">
            <a:avLst/>
          </a:prstGeom>
          <a:noFill/>
        </p:spPr>
        <p:txBody>
          <a:bodyPr wrap="square">
            <a:spAutoFit/>
          </a:bodyPr>
          <a:lstStyle/>
          <a:p>
            <a:pPr algn="just" fontAlgn="base"/>
            <a:r>
              <a:rPr lang="fr-FR" sz="2000" b="0" i="0" dirty="0">
                <a:solidFill>
                  <a:srgbClr val="333333"/>
                </a:solidFill>
                <a:effectLst/>
                <a:latin typeface="Calibri" panose="020F0502020204030204" pitchFamily="34" charset="0"/>
                <a:cs typeface="Calibri" panose="020F0502020204030204" pitchFamily="34" charset="0"/>
              </a:rPr>
              <a:t>L’un des principaux avantages du DHCP est sa capacité à</a:t>
            </a:r>
            <a:r>
              <a:rPr lang="fr-FR" sz="2000" b="1" i="0" dirty="0">
                <a:solidFill>
                  <a:srgbClr val="333333"/>
                </a:solidFill>
                <a:effectLst/>
                <a:latin typeface="Calibri" panose="020F0502020204030204" pitchFamily="34" charset="0"/>
                <a:cs typeface="Calibri" panose="020F0502020204030204" pitchFamily="34" charset="0"/>
              </a:rPr>
              <a:t> gérer les attributions d’adresses IP par le temp de bail</a:t>
            </a:r>
            <a:r>
              <a:rPr lang="fr-FR" sz="2000" b="0" i="0" dirty="0">
                <a:solidFill>
                  <a:srgbClr val="333333"/>
                </a:solidFill>
                <a:effectLst/>
                <a:latin typeface="Calibri" panose="020F0502020204030204" pitchFamily="34" charset="0"/>
                <a:cs typeface="Calibri" panose="020F0502020204030204" pitchFamily="34" charset="0"/>
              </a:rPr>
              <a:t>. </a:t>
            </a:r>
          </a:p>
          <a:p>
            <a:pPr algn="just" fontAlgn="base"/>
            <a:endParaRPr lang="fr-FR" sz="2000" dirty="0">
              <a:solidFill>
                <a:srgbClr val="333333"/>
              </a:solidFill>
              <a:latin typeface="Calibri" panose="020F0502020204030204" pitchFamily="34" charset="0"/>
              <a:cs typeface="Calibri" panose="020F0502020204030204" pitchFamily="34" charset="0"/>
            </a:endParaRPr>
          </a:p>
          <a:p>
            <a:pPr algn="just" fontAlgn="base"/>
            <a:r>
              <a:rPr lang="fr-FR" sz="2000" b="0" i="0" dirty="0">
                <a:solidFill>
                  <a:srgbClr val="333333"/>
                </a:solidFill>
                <a:effectLst/>
                <a:latin typeface="Calibri" panose="020F0502020204030204" pitchFamily="34" charset="0"/>
                <a:cs typeface="Calibri" panose="020F0502020204030204" pitchFamily="34" charset="0"/>
              </a:rPr>
              <a:t>Lorsque le serveur attribue une adresse IP, il loue en fait cet identifiant de connexion à l’ordinateur de l’utilisateur pour une période limitée appelée durée de bail DHCP.</a:t>
            </a:r>
          </a:p>
          <a:p>
            <a:pPr algn="just" fontAlgn="base"/>
            <a:r>
              <a:rPr lang="fr-FR" sz="2000" b="0" i="0" dirty="0">
                <a:solidFill>
                  <a:srgbClr val="333333"/>
                </a:solidFill>
                <a:effectLst/>
                <a:latin typeface="Calibri" panose="020F0502020204030204" pitchFamily="34" charset="0"/>
                <a:cs typeface="Calibri" panose="020F0502020204030204" pitchFamily="34" charset="0"/>
              </a:rPr>
              <a:t> </a:t>
            </a:r>
          </a:p>
          <a:p>
            <a:pPr algn="just" fontAlgn="base"/>
            <a:r>
              <a:rPr lang="fr-FR" sz="2000" b="0" i="0" dirty="0">
                <a:solidFill>
                  <a:srgbClr val="333333"/>
                </a:solidFill>
                <a:effectLst/>
                <a:latin typeface="Calibri" panose="020F0502020204030204" pitchFamily="34" charset="0"/>
                <a:cs typeface="Calibri" panose="020F0502020204030204" pitchFamily="34" charset="0"/>
              </a:rPr>
              <a:t>Ce délai peut varier en fonction de la durée pendant laquelle un utilisateur est susceptible d’avoir besoin d’une connexion Internet à un emplacement particulier. </a:t>
            </a:r>
          </a:p>
          <a:p>
            <a:pPr algn="just" fontAlgn="base"/>
            <a:endParaRPr lang="fr-FR" sz="2000" dirty="0">
              <a:solidFill>
                <a:srgbClr val="333333"/>
              </a:solidFill>
              <a:latin typeface="Calibri" panose="020F0502020204030204" pitchFamily="34" charset="0"/>
              <a:cs typeface="Calibri" panose="020F0502020204030204" pitchFamily="34" charset="0"/>
            </a:endParaRPr>
          </a:p>
          <a:p>
            <a:pPr algn="just" fontAlgn="base"/>
            <a:r>
              <a:rPr lang="fr-FR" sz="2000" b="0" i="0" dirty="0">
                <a:solidFill>
                  <a:srgbClr val="333333"/>
                </a:solidFill>
                <a:effectLst/>
                <a:latin typeface="Calibri" panose="020F0502020204030204" pitchFamily="34" charset="0"/>
                <a:cs typeface="Calibri" panose="020F0502020204030204" pitchFamily="34" charset="0"/>
              </a:rPr>
              <a:t>En règle générale, un serveur DHCP </a:t>
            </a:r>
            <a:r>
              <a:rPr lang="fr-FR" sz="2000" b="1" i="0" dirty="0">
                <a:solidFill>
                  <a:srgbClr val="333333"/>
                </a:solidFill>
                <a:effectLst/>
                <a:latin typeface="Calibri" panose="020F0502020204030204" pitchFamily="34" charset="0"/>
                <a:cs typeface="Calibri" panose="020F0502020204030204" pitchFamily="34" charset="0"/>
              </a:rPr>
              <a:t>renouvelle votre bail automatiquement</a:t>
            </a:r>
            <a:r>
              <a:rPr lang="fr-FR" sz="2000" b="0" i="0" dirty="0">
                <a:solidFill>
                  <a:srgbClr val="333333"/>
                </a:solidFill>
                <a:effectLst/>
                <a:latin typeface="Calibri" panose="020F0502020204030204" pitchFamily="34" charset="0"/>
                <a:cs typeface="Calibri" panose="020F0502020204030204" pitchFamily="34" charset="0"/>
              </a:rPr>
              <a:t>.</a:t>
            </a:r>
          </a:p>
          <a:p>
            <a:pPr algn="just" fontAlgn="base"/>
            <a:endParaRPr lang="fr-FR" sz="2000" dirty="0">
              <a:solidFill>
                <a:srgbClr val="333333"/>
              </a:solidFill>
              <a:latin typeface="Calibri" panose="020F0502020204030204" pitchFamily="34" charset="0"/>
              <a:cs typeface="Calibri" panose="020F0502020204030204" pitchFamily="34" charset="0"/>
            </a:endParaRPr>
          </a:p>
          <a:p>
            <a:pPr algn="just" fontAlgn="base"/>
            <a:r>
              <a:rPr lang="fr-FR" sz="2000" b="0" i="0" dirty="0">
                <a:solidFill>
                  <a:srgbClr val="333333"/>
                </a:solidFill>
                <a:effectLst/>
                <a:latin typeface="Calibri" panose="020F0502020204030204" pitchFamily="34" charset="0"/>
                <a:cs typeface="Calibri" panose="020F0502020204030204" pitchFamily="34" charset="0"/>
              </a:rPr>
              <a:t>Cependant, s’il expire, une nouvelle adresse IP vous sera attribuée en utilisant les mêmes protocoles DHCP.</a:t>
            </a:r>
          </a:p>
          <a:p>
            <a:pPr algn="just"/>
            <a:r>
              <a:rPr lang="fr-FR" sz="2000" dirty="0">
                <a:latin typeface="Calibri" panose="020F0502020204030204" pitchFamily="34" charset="0"/>
                <a:cs typeface="Calibri" panose="020F0502020204030204" pitchFamily="34" charset="0"/>
              </a:rPr>
              <a:t/>
            </a:r>
            <a:br>
              <a:rPr lang="fr-FR" sz="2000" dirty="0">
                <a:latin typeface="Calibri" panose="020F0502020204030204" pitchFamily="34" charset="0"/>
                <a:cs typeface="Calibri" panose="020F0502020204030204" pitchFamily="34" charset="0"/>
              </a:rPr>
            </a:br>
            <a:endParaRPr lang="fr-T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2924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p:txBody>
          <a:bodyPr/>
          <a:lstStyle/>
          <a:p>
            <a:fld id="{194EA0E9-6AA5-4C72-ADD8-CBD3FCBC5038}" type="slidenum">
              <a:rPr lang="fr-FR" smtClean="0"/>
              <a:pPr/>
              <a:t>14</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Les messages DHCPv4</a:t>
            </a:r>
          </a:p>
        </p:txBody>
      </p:sp>
      <p:pic>
        <p:nvPicPr>
          <p:cNvPr id="6" name="Picture 2" descr="Icône Dhcp Server gratuite | icônes de Dhcp Server PNG, ICO ou ICNS">
            <a:extLst>
              <a:ext uri="{FF2B5EF4-FFF2-40B4-BE49-F238E27FC236}">
                <a16:creationId xmlns:a16="http://schemas.microsoft.com/office/drawing/2014/main" id="{F29EE664-06FD-4005-8472-D4F66E130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67" y="2223250"/>
            <a:ext cx="4484863" cy="294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35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15</a:t>
            </a:fld>
            <a:endParaRPr lang="fr-FR"/>
          </a:p>
        </p:txBody>
      </p:sp>
      <p:pic>
        <p:nvPicPr>
          <p:cNvPr id="6" name="Picture 5"/>
          <p:cNvPicPr>
            <a:picLocks noChangeAspect="1"/>
          </p:cNvPicPr>
          <p:nvPr/>
        </p:nvPicPr>
        <p:blipFill>
          <a:blip r:embed="rId2"/>
          <a:stretch>
            <a:fillRect/>
          </a:stretch>
        </p:blipFill>
        <p:spPr>
          <a:xfrm>
            <a:off x="259080" y="1698149"/>
            <a:ext cx="8185785" cy="4840763"/>
          </a:xfrm>
          <a:prstGeom prst="rect">
            <a:avLst/>
          </a:prstGeom>
        </p:spPr>
      </p:pic>
      <p:sp>
        <p:nvSpPr>
          <p:cNvPr id="7" name="Rectangle 6"/>
          <p:cNvSpPr/>
          <p:nvPr/>
        </p:nvSpPr>
        <p:spPr>
          <a:xfrm>
            <a:off x="8610600" y="1631375"/>
            <a:ext cx="3398520" cy="4401205"/>
          </a:xfrm>
          <a:prstGeom prst="rect">
            <a:avLst/>
          </a:prstGeom>
        </p:spPr>
        <p:txBody>
          <a:bodyPr wrap="square">
            <a:spAutoFit/>
          </a:bodyPr>
          <a:lstStyle/>
          <a:p>
            <a:pPr algn="just"/>
            <a:r>
              <a:rPr lang="fr-FR" sz="2000" dirty="0">
                <a:solidFill>
                  <a:srgbClr val="333333"/>
                </a:solidFill>
                <a:latin typeface="CiscoSansTTLight"/>
              </a:rPr>
              <a:t>Les messages DHCPv4 sont encapsulés dans le protocole de transport UDP. </a:t>
            </a:r>
          </a:p>
          <a:p>
            <a:pPr algn="just"/>
            <a:endParaRPr lang="fr-FR" sz="2000" dirty="0">
              <a:solidFill>
                <a:srgbClr val="333333"/>
              </a:solidFill>
              <a:latin typeface="CiscoSansTTLight"/>
            </a:endParaRPr>
          </a:p>
          <a:p>
            <a:pPr marL="285750" indent="-285750" algn="just">
              <a:buFont typeface="Wingdings" panose="05000000000000000000" pitchFamily="2" charset="2"/>
              <a:buChar char="Ø"/>
            </a:pPr>
            <a:r>
              <a:rPr lang="fr-FR" sz="2000" dirty="0">
                <a:solidFill>
                  <a:srgbClr val="333333"/>
                </a:solidFill>
                <a:latin typeface="CiscoSansTTLight"/>
              </a:rPr>
              <a:t>Ceux envoyés </a:t>
            </a:r>
            <a:r>
              <a:rPr lang="fr-FR" sz="2000" b="1" dirty="0">
                <a:solidFill>
                  <a:srgbClr val="C00000"/>
                </a:solidFill>
                <a:latin typeface="CiscoSansTTLight"/>
              </a:rPr>
              <a:t>par le client</a:t>
            </a:r>
            <a:r>
              <a:rPr lang="fr-FR" sz="2000" dirty="0">
                <a:solidFill>
                  <a:srgbClr val="333333"/>
                </a:solidFill>
                <a:latin typeface="CiscoSansTTLight"/>
              </a:rPr>
              <a:t> utilisent le port source UDP 68 et le port de destination 67. </a:t>
            </a:r>
          </a:p>
          <a:p>
            <a:pPr algn="just"/>
            <a:endParaRPr lang="fr-FR" sz="2000" dirty="0">
              <a:solidFill>
                <a:srgbClr val="333333"/>
              </a:solidFill>
              <a:latin typeface="CiscoSansTTLight"/>
            </a:endParaRPr>
          </a:p>
          <a:p>
            <a:pPr marL="285750" indent="-285750" algn="just">
              <a:buFont typeface="Wingdings" panose="05000000000000000000" pitchFamily="2" charset="2"/>
              <a:buChar char="Ø"/>
            </a:pPr>
            <a:r>
              <a:rPr lang="fr-FR" sz="2000" dirty="0">
                <a:solidFill>
                  <a:srgbClr val="333333"/>
                </a:solidFill>
                <a:latin typeface="CiscoSansTTLight"/>
              </a:rPr>
              <a:t>Les messages DHCPv4 envoyés </a:t>
            </a:r>
            <a:r>
              <a:rPr lang="fr-FR" sz="2000" b="1" dirty="0">
                <a:solidFill>
                  <a:srgbClr val="C00000"/>
                </a:solidFill>
                <a:latin typeface="CiscoSansTTLight"/>
              </a:rPr>
              <a:t>par le serveur </a:t>
            </a:r>
            <a:r>
              <a:rPr lang="fr-FR" sz="2000" dirty="0">
                <a:solidFill>
                  <a:srgbClr val="333333"/>
                </a:solidFill>
                <a:latin typeface="CiscoSansTTLight"/>
              </a:rPr>
              <a:t>au client utilisent le port source UDP 67 et le port de destination 68.</a:t>
            </a:r>
            <a:endParaRPr lang="en-US" sz="2000" dirty="0"/>
          </a:p>
        </p:txBody>
      </p:sp>
      <p:sp>
        <p:nvSpPr>
          <p:cNvPr id="15" name="Rectangle 14"/>
          <p:cNvSpPr/>
          <p:nvPr/>
        </p:nvSpPr>
        <p:spPr>
          <a:xfrm>
            <a:off x="2340292" y="3805475"/>
            <a:ext cx="4319588" cy="372269"/>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40292" y="4502467"/>
            <a:ext cx="4319588" cy="242570"/>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40292" y="4792026"/>
            <a:ext cx="4319588" cy="313373"/>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40292" y="5127306"/>
            <a:ext cx="4319588" cy="313373"/>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re 1">
            <a:extLst>
              <a:ext uri="{FF2B5EF4-FFF2-40B4-BE49-F238E27FC236}">
                <a16:creationId xmlns:a16="http://schemas.microsoft.com/office/drawing/2014/main" id="{DA0B3307-CB75-4B74-A0F1-DDB0743D85FB}"/>
              </a:ext>
            </a:extLst>
          </p:cNvPr>
          <p:cNvSpPr txBox="1">
            <a:spLocks/>
          </p:cNvSpPr>
          <p:nvPr/>
        </p:nvSpPr>
        <p:spPr>
          <a:xfrm>
            <a:off x="1287780" y="86515"/>
            <a:ext cx="10515600" cy="10064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
            </a:r>
            <a:br>
              <a:rPr lang="fr-FR" b="1" i="1" dirty="0">
                <a:solidFill>
                  <a:schemeClr val="tx2">
                    <a:lumMod val="75000"/>
                  </a:schemeClr>
                </a:solidFill>
                <a:latin typeface="Calibri" panose="020F0502020204030204" pitchFamily="34" charset="0"/>
                <a:cs typeface="Calibri" panose="020F0502020204030204" pitchFamily="34" charset="0"/>
              </a:rPr>
            </a:br>
            <a:r>
              <a:rPr lang="fr-FR" b="1" i="1" dirty="0">
                <a:solidFill>
                  <a:schemeClr val="tx2">
                    <a:lumMod val="75000"/>
                  </a:schemeClr>
                </a:solidFill>
                <a:latin typeface="Calibri" panose="020F0502020204030204" pitchFamily="34" charset="0"/>
                <a:cs typeface="Calibri" panose="020F0502020204030204" pitchFamily="34" charset="0"/>
              </a:rPr>
              <a:t>Format du message DHCPv4</a:t>
            </a:r>
          </a:p>
        </p:txBody>
      </p:sp>
    </p:spTree>
    <p:extLst>
      <p:ext uri="{BB962C8B-B14F-4D97-AF65-F5344CB8AC3E}">
        <p14:creationId xmlns:p14="http://schemas.microsoft.com/office/powerpoint/2010/main" val="40564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150ECC-B12E-4628-B503-8CB76688B62D}"/>
              </a:ext>
            </a:extLst>
          </p:cNvPr>
          <p:cNvSpPr>
            <a:spLocks noGrp="1"/>
          </p:cNvSpPr>
          <p:nvPr>
            <p:ph type="sldNum" sz="quarter" idx="12"/>
          </p:nvPr>
        </p:nvSpPr>
        <p:spPr>
          <a:xfrm>
            <a:off x="0" y="6588900"/>
            <a:ext cx="264000" cy="269100"/>
          </a:xfrm>
        </p:spPr>
        <p:txBody>
          <a:bodyPr/>
          <a:lstStyle/>
          <a:p>
            <a:fld id="{194EA0E9-6AA5-4C72-ADD8-CBD3FCBC5038}" type="slidenum">
              <a:rPr lang="fr-FR" smtClean="0"/>
              <a:pPr/>
              <a:t>16</a:t>
            </a:fld>
            <a:endParaRPr lang="fr-FR" dirty="0"/>
          </a:p>
        </p:txBody>
      </p:sp>
      <p:sp>
        <p:nvSpPr>
          <p:cNvPr id="7" name="Titre 2">
            <a:extLst>
              <a:ext uri="{FF2B5EF4-FFF2-40B4-BE49-F238E27FC236}">
                <a16:creationId xmlns:a16="http://schemas.microsoft.com/office/drawing/2014/main" id="{40282B2D-F181-4EE7-868A-F821946A302B}"/>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Les messages DHCP</a:t>
            </a:r>
          </a:p>
          <a:p>
            <a:r>
              <a:rPr lang="fr-FR" sz="2800" b="1" i="1" dirty="0">
                <a:solidFill>
                  <a:schemeClr val="accent5">
                    <a:lumMod val="75000"/>
                  </a:schemeClr>
                </a:solidFill>
                <a:latin typeface="Calibri" panose="020F0502020204030204" pitchFamily="34" charset="0"/>
                <a:cs typeface="Calibri" panose="020F0502020204030204" pitchFamily="34" charset="0"/>
              </a:rPr>
              <a:t>Messages de détection (</a:t>
            </a:r>
            <a:r>
              <a:rPr lang="fr-FR" sz="2800" b="1" dirty="0">
                <a:solidFill>
                  <a:schemeClr val="accent5">
                    <a:lumMod val="75000"/>
                  </a:schemeClr>
                </a:solidFill>
                <a:latin typeface="Calibri" panose="020F0502020204030204" pitchFamily="34" charset="0"/>
                <a:cs typeface="Calibri" panose="020F0502020204030204" pitchFamily="34" charset="0"/>
              </a:rPr>
              <a:t>DHCPDISCOVER)</a:t>
            </a:r>
            <a:r>
              <a:rPr lang="fr-FR" sz="2800" b="1" i="1" dirty="0">
                <a:solidFill>
                  <a:schemeClr val="accent5">
                    <a:lumMod val="75000"/>
                  </a:schemeClr>
                </a:solidFill>
                <a:latin typeface="Calibri" panose="020F0502020204030204" pitchFamily="34" charset="0"/>
                <a:cs typeface="Calibri" panose="020F0502020204030204" pitchFamily="34" charset="0"/>
              </a:rPr>
              <a:t> </a:t>
            </a:r>
            <a:r>
              <a:rPr lang="fr-FR" sz="2800" b="1" i="1" dirty="0">
                <a:solidFill>
                  <a:schemeClr val="tx2">
                    <a:lumMod val="75000"/>
                  </a:schemeClr>
                </a:solidFill>
                <a:latin typeface="Calibri" panose="020F0502020204030204" pitchFamily="34" charset="0"/>
                <a:cs typeface="Calibri" panose="020F0502020204030204" pitchFamily="34" charset="0"/>
              </a:rPr>
              <a:t> </a:t>
            </a:r>
            <a:endParaRPr lang="fr-FR" sz="2800" b="1" i="1" dirty="0">
              <a:solidFill>
                <a:srgbClr val="C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AD44511-72FF-4D35-8E9F-F8DE2A1E9A8D}"/>
              </a:ext>
            </a:extLst>
          </p:cNvPr>
          <p:cNvSpPr txBox="1"/>
          <p:nvPr/>
        </p:nvSpPr>
        <p:spPr>
          <a:xfrm>
            <a:off x="806825" y="5544854"/>
            <a:ext cx="10320846" cy="769441"/>
          </a:xfrm>
          <a:prstGeom prst="rect">
            <a:avLst/>
          </a:prstGeom>
          <a:noFill/>
        </p:spPr>
        <p:txBody>
          <a:bodyPr wrap="square">
            <a:spAutoFit/>
          </a:bodyPr>
          <a:lstStyle/>
          <a:p>
            <a:pPr algn="just"/>
            <a:r>
              <a:rPr lang="fr-FR" sz="2200" b="0" i="0" dirty="0">
                <a:solidFill>
                  <a:srgbClr val="212529"/>
                </a:solidFill>
                <a:effectLst/>
                <a:latin typeface="Calibri" panose="020F0502020204030204" pitchFamily="34" charset="0"/>
                <a:cs typeface="Calibri" panose="020F0502020204030204" pitchFamily="34" charset="0"/>
              </a:rPr>
              <a:t>Le client DHCP envoie une diffusion </a:t>
            </a:r>
            <a:r>
              <a:rPr lang="fr-FR" sz="2200" b="1" i="0" dirty="0" err="1">
                <a:solidFill>
                  <a:srgbClr val="212529"/>
                </a:solidFill>
                <a:effectLst/>
                <a:latin typeface="Calibri" panose="020F0502020204030204" pitchFamily="34" charset="0"/>
                <a:cs typeface="Calibri" panose="020F0502020204030204" pitchFamily="34" charset="0"/>
              </a:rPr>
              <a:t>DHCPDiscover</a:t>
            </a:r>
            <a:r>
              <a:rPr lang="fr-FR" sz="2200" b="0" i="0" dirty="0">
                <a:solidFill>
                  <a:srgbClr val="212529"/>
                </a:solidFill>
                <a:effectLst/>
                <a:latin typeface="Calibri" panose="020F0502020204030204" pitchFamily="34" charset="0"/>
                <a:cs typeface="Calibri" panose="020F0502020204030204" pitchFamily="34" charset="0"/>
              </a:rPr>
              <a:t> sur le réseau pour trouver un serveur DHCP.</a:t>
            </a:r>
            <a:endParaRPr lang="fr-TN" sz="22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A38405B0-24E4-4A34-B3DD-E204E87C578D}"/>
              </a:ext>
            </a:extLst>
          </p:cNvPr>
          <p:cNvPicPr>
            <a:picLocks noChangeAspect="1"/>
          </p:cNvPicPr>
          <p:nvPr/>
        </p:nvPicPr>
        <p:blipFill>
          <a:blip r:embed="rId3"/>
          <a:stretch>
            <a:fillRect/>
          </a:stretch>
        </p:blipFill>
        <p:spPr>
          <a:xfrm>
            <a:off x="1323212" y="1870481"/>
            <a:ext cx="9051242" cy="3674373"/>
          </a:xfrm>
          <a:prstGeom prst="rect">
            <a:avLst/>
          </a:prstGeom>
        </p:spPr>
      </p:pic>
      <p:sp>
        <p:nvSpPr>
          <p:cNvPr id="12" name="Rectangle 11">
            <a:extLst>
              <a:ext uri="{FF2B5EF4-FFF2-40B4-BE49-F238E27FC236}">
                <a16:creationId xmlns:a16="http://schemas.microsoft.com/office/drawing/2014/main" id="{CADC6D16-824E-4DB9-91BC-EB4262315F5D}"/>
              </a:ext>
            </a:extLst>
          </p:cNvPr>
          <p:cNvSpPr/>
          <p:nvPr/>
        </p:nvSpPr>
        <p:spPr>
          <a:xfrm>
            <a:off x="1424819" y="3731076"/>
            <a:ext cx="2600756" cy="242047"/>
          </a:xfrm>
          <a:prstGeom prst="rect">
            <a:avLst/>
          </a:prstGeom>
          <a:solidFill>
            <a:srgbClr val="C00000">
              <a:alpha val="2000"/>
            </a:srgbClr>
          </a:solidFill>
          <a:ln w="38100">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a:extLst>
              <a:ext uri="{FF2B5EF4-FFF2-40B4-BE49-F238E27FC236}">
                <a16:creationId xmlns:a16="http://schemas.microsoft.com/office/drawing/2014/main" id="{F844D990-307C-47D5-B9BE-0FF2CF273403}"/>
              </a:ext>
            </a:extLst>
          </p:cNvPr>
          <p:cNvSpPr/>
          <p:nvPr/>
        </p:nvSpPr>
        <p:spPr>
          <a:xfrm>
            <a:off x="6836569" y="3797346"/>
            <a:ext cx="747572" cy="247493"/>
          </a:xfrm>
          <a:prstGeom prst="rect">
            <a:avLst/>
          </a:prstGeom>
          <a:solidFill>
            <a:srgbClr val="C00000">
              <a:alpha val="2000"/>
            </a:srgbClr>
          </a:solidFill>
          <a:ln w="38100">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4" name="Rectangle 13">
            <a:extLst>
              <a:ext uri="{FF2B5EF4-FFF2-40B4-BE49-F238E27FC236}">
                <a16:creationId xmlns:a16="http://schemas.microsoft.com/office/drawing/2014/main" id="{FC34A445-32AB-403A-876F-EBBD29D74F31}"/>
              </a:ext>
            </a:extLst>
          </p:cNvPr>
          <p:cNvSpPr/>
          <p:nvPr/>
        </p:nvSpPr>
        <p:spPr>
          <a:xfrm>
            <a:off x="4037837" y="3902115"/>
            <a:ext cx="2437537" cy="242047"/>
          </a:xfrm>
          <a:prstGeom prst="rect">
            <a:avLst/>
          </a:prstGeom>
          <a:solidFill>
            <a:srgbClr val="C00000">
              <a:alpha val="2000"/>
            </a:srgbClr>
          </a:solidFill>
          <a:ln w="38100">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5" name="Rectangle 14">
            <a:extLst>
              <a:ext uri="{FF2B5EF4-FFF2-40B4-BE49-F238E27FC236}">
                <a16:creationId xmlns:a16="http://schemas.microsoft.com/office/drawing/2014/main" id="{D6252CB7-C035-43AB-954D-F20829EE33E6}"/>
              </a:ext>
            </a:extLst>
          </p:cNvPr>
          <p:cNvSpPr/>
          <p:nvPr/>
        </p:nvSpPr>
        <p:spPr>
          <a:xfrm>
            <a:off x="8100529" y="3573228"/>
            <a:ext cx="1617212" cy="769441"/>
          </a:xfrm>
          <a:prstGeom prst="rect">
            <a:avLst/>
          </a:prstGeom>
          <a:solidFill>
            <a:srgbClr val="C00000">
              <a:alpha val="2000"/>
            </a:srgbClr>
          </a:solidFill>
          <a:ln w="38100">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0998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DC63AA-6514-4481-9B95-4F1FD4B3783A}"/>
              </a:ext>
            </a:extLst>
          </p:cNvPr>
          <p:cNvSpPr>
            <a:spLocks noGrp="1"/>
          </p:cNvSpPr>
          <p:nvPr>
            <p:ph type="sldNum" sz="quarter" idx="12"/>
          </p:nvPr>
        </p:nvSpPr>
        <p:spPr>
          <a:xfrm>
            <a:off x="134966" y="6404293"/>
            <a:ext cx="264000" cy="269100"/>
          </a:xfrm>
        </p:spPr>
        <p:txBody>
          <a:bodyPr/>
          <a:lstStyle/>
          <a:p>
            <a:fld id="{194EA0E9-6AA5-4C72-ADD8-CBD3FCBC5038}" type="slidenum">
              <a:rPr lang="fr-FR" smtClean="0"/>
              <a:pPr/>
              <a:t>17</a:t>
            </a:fld>
            <a:endParaRPr lang="fr-FR" dirty="0"/>
          </a:p>
        </p:txBody>
      </p:sp>
      <p:sp>
        <p:nvSpPr>
          <p:cNvPr id="3" name="Titre 2">
            <a:extLst>
              <a:ext uri="{FF2B5EF4-FFF2-40B4-BE49-F238E27FC236}">
                <a16:creationId xmlns:a16="http://schemas.microsoft.com/office/drawing/2014/main" id="{3AD3C57D-0F6B-4712-83B0-5C7D616E6712}"/>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Les messages DHCP</a:t>
            </a:r>
          </a:p>
          <a:p>
            <a:r>
              <a:rPr lang="fr-FR" sz="2800" b="1" i="1" dirty="0">
                <a:solidFill>
                  <a:schemeClr val="accent5">
                    <a:lumMod val="75000"/>
                  </a:schemeClr>
                </a:solidFill>
                <a:latin typeface="Calibri" panose="020F0502020204030204" pitchFamily="34" charset="0"/>
                <a:cs typeface="Calibri" panose="020F0502020204030204" pitchFamily="34" charset="0"/>
              </a:rPr>
              <a:t>Messages d’offrir </a:t>
            </a:r>
            <a:r>
              <a:rPr lang="fr-FR" sz="2800" b="1" dirty="0">
                <a:solidFill>
                  <a:schemeClr val="accent5">
                    <a:lumMod val="75000"/>
                  </a:schemeClr>
                </a:solidFill>
                <a:latin typeface="Calibri" panose="020F0502020204030204" pitchFamily="34" charset="0"/>
                <a:cs typeface="Calibri" panose="020F0502020204030204" pitchFamily="34" charset="0"/>
              </a:rPr>
              <a:t>(DHCPOFFER)</a:t>
            </a:r>
            <a:r>
              <a:rPr lang="fr-FR" sz="2800" dirty="0">
                <a:solidFill>
                  <a:srgbClr val="333333"/>
                </a:solidFill>
                <a:latin typeface="Calibri" panose="020F0502020204030204" pitchFamily="34" charset="0"/>
                <a:cs typeface="Calibri" panose="020F0502020204030204" pitchFamily="34" charset="0"/>
              </a:rPr>
              <a:t>.</a:t>
            </a:r>
            <a:endParaRPr lang="fr-FR" sz="2800" b="1" i="1" dirty="0">
              <a:solidFill>
                <a:srgbClr val="C0000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D1E8C28-86DB-456F-AE56-79FDCACA6E82}"/>
              </a:ext>
            </a:extLst>
          </p:cNvPr>
          <p:cNvPicPr>
            <a:picLocks noChangeAspect="1"/>
          </p:cNvPicPr>
          <p:nvPr/>
        </p:nvPicPr>
        <p:blipFill>
          <a:blip r:embed="rId3"/>
          <a:stretch>
            <a:fillRect/>
          </a:stretch>
        </p:blipFill>
        <p:spPr>
          <a:xfrm>
            <a:off x="1936376" y="1842583"/>
            <a:ext cx="8749553" cy="3392004"/>
          </a:xfrm>
          <a:prstGeom prst="rect">
            <a:avLst/>
          </a:prstGeom>
        </p:spPr>
      </p:pic>
      <p:sp>
        <p:nvSpPr>
          <p:cNvPr id="9" name="TextBox 8">
            <a:extLst>
              <a:ext uri="{FF2B5EF4-FFF2-40B4-BE49-F238E27FC236}">
                <a16:creationId xmlns:a16="http://schemas.microsoft.com/office/drawing/2014/main" id="{4D7BDD9C-10BB-47EE-88D2-22C57941A1F5}"/>
              </a:ext>
            </a:extLst>
          </p:cNvPr>
          <p:cNvSpPr txBox="1"/>
          <p:nvPr/>
        </p:nvSpPr>
        <p:spPr>
          <a:xfrm>
            <a:off x="1021976" y="5544854"/>
            <a:ext cx="10183905" cy="769441"/>
          </a:xfrm>
          <a:prstGeom prst="rect">
            <a:avLst/>
          </a:prstGeom>
          <a:noFill/>
        </p:spPr>
        <p:txBody>
          <a:bodyPr wrap="square">
            <a:spAutoFit/>
          </a:bodyPr>
          <a:lstStyle/>
          <a:p>
            <a:r>
              <a:rPr lang="fr-TN" sz="2200" dirty="0">
                <a:latin typeface="Calibri" panose="020F0502020204030204" pitchFamily="34" charset="0"/>
                <a:cs typeface="Calibri" panose="020F0502020204030204" pitchFamily="34" charset="0"/>
              </a:rPr>
              <a:t>Les serveurs DHCP sur un réseau qui reçoivent un message </a:t>
            </a:r>
            <a:r>
              <a:rPr lang="fr-TN" sz="2200" dirty="0" err="1">
                <a:latin typeface="Calibri" panose="020F0502020204030204" pitchFamily="34" charset="0"/>
                <a:cs typeface="Calibri" panose="020F0502020204030204" pitchFamily="34" charset="0"/>
              </a:rPr>
              <a:t>DHCPDiscover</a:t>
            </a:r>
            <a:r>
              <a:rPr lang="fr-TN" sz="2200" dirty="0">
                <a:latin typeface="Calibri" panose="020F0502020204030204" pitchFamily="34" charset="0"/>
                <a:cs typeface="Calibri" panose="020F0502020204030204" pitchFamily="34" charset="0"/>
              </a:rPr>
              <a:t> répondent avec un message </a:t>
            </a:r>
            <a:r>
              <a:rPr lang="fr-TN" sz="2200" b="1" dirty="0" err="1">
                <a:latin typeface="Calibri" panose="020F0502020204030204" pitchFamily="34" charset="0"/>
                <a:cs typeface="Calibri" panose="020F0502020204030204" pitchFamily="34" charset="0"/>
              </a:rPr>
              <a:t>DHCPOffer</a:t>
            </a:r>
            <a:r>
              <a:rPr lang="fr-TN" sz="2200" dirty="0">
                <a:latin typeface="Calibri" panose="020F0502020204030204" pitchFamily="34" charset="0"/>
                <a:cs typeface="Calibri" panose="020F0502020204030204" pitchFamily="34" charset="0"/>
              </a:rPr>
              <a:t>, qui offre au client un bail d'adresse IPv4.</a:t>
            </a:r>
          </a:p>
        </p:txBody>
      </p:sp>
      <p:sp>
        <p:nvSpPr>
          <p:cNvPr id="10" name="Rectangle 9">
            <a:extLst>
              <a:ext uri="{FF2B5EF4-FFF2-40B4-BE49-F238E27FC236}">
                <a16:creationId xmlns:a16="http://schemas.microsoft.com/office/drawing/2014/main" id="{9E9295C3-756C-42BC-AA35-CAA16F681650}"/>
              </a:ext>
            </a:extLst>
          </p:cNvPr>
          <p:cNvSpPr/>
          <p:nvPr/>
        </p:nvSpPr>
        <p:spPr>
          <a:xfrm>
            <a:off x="2002743" y="3754429"/>
            <a:ext cx="1985336" cy="304847"/>
          </a:xfrm>
          <a:prstGeom prst="rect">
            <a:avLst/>
          </a:prstGeom>
          <a:solidFill>
            <a:srgbClr val="C00000">
              <a:alpha val="2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Rectangle 10">
            <a:extLst>
              <a:ext uri="{FF2B5EF4-FFF2-40B4-BE49-F238E27FC236}">
                <a16:creationId xmlns:a16="http://schemas.microsoft.com/office/drawing/2014/main" id="{4BFAC7E0-64E1-478F-AFAC-50911B1AE08B}"/>
              </a:ext>
            </a:extLst>
          </p:cNvPr>
          <p:cNvSpPr/>
          <p:nvPr/>
        </p:nvSpPr>
        <p:spPr>
          <a:xfrm>
            <a:off x="7240484" y="3588427"/>
            <a:ext cx="747572" cy="304847"/>
          </a:xfrm>
          <a:prstGeom prst="rect">
            <a:avLst/>
          </a:prstGeom>
          <a:solidFill>
            <a:srgbClr val="C00000">
              <a:alpha val="2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2" name="Rectangle 11">
            <a:extLst>
              <a:ext uri="{FF2B5EF4-FFF2-40B4-BE49-F238E27FC236}">
                <a16:creationId xmlns:a16="http://schemas.microsoft.com/office/drawing/2014/main" id="{EA42BA4B-15CE-462A-BBBB-A3A7529CBB9B}"/>
              </a:ext>
            </a:extLst>
          </p:cNvPr>
          <p:cNvSpPr/>
          <p:nvPr/>
        </p:nvSpPr>
        <p:spPr>
          <a:xfrm>
            <a:off x="4643496" y="3734453"/>
            <a:ext cx="1985336" cy="242047"/>
          </a:xfrm>
          <a:prstGeom prst="rect">
            <a:avLst/>
          </a:prstGeom>
          <a:solidFill>
            <a:srgbClr val="C00000">
              <a:alpha val="2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a:extLst>
              <a:ext uri="{FF2B5EF4-FFF2-40B4-BE49-F238E27FC236}">
                <a16:creationId xmlns:a16="http://schemas.microsoft.com/office/drawing/2014/main" id="{BA4FC011-77E7-437D-B517-CC63FF0CC337}"/>
              </a:ext>
            </a:extLst>
          </p:cNvPr>
          <p:cNvSpPr/>
          <p:nvPr/>
        </p:nvSpPr>
        <p:spPr>
          <a:xfrm>
            <a:off x="8441187" y="3322340"/>
            <a:ext cx="2244742" cy="891072"/>
          </a:xfrm>
          <a:prstGeom prst="rect">
            <a:avLst/>
          </a:prstGeom>
          <a:solidFill>
            <a:srgbClr val="C00000">
              <a:alpha val="2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2145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1B147C-9B21-41BD-9AB4-2AFFE18FDC9D}"/>
              </a:ext>
            </a:extLst>
          </p:cNvPr>
          <p:cNvSpPr>
            <a:spLocks noGrp="1"/>
          </p:cNvSpPr>
          <p:nvPr>
            <p:ph type="sldNum" sz="quarter" idx="12"/>
          </p:nvPr>
        </p:nvSpPr>
        <p:spPr/>
        <p:txBody>
          <a:bodyPr/>
          <a:lstStyle/>
          <a:p>
            <a:fld id="{194EA0E9-6AA5-4C72-ADD8-CBD3FCBC5038}" type="slidenum">
              <a:rPr lang="fr-FR" smtClean="0"/>
              <a:pPr/>
              <a:t>18</a:t>
            </a:fld>
            <a:endParaRPr lang="fr-FR"/>
          </a:p>
        </p:txBody>
      </p:sp>
      <p:sp>
        <p:nvSpPr>
          <p:cNvPr id="4" name="TextBox 3">
            <a:extLst>
              <a:ext uri="{FF2B5EF4-FFF2-40B4-BE49-F238E27FC236}">
                <a16:creationId xmlns:a16="http://schemas.microsoft.com/office/drawing/2014/main" id="{6FC43785-0BEA-4096-8B29-F081EA0E1BBE}"/>
              </a:ext>
            </a:extLst>
          </p:cNvPr>
          <p:cNvSpPr txBox="1"/>
          <p:nvPr/>
        </p:nvSpPr>
        <p:spPr>
          <a:xfrm>
            <a:off x="706221" y="1692217"/>
            <a:ext cx="10515600" cy="769441"/>
          </a:xfrm>
          <a:prstGeom prst="rect">
            <a:avLst/>
          </a:prstGeom>
          <a:noFill/>
        </p:spPr>
        <p:txBody>
          <a:bodyPr wrap="square">
            <a:spAutoFit/>
          </a:bodyPr>
          <a:lstStyle/>
          <a:p>
            <a:pPr algn="just" fontAlgn="base"/>
            <a:r>
              <a:rPr lang="fr-FR" sz="2200" b="0" i="0" dirty="0">
                <a:solidFill>
                  <a:srgbClr val="333333"/>
                </a:solidFill>
                <a:effectLst/>
                <a:latin typeface="Calibri" panose="020F0502020204030204" pitchFamily="34" charset="0"/>
                <a:cs typeface="Calibri" panose="020F0502020204030204" pitchFamily="34" charset="0"/>
              </a:rPr>
              <a:t>Plusieurs autres types de paquets peuvent être envoyés pour communiquer d’autres demandes ou signaler des états particuliers. L’on peut citer:</a:t>
            </a:r>
          </a:p>
        </p:txBody>
      </p:sp>
      <p:sp>
        <p:nvSpPr>
          <p:cNvPr id="5" name="Titre 2">
            <a:extLst>
              <a:ext uri="{FF2B5EF4-FFF2-40B4-BE49-F238E27FC236}">
                <a16:creationId xmlns:a16="http://schemas.microsoft.com/office/drawing/2014/main" id="{66C7114D-441E-4B7A-B6C8-51A94D88F7AC}"/>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Les messages DHCP </a:t>
            </a:r>
            <a:endParaRPr lang="fr-FR" sz="4400" b="1" i="1" dirty="0">
              <a:solidFill>
                <a:srgbClr val="C0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0A813BE-0E21-451B-B6CD-65E124B0E4B1}"/>
              </a:ext>
            </a:extLst>
          </p:cNvPr>
          <p:cNvSpPr txBox="1"/>
          <p:nvPr/>
        </p:nvSpPr>
        <p:spPr>
          <a:xfrm>
            <a:off x="1106333" y="3429000"/>
            <a:ext cx="9983488" cy="1015663"/>
          </a:xfrm>
          <a:prstGeom prst="rect">
            <a:avLst/>
          </a:prstGeom>
          <a:noFill/>
        </p:spPr>
        <p:txBody>
          <a:bodyPr wrap="square">
            <a:spAutoFit/>
          </a:bodyPr>
          <a:lstStyle/>
          <a:p>
            <a:pPr algn="just"/>
            <a:r>
              <a:rPr lang="fr-FR" sz="2000" b="1" i="0" dirty="0">
                <a:solidFill>
                  <a:schemeClr val="accent5">
                    <a:lumMod val="75000"/>
                  </a:schemeClr>
                </a:solidFill>
                <a:effectLst/>
                <a:latin typeface="Calibri" panose="020F0502020204030204" pitchFamily="34" charset="0"/>
                <a:cs typeface="Calibri" panose="020F0502020204030204" pitchFamily="34" charset="0"/>
              </a:rPr>
              <a:t>DHCPDECLINE: </a:t>
            </a:r>
            <a:r>
              <a:rPr lang="fr-TN" sz="2000" dirty="0">
                <a:latin typeface="Calibri" panose="020F0502020204030204" pitchFamily="34" charset="0"/>
                <a:cs typeface="Calibri" panose="020F0502020204030204" pitchFamily="34" charset="0"/>
              </a:rPr>
              <a:t>Si le client DHCP détermine que les paramètres de configuration TCP/IP proposés ne sont pas valides, il envoie un paquet </a:t>
            </a:r>
            <a:r>
              <a:rPr lang="fr-TN" sz="2000" b="1" dirty="0" err="1">
                <a:solidFill>
                  <a:schemeClr val="accent5">
                    <a:lumMod val="75000"/>
                  </a:schemeClr>
                </a:solidFill>
                <a:latin typeface="Calibri" panose="020F0502020204030204" pitchFamily="34" charset="0"/>
                <a:cs typeface="Calibri" panose="020F0502020204030204" pitchFamily="34" charset="0"/>
              </a:rPr>
              <a:t>DHCPDecline</a:t>
            </a:r>
            <a:r>
              <a:rPr lang="fr-TN" sz="2000" dirty="0">
                <a:latin typeface="Calibri" panose="020F0502020204030204" pitchFamily="34" charset="0"/>
                <a:cs typeface="Calibri" panose="020F0502020204030204" pitchFamily="34" charset="0"/>
              </a:rPr>
              <a:t> au serveur. Après cela, le client doit recommencer le processus de bail DHCP.</a:t>
            </a:r>
          </a:p>
        </p:txBody>
      </p:sp>
      <p:sp>
        <p:nvSpPr>
          <p:cNvPr id="9" name="TextBox 8">
            <a:extLst>
              <a:ext uri="{FF2B5EF4-FFF2-40B4-BE49-F238E27FC236}">
                <a16:creationId xmlns:a16="http://schemas.microsoft.com/office/drawing/2014/main" id="{46DC5035-A8F9-4252-8018-4B3E803930A1}"/>
              </a:ext>
            </a:extLst>
          </p:cNvPr>
          <p:cNvSpPr txBox="1"/>
          <p:nvPr/>
        </p:nvSpPr>
        <p:spPr>
          <a:xfrm>
            <a:off x="1106333" y="2627323"/>
            <a:ext cx="9983488" cy="707886"/>
          </a:xfrm>
          <a:prstGeom prst="rect">
            <a:avLst/>
          </a:prstGeom>
          <a:noFill/>
        </p:spPr>
        <p:txBody>
          <a:bodyPr wrap="square">
            <a:spAutoFit/>
          </a:bodyPr>
          <a:lstStyle/>
          <a:p>
            <a:pPr algn="just"/>
            <a:r>
              <a:rPr lang="fr-FR" sz="2000" b="1" i="0" dirty="0">
                <a:solidFill>
                  <a:schemeClr val="accent5">
                    <a:lumMod val="75000"/>
                  </a:schemeClr>
                </a:solidFill>
                <a:effectLst/>
                <a:latin typeface="Calibri" panose="020F0502020204030204" pitchFamily="34" charset="0"/>
                <a:cs typeface="Calibri" panose="020F0502020204030204" pitchFamily="34" charset="0"/>
              </a:rPr>
              <a:t>DHCPINFORM</a:t>
            </a:r>
            <a:r>
              <a:rPr lang="fr-FR" sz="2000" b="0" i="0" dirty="0">
                <a:solidFill>
                  <a:srgbClr val="333333"/>
                </a:solidFill>
                <a:effectLst/>
                <a:latin typeface="Calibri" panose="020F0502020204030204" pitchFamily="34" charset="0"/>
                <a:cs typeface="Calibri" panose="020F0502020204030204" pitchFamily="34" charset="0"/>
              </a:rPr>
              <a:t> </a:t>
            </a:r>
            <a:r>
              <a:rPr lang="fr-TN" sz="2000" dirty="0">
                <a:latin typeface="Calibri" panose="020F0502020204030204" pitchFamily="34" charset="0"/>
                <a:cs typeface="Calibri" panose="020F0502020204030204" pitchFamily="34" charset="0"/>
              </a:rPr>
              <a:t> est un nouveau type de message DHCP, défini dans la RFC 2131. </a:t>
            </a:r>
            <a:r>
              <a:rPr lang="fr-TN" sz="2000" b="1" dirty="0" err="1">
                <a:solidFill>
                  <a:schemeClr val="accent5">
                    <a:lumMod val="75000"/>
                  </a:schemeClr>
                </a:solidFill>
                <a:latin typeface="Calibri" panose="020F0502020204030204" pitchFamily="34" charset="0"/>
                <a:cs typeface="Calibri" panose="020F0502020204030204" pitchFamily="34" charset="0"/>
              </a:rPr>
              <a:t>DHCPInform</a:t>
            </a:r>
            <a:r>
              <a:rPr lang="fr-TN" sz="2000" dirty="0">
                <a:latin typeface="Calibri" panose="020F0502020204030204" pitchFamily="34" charset="0"/>
                <a:cs typeface="Calibri" panose="020F0502020204030204" pitchFamily="34" charset="0"/>
              </a:rPr>
              <a:t> est utilisé par les clients DHCP pour obtenir des options DHCP.</a:t>
            </a:r>
          </a:p>
        </p:txBody>
      </p:sp>
      <p:sp>
        <p:nvSpPr>
          <p:cNvPr id="11" name="TextBox 10">
            <a:extLst>
              <a:ext uri="{FF2B5EF4-FFF2-40B4-BE49-F238E27FC236}">
                <a16:creationId xmlns:a16="http://schemas.microsoft.com/office/drawing/2014/main" id="{B018A661-E694-4165-A15A-70396F3574A6}"/>
              </a:ext>
            </a:extLst>
          </p:cNvPr>
          <p:cNvSpPr txBox="1"/>
          <p:nvPr/>
        </p:nvSpPr>
        <p:spPr>
          <a:xfrm>
            <a:off x="1104256" y="4613219"/>
            <a:ext cx="9983488" cy="707886"/>
          </a:xfrm>
          <a:prstGeom prst="rect">
            <a:avLst/>
          </a:prstGeom>
          <a:noFill/>
        </p:spPr>
        <p:txBody>
          <a:bodyPr wrap="square">
            <a:spAutoFit/>
          </a:bodyPr>
          <a:lstStyle/>
          <a:p>
            <a:pPr algn="just"/>
            <a:r>
              <a:rPr lang="fr-FR" sz="2000" b="1" i="0" dirty="0">
                <a:solidFill>
                  <a:schemeClr val="accent5">
                    <a:lumMod val="75000"/>
                  </a:schemeClr>
                </a:solidFill>
                <a:effectLst/>
                <a:latin typeface="Calibri" panose="020F0502020204030204" pitchFamily="34" charset="0"/>
                <a:cs typeface="Calibri" panose="020F0502020204030204" pitchFamily="34" charset="0"/>
              </a:rPr>
              <a:t>DHCPRELEASE: </a:t>
            </a:r>
            <a:r>
              <a:rPr lang="fr-FR" sz="2000" i="0" dirty="0">
                <a:effectLst/>
                <a:latin typeface="Calibri" panose="020F0502020204030204" pitchFamily="34" charset="0"/>
                <a:cs typeface="Calibri" panose="020F0502020204030204" pitchFamily="34" charset="0"/>
              </a:rPr>
              <a:t>Un client DHCP envoie un paquet </a:t>
            </a:r>
            <a:r>
              <a:rPr lang="fr-FR" sz="2000" b="1" i="0" dirty="0" err="1">
                <a:solidFill>
                  <a:schemeClr val="accent5">
                    <a:lumMod val="75000"/>
                  </a:schemeClr>
                </a:solidFill>
                <a:effectLst/>
                <a:latin typeface="Calibri" panose="020F0502020204030204" pitchFamily="34" charset="0"/>
                <a:cs typeface="Calibri" panose="020F0502020204030204" pitchFamily="34" charset="0"/>
              </a:rPr>
              <a:t>DHCPRelease</a:t>
            </a:r>
            <a:r>
              <a:rPr lang="fr-FR" sz="2000" i="0" dirty="0">
                <a:effectLst/>
                <a:latin typeface="Calibri" panose="020F0502020204030204" pitchFamily="34" charset="0"/>
                <a:cs typeface="Calibri" panose="020F0502020204030204" pitchFamily="34" charset="0"/>
              </a:rPr>
              <a:t> au serveur pour libérer l'adresse IPv4 et annuler tout bail restant.</a:t>
            </a:r>
            <a:endParaRPr lang="fr-TN" sz="2000" dirty="0"/>
          </a:p>
        </p:txBody>
      </p:sp>
      <p:sp>
        <p:nvSpPr>
          <p:cNvPr id="13" name="TextBox 12">
            <a:extLst>
              <a:ext uri="{FF2B5EF4-FFF2-40B4-BE49-F238E27FC236}">
                <a16:creationId xmlns:a16="http://schemas.microsoft.com/office/drawing/2014/main" id="{ADA0F907-E554-4809-958F-3228CD44E094}"/>
              </a:ext>
            </a:extLst>
          </p:cNvPr>
          <p:cNvSpPr txBox="1"/>
          <p:nvPr/>
        </p:nvSpPr>
        <p:spPr>
          <a:xfrm>
            <a:off x="1104256" y="5486770"/>
            <a:ext cx="9983488" cy="1323439"/>
          </a:xfrm>
          <a:prstGeom prst="rect">
            <a:avLst/>
          </a:prstGeom>
          <a:noFill/>
        </p:spPr>
        <p:txBody>
          <a:bodyPr wrap="square">
            <a:spAutoFit/>
          </a:bodyPr>
          <a:lstStyle/>
          <a:p>
            <a:pPr algn="just"/>
            <a:r>
              <a:rPr lang="fr-FR" sz="2000" b="1" i="0" dirty="0">
                <a:solidFill>
                  <a:schemeClr val="accent5">
                    <a:lumMod val="75000"/>
                  </a:schemeClr>
                </a:solidFill>
                <a:effectLst/>
                <a:latin typeface="Calibri" panose="020F0502020204030204" pitchFamily="34" charset="0"/>
                <a:cs typeface="Calibri" panose="020F0502020204030204" pitchFamily="34" charset="0"/>
              </a:rPr>
              <a:t>DHCPNAK: </a:t>
            </a:r>
            <a:r>
              <a:rPr lang="fr-FR" sz="2000" i="0" dirty="0">
                <a:effectLst/>
                <a:latin typeface="Calibri" panose="020F0502020204030204" pitchFamily="34" charset="0"/>
                <a:cs typeface="Calibri" panose="020F0502020204030204" pitchFamily="34" charset="0"/>
              </a:rPr>
              <a:t>Si l'adresse IPv4 demandée par le client DHCP ne peut pas être utilisée (un autre appareil utilise peut-être cette adresse IPv4), le serveur DHCP répond avec un paquet </a:t>
            </a:r>
            <a:r>
              <a:rPr lang="fr-FR" sz="2000" i="0" dirty="0" err="1">
                <a:effectLst/>
                <a:latin typeface="Calibri" panose="020F0502020204030204" pitchFamily="34" charset="0"/>
                <a:cs typeface="Calibri" panose="020F0502020204030204" pitchFamily="34" charset="0"/>
              </a:rPr>
              <a:t>DHCPNak</a:t>
            </a:r>
            <a:r>
              <a:rPr lang="fr-FR" sz="2000" i="0" dirty="0">
                <a:effectLst/>
                <a:latin typeface="Calibri" panose="020F0502020204030204" pitchFamily="34" charset="0"/>
                <a:cs typeface="Calibri" panose="020F0502020204030204" pitchFamily="34" charset="0"/>
              </a:rPr>
              <a:t> (</a:t>
            </a:r>
            <a:r>
              <a:rPr lang="fr-FR" sz="2000" i="0" dirty="0" err="1">
                <a:effectLst/>
                <a:latin typeface="Calibri" panose="020F0502020204030204" pitchFamily="34" charset="0"/>
                <a:cs typeface="Calibri" panose="020F0502020204030204" pitchFamily="34" charset="0"/>
              </a:rPr>
              <a:t>Negative</a:t>
            </a:r>
            <a:r>
              <a:rPr lang="fr-FR" sz="2000" i="0" dirty="0">
                <a:effectLst/>
                <a:latin typeface="Calibri" panose="020F0502020204030204" pitchFamily="34" charset="0"/>
                <a:cs typeface="Calibri" panose="020F0502020204030204" pitchFamily="34" charset="0"/>
              </a:rPr>
              <a:t> </a:t>
            </a:r>
            <a:r>
              <a:rPr lang="fr-FR" sz="2000" i="0" dirty="0" err="1">
                <a:effectLst/>
                <a:latin typeface="Calibri" panose="020F0502020204030204" pitchFamily="34" charset="0"/>
                <a:cs typeface="Calibri" panose="020F0502020204030204" pitchFamily="34" charset="0"/>
              </a:rPr>
              <a:t>Acknowledgement</a:t>
            </a:r>
            <a:r>
              <a:rPr lang="fr-FR" sz="2000" i="0" dirty="0">
                <a:effectLst/>
                <a:latin typeface="Calibri" panose="020F0502020204030204" pitchFamily="34" charset="0"/>
                <a:cs typeface="Calibri" panose="020F0502020204030204" pitchFamily="34" charset="0"/>
              </a:rPr>
              <a:t>). Après cela, le client doit recommencer le processus de bail DHCP.</a:t>
            </a:r>
            <a:endParaRPr lang="fr-TN" sz="2000" dirty="0"/>
          </a:p>
        </p:txBody>
      </p:sp>
    </p:spTree>
    <p:extLst>
      <p:ext uri="{BB962C8B-B14F-4D97-AF65-F5344CB8AC3E}">
        <p14:creationId xmlns:p14="http://schemas.microsoft.com/office/powerpoint/2010/main" val="14961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p:txBody>
          <a:bodyPr/>
          <a:lstStyle/>
          <a:p>
            <a:fld id="{194EA0E9-6AA5-4C72-ADD8-CBD3FCBC5038}" type="slidenum">
              <a:rPr lang="fr-FR" smtClean="0"/>
              <a:pPr/>
              <a:t>19</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Configuration DHCPv4</a:t>
            </a:r>
          </a:p>
        </p:txBody>
      </p:sp>
      <p:pic>
        <p:nvPicPr>
          <p:cNvPr id="7" name="Picture 2" descr="dhcp définition">
            <a:extLst>
              <a:ext uri="{FF2B5EF4-FFF2-40B4-BE49-F238E27FC236}">
                <a16:creationId xmlns:a16="http://schemas.microsoft.com/office/drawing/2014/main" id="{7438400F-AA08-4621-A181-2455848A6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254" y="2136905"/>
            <a:ext cx="4803962" cy="320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280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80BC52-8157-4F7D-A68F-A9DFF4FC90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1" y="1"/>
            <a:ext cx="12192000" cy="685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00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02" y="382130"/>
            <a:ext cx="10369573" cy="1325563"/>
          </a:xfrm>
        </p:spPr>
        <p:txBody>
          <a:bodyPr>
            <a:noAutofit/>
          </a:bodyPr>
          <a:lstStyle/>
          <a:p>
            <a:r>
              <a:rPr lang="fr-FR" sz="4400" b="1" i="1" dirty="0">
                <a:solidFill>
                  <a:schemeClr val="tx2">
                    <a:lumMod val="75000"/>
                  </a:schemeClr>
                </a:solidFill>
                <a:latin typeface="Calibri" panose="020F0502020204030204" pitchFamily="34" charset="0"/>
                <a:cs typeface="Calibri" panose="020F0502020204030204" pitchFamily="34" charset="0"/>
              </a:rPr>
              <a:t>Configuration</a:t>
            </a:r>
            <a:r>
              <a:rPr lang="fr-FR" sz="4400" b="1" i="1" dirty="0">
                <a:solidFill>
                  <a:schemeClr val="accent5">
                    <a:lumMod val="75000"/>
                  </a:schemeClr>
                </a:solidFill>
                <a:latin typeface="Calibri" panose="020F0502020204030204" pitchFamily="34" charset="0"/>
                <a:cs typeface="Calibri" panose="020F0502020204030204" pitchFamily="34" charset="0"/>
              </a:rPr>
              <a:t> </a:t>
            </a:r>
            <a:r>
              <a:rPr lang="fr-FR" sz="4400" b="1" i="1" dirty="0">
                <a:solidFill>
                  <a:srgbClr val="00B050"/>
                </a:solidFill>
                <a:latin typeface="Calibri" panose="020F0502020204030204" pitchFamily="34" charset="0"/>
                <a:cs typeface="Calibri" panose="020F0502020204030204" pitchFamily="34" charset="0"/>
              </a:rPr>
              <a:t>d'un serveur </a:t>
            </a:r>
            <a:r>
              <a:rPr lang="fr-FR" sz="4400" b="1" i="1" dirty="0">
                <a:solidFill>
                  <a:schemeClr val="tx2">
                    <a:lumMod val="75000"/>
                  </a:schemeClr>
                </a:solidFill>
                <a:latin typeface="Calibri" panose="020F0502020204030204" pitchFamily="34" charset="0"/>
                <a:cs typeface="Calibri" panose="020F0502020204030204" pitchFamily="34" charset="0"/>
              </a:rPr>
              <a:t>DHCPv4 de base</a:t>
            </a:r>
            <a:r>
              <a:rPr lang="fr-FR" sz="4400" b="1" i="1" dirty="0">
                <a:solidFill>
                  <a:schemeClr val="accent5">
                    <a:lumMod val="75000"/>
                  </a:schemeClr>
                </a:solidFill>
                <a:latin typeface="Calibri" panose="020F0502020204030204" pitchFamily="34" charset="0"/>
                <a:cs typeface="Calibri" panose="020F0502020204030204" pitchFamily="34" charset="0"/>
              </a:rPr>
              <a:t/>
            </a:r>
            <a:br>
              <a:rPr lang="fr-FR" sz="4400" b="1" i="1" dirty="0">
                <a:solidFill>
                  <a:schemeClr val="accent5">
                    <a:lumMod val="75000"/>
                  </a:schemeClr>
                </a:solidFill>
                <a:latin typeface="Calibri" panose="020F0502020204030204" pitchFamily="34" charset="0"/>
                <a:cs typeface="Calibri" panose="020F0502020204030204" pitchFamily="34" charset="0"/>
              </a:rPr>
            </a:br>
            <a:endParaRPr lang="en-US" sz="4400" b="1" i="1" dirty="0">
              <a:solidFill>
                <a:schemeClr val="accent5">
                  <a:lumMod val="7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20</a:t>
            </a:fld>
            <a:endParaRPr lang="fr-FR"/>
          </a:p>
        </p:txBody>
      </p:sp>
      <p:pic>
        <p:nvPicPr>
          <p:cNvPr id="5" name="Picture 4"/>
          <p:cNvPicPr>
            <a:picLocks noChangeAspect="1"/>
          </p:cNvPicPr>
          <p:nvPr/>
        </p:nvPicPr>
        <p:blipFill>
          <a:blip r:embed="rId3"/>
          <a:stretch>
            <a:fillRect/>
          </a:stretch>
        </p:blipFill>
        <p:spPr>
          <a:xfrm>
            <a:off x="6450806" y="2065267"/>
            <a:ext cx="5791200" cy="3657343"/>
          </a:xfrm>
          <a:prstGeom prst="rect">
            <a:avLst/>
          </a:prstGeom>
        </p:spPr>
      </p:pic>
      <p:sp>
        <p:nvSpPr>
          <p:cNvPr id="6" name="Rectangle 5"/>
          <p:cNvSpPr/>
          <p:nvPr/>
        </p:nvSpPr>
        <p:spPr>
          <a:xfrm>
            <a:off x="76200" y="1338361"/>
            <a:ext cx="6096000" cy="923330"/>
          </a:xfrm>
          <a:prstGeom prst="rect">
            <a:avLst/>
          </a:prstGeom>
        </p:spPr>
        <p:txBody>
          <a:bodyPr>
            <a:spAutoFit/>
          </a:bodyPr>
          <a:lstStyle/>
          <a:p>
            <a:pPr algn="just"/>
            <a:r>
              <a:rPr lang="fr-FR" dirty="0">
                <a:solidFill>
                  <a:srgbClr val="333333"/>
                </a:solidFill>
                <a:latin typeface="CiscoSansTTLight"/>
              </a:rPr>
              <a:t>Le serveur DHCPv4 Cisco IOS attribue et gère les adresses IPv4 depuis </a:t>
            </a:r>
            <a:r>
              <a:rPr lang="fr-FR" b="1" dirty="0">
                <a:solidFill>
                  <a:srgbClr val="C00000"/>
                </a:solidFill>
                <a:latin typeface="CiscoSansTTLight"/>
              </a:rPr>
              <a:t>les pools d'adresses </a:t>
            </a:r>
            <a:r>
              <a:rPr lang="fr-FR" dirty="0">
                <a:solidFill>
                  <a:srgbClr val="333333"/>
                </a:solidFill>
                <a:latin typeface="CiscoSansTTLight"/>
              </a:rPr>
              <a:t>spécifiés dans le routeur jusqu'aux clients DHCPv4. </a:t>
            </a:r>
            <a:endParaRPr lang="en-US" dirty="0"/>
          </a:p>
        </p:txBody>
      </p:sp>
      <p:sp>
        <p:nvSpPr>
          <p:cNvPr id="7" name="Rectangle 6"/>
          <p:cNvSpPr/>
          <p:nvPr/>
        </p:nvSpPr>
        <p:spPr>
          <a:xfrm>
            <a:off x="199778" y="2479258"/>
            <a:ext cx="4022255" cy="369332"/>
          </a:xfrm>
          <a:prstGeom prst="rect">
            <a:avLst/>
          </a:prstGeom>
        </p:spPr>
        <p:txBody>
          <a:bodyPr wrap="none">
            <a:spAutoFit/>
          </a:bodyPr>
          <a:lstStyle/>
          <a:p>
            <a:r>
              <a:rPr lang="fr-FR" b="1" dirty="0">
                <a:solidFill>
                  <a:srgbClr val="C00000"/>
                </a:solidFill>
                <a:latin typeface="CiscoSansTTLight"/>
              </a:rPr>
              <a:t>Étape 1. Exclusion d'adresses IPv4</a:t>
            </a:r>
            <a:endParaRPr lang="en-US" dirty="0">
              <a:solidFill>
                <a:srgbClr val="C00000"/>
              </a:solidFill>
            </a:endParaRPr>
          </a:p>
        </p:txBody>
      </p:sp>
      <p:sp>
        <p:nvSpPr>
          <p:cNvPr id="9" name="Rectangle 8"/>
          <p:cNvSpPr/>
          <p:nvPr/>
        </p:nvSpPr>
        <p:spPr>
          <a:xfrm>
            <a:off x="76200" y="2848590"/>
            <a:ext cx="6096000" cy="1754326"/>
          </a:xfrm>
          <a:prstGeom prst="rect">
            <a:avLst/>
          </a:prstGeom>
        </p:spPr>
        <p:txBody>
          <a:bodyPr>
            <a:spAutoFit/>
          </a:bodyPr>
          <a:lstStyle/>
          <a:p>
            <a:pPr algn="just"/>
            <a:r>
              <a:rPr lang="fr-FR" dirty="0">
                <a:solidFill>
                  <a:srgbClr val="333333"/>
                </a:solidFill>
                <a:latin typeface="CiscoSansTTLight"/>
              </a:rPr>
              <a:t>En général, certaines adresses IPv4 d'un pool sont attribuées aux périphériques réseau nécessitant des adresses statiques. Par conséquent, ces adresses IPv4 ne doivent pas être attribuées à d'autres périphériques. Pour exclure certaines adresses, utilisez la commande:</a:t>
            </a:r>
          </a:p>
          <a:p>
            <a:pPr algn="just"/>
            <a:r>
              <a:rPr lang="fr-FR" dirty="0">
                <a:solidFill>
                  <a:srgbClr val="333333"/>
                </a:solidFill>
                <a:latin typeface="CiscoSansTTLight"/>
              </a:rPr>
              <a:t>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dhcp</a:t>
            </a:r>
            <a:r>
              <a:rPr lang="fr-FR" b="1" dirty="0">
                <a:solidFill>
                  <a:srgbClr val="0070C0"/>
                </a:solidFill>
                <a:latin typeface="CiscoSansTTLight"/>
              </a:rPr>
              <a:t> </a:t>
            </a:r>
            <a:r>
              <a:rPr lang="fr-FR" b="1" dirty="0" err="1">
                <a:solidFill>
                  <a:srgbClr val="0070C0"/>
                </a:solidFill>
                <a:latin typeface="CiscoSansTTLight"/>
              </a:rPr>
              <a:t>excluded-address</a:t>
            </a:r>
            <a:r>
              <a:rPr lang="fr-FR" b="1" dirty="0">
                <a:solidFill>
                  <a:srgbClr val="333333"/>
                </a:solidFill>
                <a:latin typeface="CiscoSansTTLight"/>
              </a:rPr>
              <a:t>.</a:t>
            </a:r>
            <a:endParaRPr lang="en-US" dirty="0"/>
          </a:p>
        </p:txBody>
      </p:sp>
      <p:sp>
        <p:nvSpPr>
          <p:cNvPr id="11" name="Rectangle 10"/>
          <p:cNvSpPr/>
          <p:nvPr/>
        </p:nvSpPr>
        <p:spPr>
          <a:xfrm>
            <a:off x="6496526" y="2252761"/>
            <a:ext cx="4582954" cy="520919"/>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9778" y="4807169"/>
            <a:ext cx="6096000" cy="1754326"/>
          </a:xfrm>
          <a:prstGeom prst="rect">
            <a:avLst/>
          </a:prstGeom>
        </p:spPr>
        <p:txBody>
          <a:bodyPr>
            <a:spAutoFit/>
          </a:bodyPr>
          <a:lstStyle/>
          <a:p>
            <a:r>
              <a:rPr lang="fr-FR" b="1" dirty="0">
                <a:solidFill>
                  <a:srgbClr val="C00000"/>
                </a:solidFill>
                <a:latin typeface="CiscoSansTTLight"/>
              </a:rPr>
              <a:t>Étape 2. Configuration d'un pool DHCPv4</a:t>
            </a:r>
            <a:endParaRPr lang="fr-FR" dirty="0">
              <a:solidFill>
                <a:srgbClr val="C00000"/>
              </a:solidFill>
              <a:latin typeface="CiscoSansTTLight"/>
            </a:endParaRPr>
          </a:p>
          <a:p>
            <a:r>
              <a:rPr lang="fr-FR" dirty="0">
                <a:solidFill>
                  <a:srgbClr val="333333"/>
                </a:solidFill>
                <a:latin typeface="CiscoSansTTLight"/>
              </a:rPr>
              <a:t>Lorsque vous configurez un serveur DHCPv4, vous devez définir un pool d'adresses à attribuer. </a:t>
            </a:r>
          </a:p>
          <a:p>
            <a:r>
              <a:rPr lang="fr-FR" dirty="0">
                <a:solidFill>
                  <a:srgbClr val="333333"/>
                </a:solidFill>
                <a:latin typeface="CiscoSansTTLight"/>
              </a:rPr>
              <a:t>La commande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dhcp</a:t>
            </a:r>
            <a:r>
              <a:rPr lang="fr-FR" b="1" dirty="0">
                <a:solidFill>
                  <a:srgbClr val="0070C0"/>
                </a:solidFill>
                <a:latin typeface="CiscoSansTTLight"/>
              </a:rPr>
              <a:t> pool </a:t>
            </a:r>
            <a:r>
              <a:rPr lang="fr-FR" i="1" dirty="0">
                <a:solidFill>
                  <a:srgbClr val="0070C0"/>
                </a:solidFill>
                <a:latin typeface="CiscoSansTTLight"/>
              </a:rPr>
              <a:t>pool-</a:t>
            </a:r>
            <a:r>
              <a:rPr lang="fr-FR" i="1" dirty="0" err="1">
                <a:solidFill>
                  <a:srgbClr val="0070C0"/>
                </a:solidFill>
                <a:latin typeface="CiscoSansTTLight"/>
              </a:rPr>
              <a:t>name</a:t>
            </a:r>
            <a:r>
              <a:rPr lang="fr-FR" dirty="0">
                <a:solidFill>
                  <a:srgbClr val="333333"/>
                </a:solidFill>
                <a:latin typeface="CiscoSansTTLight"/>
              </a:rPr>
              <a:t> crée un pool portant le nom spécifié et place le routeur en mode de configuration DHCPv4.</a:t>
            </a:r>
            <a:endParaRPr lang="fr-FR" b="0" i="0" dirty="0">
              <a:solidFill>
                <a:srgbClr val="333333"/>
              </a:solidFill>
              <a:effectLst/>
              <a:latin typeface="CiscoSansTTLight"/>
            </a:endParaRPr>
          </a:p>
        </p:txBody>
      </p:sp>
      <p:sp>
        <p:nvSpPr>
          <p:cNvPr id="13" name="Rectangle 12"/>
          <p:cNvSpPr/>
          <p:nvPr/>
        </p:nvSpPr>
        <p:spPr>
          <a:xfrm>
            <a:off x="6496526" y="2786162"/>
            <a:ext cx="4582954" cy="285898"/>
          </a:xfrm>
          <a:prstGeom prst="rect">
            <a:avLst/>
          </a:prstGeom>
          <a:solidFill>
            <a:srgbClr val="FF66CC">
              <a:alpha val="3000"/>
            </a:srgb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89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21</a:t>
            </a:fld>
            <a:endParaRPr lang="fr-FR"/>
          </a:p>
        </p:txBody>
      </p:sp>
      <p:pic>
        <p:nvPicPr>
          <p:cNvPr id="6" name="Picture 5"/>
          <p:cNvPicPr>
            <a:picLocks noChangeAspect="1"/>
          </p:cNvPicPr>
          <p:nvPr/>
        </p:nvPicPr>
        <p:blipFill>
          <a:blip r:embed="rId2"/>
          <a:stretch>
            <a:fillRect/>
          </a:stretch>
        </p:blipFill>
        <p:spPr>
          <a:xfrm>
            <a:off x="6450806" y="1292763"/>
            <a:ext cx="5791200" cy="3657343"/>
          </a:xfrm>
          <a:prstGeom prst="rect">
            <a:avLst/>
          </a:prstGeom>
        </p:spPr>
      </p:pic>
      <p:sp>
        <p:nvSpPr>
          <p:cNvPr id="7" name="Rectangle 6"/>
          <p:cNvSpPr/>
          <p:nvPr/>
        </p:nvSpPr>
        <p:spPr>
          <a:xfrm>
            <a:off x="6496526" y="1480257"/>
            <a:ext cx="4582954" cy="520919"/>
          </a:xfrm>
          <a:prstGeom prst="rect">
            <a:avLst/>
          </a:prstGeom>
          <a:solidFill>
            <a:schemeClr val="accent1">
              <a:alpha val="3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96526" y="2013658"/>
            <a:ext cx="4582954" cy="285898"/>
          </a:xfrm>
          <a:prstGeom prst="rect">
            <a:avLst/>
          </a:prstGeom>
          <a:solidFill>
            <a:srgbClr val="FF66CC">
              <a:alpha val="3000"/>
            </a:srgb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6457950" y="4962588"/>
            <a:ext cx="5734050" cy="2028825"/>
          </a:xfrm>
          <a:prstGeom prst="rect">
            <a:avLst/>
          </a:prstGeom>
        </p:spPr>
      </p:pic>
      <p:sp>
        <p:nvSpPr>
          <p:cNvPr id="11" name="Rectangle 10"/>
          <p:cNvSpPr/>
          <p:nvPr/>
        </p:nvSpPr>
        <p:spPr>
          <a:xfrm>
            <a:off x="182486" y="5798145"/>
            <a:ext cx="6096000" cy="923330"/>
          </a:xfrm>
          <a:prstGeom prst="rect">
            <a:avLst/>
          </a:prstGeom>
        </p:spPr>
        <p:txBody>
          <a:bodyPr>
            <a:spAutoFit/>
          </a:bodyPr>
          <a:lstStyle/>
          <a:p>
            <a:pPr algn="just"/>
            <a:r>
              <a:rPr lang="fr-FR" dirty="0">
                <a:solidFill>
                  <a:srgbClr val="333333"/>
                </a:solidFill>
                <a:latin typeface="CiscoSansTTLight"/>
              </a:rPr>
              <a:t>La Figure affiche la liste des tâches à effectuer pour configurer le pool DHCPv4. Certaines de ces tâches sont facultatives.</a:t>
            </a:r>
            <a:endParaRPr lang="en-US" dirty="0"/>
          </a:p>
        </p:txBody>
      </p:sp>
      <p:cxnSp>
        <p:nvCxnSpPr>
          <p:cNvPr id="13" name="Straight Arrow Connector 12"/>
          <p:cNvCxnSpPr/>
          <p:nvPr/>
        </p:nvCxnSpPr>
        <p:spPr>
          <a:xfrm>
            <a:off x="3515710" y="6538912"/>
            <a:ext cx="2935096"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482944" y="1480257"/>
            <a:ext cx="5109091" cy="369332"/>
          </a:xfrm>
          <a:prstGeom prst="rect">
            <a:avLst/>
          </a:prstGeom>
        </p:spPr>
        <p:txBody>
          <a:bodyPr wrap="none">
            <a:spAutoFit/>
          </a:bodyPr>
          <a:lstStyle/>
          <a:p>
            <a:r>
              <a:rPr lang="fr-FR" b="1" dirty="0">
                <a:solidFill>
                  <a:srgbClr val="C00000"/>
                </a:solidFill>
                <a:latin typeface="CiscoSansTTLight"/>
              </a:rPr>
              <a:t>Étape 3. Configuration de tâches spécifiques</a:t>
            </a:r>
            <a:endParaRPr lang="en-US" dirty="0">
              <a:solidFill>
                <a:srgbClr val="C00000"/>
              </a:solidFill>
            </a:endParaRPr>
          </a:p>
        </p:txBody>
      </p:sp>
      <p:sp>
        <p:nvSpPr>
          <p:cNvPr id="15" name="Rectangle 14"/>
          <p:cNvSpPr/>
          <p:nvPr/>
        </p:nvSpPr>
        <p:spPr>
          <a:xfrm>
            <a:off x="182486" y="2023373"/>
            <a:ext cx="6096000" cy="1200329"/>
          </a:xfrm>
          <a:prstGeom prst="rect">
            <a:avLst/>
          </a:prstGeom>
        </p:spPr>
        <p:txBody>
          <a:bodyPr>
            <a:spAutoFit/>
          </a:bodyPr>
          <a:lstStyle/>
          <a:p>
            <a:pPr algn="just"/>
            <a:r>
              <a:rPr lang="fr-FR" dirty="0">
                <a:solidFill>
                  <a:srgbClr val="333333"/>
                </a:solidFill>
                <a:latin typeface="CiscoSansTTLight"/>
              </a:rPr>
              <a:t>Le pool d'adresses et le routeur servant de passerelle par défaut doivent être configurés. Utilisez l'instruction </a:t>
            </a:r>
            <a:r>
              <a:rPr lang="fr-FR" b="1" dirty="0">
                <a:solidFill>
                  <a:srgbClr val="0070C0"/>
                </a:solidFill>
                <a:latin typeface="CiscoSansTTLight"/>
              </a:rPr>
              <a:t>network</a:t>
            </a:r>
            <a:r>
              <a:rPr lang="fr-FR" dirty="0">
                <a:solidFill>
                  <a:srgbClr val="333333"/>
                </a:solidFill>
                <a:latin typeface="CiscoSansTTLight"/>
              </a:rPr>
              <a:t> pour définir la plage d'adresses disponibles.</a:t>
            </a:r>
            <a:endParaRPr lang="en-US" dirty="0"/>
          </a:p>
        </p:txBody>
      </p:sp>
      <p:sp>
        <p:nvSpPr>
          <p:cNvPr id="16" name="Rectangle 15"/>
          <p:cNvSpPr/>
          <p:nvPr/>
        </p:nvSpPr>
        <p:spPr>
          <a:xfrm>
            <a:off x="6491270" y="2307952"/>
            <a:ext cx="4582954" cy="214531"/>
          </a:xfrm>
          <a:prstGeom prst="rect">
            <a:avLst/>
          </a:prstGeom>
          <a:solidFill>
            <a:srgbClr val="FF66CC">
              <a:alpha val="3000"/>
            </a:srgb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486" y="3325214"/>
            <a:ext cx="6096000" cy="646331"/>
          </a:xfrm>
          <a:prstGeom prst="rect">
            <a:avLst/>
          </a:prstGeom>
        </p:spPr>
        <p:txBody>
          <a:bodyPr>
            <a:spAutoFit/>
          </a:bodyPr>
          <a:lstStyle/>
          <a:p>
            <a:pPr algn="just"/>
            <a:r>
              <a:rPr lang="fr-FR" dirty="0">
                <a:solidFill>
                  <a:srgbClr val="333333"/>
                </a:solidFill>
                <a:latin typeface="CiscoSansTTLight"/>
              </a:rPr>
              <a:t>Utilisez la commande </a:t>
            </a:r>
            <a:r>
              <a:rPr lang="fr-FR" b="1" dirty="0">
                <a:solidFill>
                  <a:srgbClr val="0070C0"/>
                </a:solidFill>
                <a:latin typeface="CiscoSansTTLight"/>
              </a:rPr>
              <a:t>default-router</a:t>
            </a:r>
            <a:r>
              <a:rPr lang="fr-FR" dirty="0">
                <a:solidFill>
                  <a:srgbClr val="333333"/>
                </a:solidFill>
                <a:latin typeface="CiscoSansTTLight"/>
              </a:rPr>
              <a:t> pour définir le routeur servant de passerelle par défaut.</a:t>
            </a:r>
            <a:endParaRPr lang="en-US" dirty="0"/>
          </a:p>
        </p:txBody>
      </p:sp>
      <p:sp>
        <p:nvSpPr>
          <p:cNvPr id="18" name="Rectangle 17"/>
          <p:cNvSpPr/>
          <p:nvPr/>
        </p:nvSpPr>
        <p:spPr>
          <a:xfrm>
            <a:off x="6507032" y="2544430"/>
            <a:ext cx="4582954" cy="285898"/>
          </a:xfrm>
          <a:prstGeom prst="rect">
            <a:avLst/>
          </a:prstGeom>
          <a:solidFill>
            <a:srgbClr val="FF66CC">
              <a:alpha val="3000"/>
            </a:srgb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2486" y="4083258"/>
            <a:ext cx="6096000" cy="923330"/>
          </a:xfrm>
          <a:prstGeom prst="rect">
            <a:avLst/>
          </a:prstGeom>
        </p:spPr>
        <p:txBody>
          <a:bodyPr>
            <a:spAutoFit/>
          </a:bodyPr>
          <a:lstStyle/>
          <a:p>
            <a:r>
              <a:rPr lang="fr-FR" dirty="0">
                <a:solidFill>
                  <a:srgbClr val="333333"/>
                </a:solidFill>
                <a:latin typeface="CiscoSansTTLight"/>
              </a:rPr>
              <a:t>L'adresse IPv4 du serveur DNS à la disposition d'un client DHCPv4 est configurée à l'aide de la commande </a:t>
            </a:r>
            <a:r>
              <a:rPr lang="fr-FR" b="1" dirty="0" err="1">
                <a:solidFill>
                  <a:srgbClr val="0070C0"/>
                </a:solidFill>
                <a:latin typeface="CiscoSansTTLight"/>
              </a:rPr>
              <a:t>dns</a:t>
            </a:r>
            <a:r>
              <a:rPr lang="fr-FR" b="1" dirty="0">
                <a:solidFill>
                  <a:srgbClr val="0070C0"/>
                </a:solidFill>
                <a:latin typeface="CiscoSansTTLight"/>
              </a:rPr>
              <a:t>-server</a:t>
            </a:r>
            <a:r>
              <a:rPr lang="fr-FR" dirty="0">
                <a:solidFill>
                  <a:srgbClr val="0070C0"/>
                </a:solidFill>
                <a:latin typeface="CiscoSansTTLight"/>
              </a:rPr>
              <a:t>.</a:t>
            </a:r>
            <a:endParaRPr lang="en-US" dirty="0">
              <a:solidFill>
                <a:srgbClr val="0070C0"/>
              </a:solidFill>
            </a:endParaRPr>
          </a:p>
        </p:txBody>
      </p:sp>
      <p:sp>
        <p:nvSpPr>
          <p:cNvPr id="20" name="Rectangle 19"/>
          <p:cNvSpPr/>
          <p:nvPr/>
        </p:nvSpPr>
        <p:spPr>
          <a:xfrm>
            <a:off x="6507034" y="2843973"/>
            <a:ext cx="4582954" cy="144102"/>
          </a:xfrm>
          <a:prstGeom prst="rect">
            <a:avLst/>
          </a:prstGeom>
          <a:solidFill>
            <a:srgbClr val="FF66CC">
              <a:alpha val="3000"/>
            </a:srgb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2486" y="5045599"/>
            <a:ext cx="6096000" cy="646331"/>
          </a:xfrm>
          <a:prstGeom prst="rect">
            <a:avLst/>
          </a:prstGeom>
        </p:spPr>
        <p:txBody>
          <a:bodyPr>
            <a:spAutoFit/>
          </a:bodyPr>
          <a:lstStyle/>
          <a:p>
            <a:r>
              <a:rPr lang="fr-FR" dirty="0">
                <a:solidFill>
                  <a:srgbClr val="333333"/>
                </a:solidFill>
                <a:latin typeface="CiscoSansTTLight"/>
              </a:rPr>
              <a:t>La commande </a:t>
            </a:r>
            <a:r>
              <a:rPr lang="fr-FR" b="1" dirty="0" err="1">
                <a:solidFill>
                  <a:srgbClr val="0070C0"/>
                </a:solidFill>
                <a:latin typeface="CiscoSansTTLight"/>
              </a:rPr>
              <a:t>domain-name</a:t>
            </a:r>
            <a:r>
              <a:rPr lang="fr-FR" b="1" dirty="0">
                <a:solidFill>
                  <a:srgbClr val="0070C0"/>
                </a:solidFill>
                <a:latin typeface="CiscoSansTTLight"/>
              </a:rPr>
              <a:t> </a:t>
            </a:r>
            <a:r>
              <a:rPr lang="fr-FR" i="1" dirty="0" err="1">
                <a:solidFill>
                  <a:srgbClr val="0070C0"/>
                </a:solidFill>
                <a:latin typeface="CiscoSansTTLight"/>
              </a:rPr>
              <a:t>domain</a:t>
            </a:r>
            <a:r>
              <a:rPr lang="fr-FR" dirty="0">
                <a:solidFill>
                  <a:srgbClr val="333333"/>
                </a:solidFill>
                <a:latin typeface="CiscoSansTTLight"/>
              </a:rPr>
              <a:t> sert à définir le nom de domaine.</a:t>
            </a:r>
            <a:endParaRPr lang="en-US" dirty="0"/>
          </a:p>
        </p:txBody>
      </p:sp>
      <p:sp>
        <p:nvSpPr>
          <p:cNvPr id="22" name="Rectangle 21"/>
          <p:cNvSpPr/>
          <p:nvPr/>
        </p:nvSpPr>
        <p:spPr>
          <a:xfrm>
            <a:off x="6491268" y="3035787"/>
            <a:ext cx="4582954" cy="289427"/>
          </a:xfrm>
          <a:prstGeom prst="rect">
            <a:avLst/>
          </a:prstGeom>
          <a:solidFill>
            <a:schemeClr val="accent1">
              <a:alpha val="3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6E88005-371D-41FA-9C25-5E6432916F73}"/>
              </a:ext>
            </a:extLst>
          </p:cNvPr>
          <p:cNvSpPr>
            <a:spLocks noGrp="1"/>
          </p:cNvSpPr>
          <p:nvPr>
            <p:ph type="title"/>
          </p:nvPr>
        </p:nvSpPr>
        <p:spPr>
          <a:xfrm>
            <a:off x="1320402" y="382130"/>
            <a:ext cx="10369573" cy="1325563"/>
          </a:xfrm>
        </p:spPr>
        <p:txBody>
          <a:bodyPr>
            <a:noAutofit/>
          </a:bodyPr>
          <a:lstStyle/>
          <a:p>
            <a:r>
              <a:rPr lang="fr-FR" sz="4400" b="1" i="1" dirty="0">
                <a:solidFill>
                  <a:schemeClr val="tx2">
                    <a:lumMod val="75000"/>
                  </a:schemeClr>
                </a:solidFill>
                <a:latin typeface="Calibri" panose="020F0502020204030204" pitchFamily="34" charset="0"/>
                <a:cs typeface="Calibri" panose="020F0502020204030204" pitchFamily="34" charset="0"/>
              </a:rPr>
              <a:t>Configuration</a:t>
            </a:r>
            <a:r>
              <a:rPr lang="fr-FR" sz="4400" b="1" i="1" dirty="0">
                <a:solidFill>
                  <a:schemeClr val="accent5">
                    <a:lumMod val="75000"/>
                  </a:schemeClr>
                </a:solidFill>
                <a:latin typeface="Calibri" panose="020F0502020204030204" pitchFamily="34" charset="0"/>
                <a:cs typeface="Calibri" panose="020F0502020204030204" pitchFamily="34" charset="0"/>
              </a:rPr>
              <a:t> </a:t>
            </a:r>
            <a:r>
              <a:rPr lang="fr-FR" sz="4400" b="1" i="1" dirty="0">
                <a:solidFill>
                  <a:srgbClr val="00B050"/>
                </a:solidFill>
                <a:latin typeface="Calibri" panose="020F0502020204030204" pitchFamily="34" charset="0"/>
                <a:cs typeface="Calibri" panose="020F0502020204030204" pitchFamily="34" charset="0"/>
              </a:rPr>
              <a:t>d'un serveur </a:t>
            </a:r>
            <a:r>
              <a:rPr lang="fr-FR" sz="4400" b="1" i="1" dirty="0">
                <a:solidFill>
                  <a:schemeClr val="tx2">
                    <a:lumMod val="75000"/>
                  </a:schemeClr>
                </a:solidFill>
                <a:latin typeface="Calibri" panose="020F0502020204030204" pitchFamily="34" charset="0"/>
                <a:cs typeface="Calibri" panose="020F0502020204030204" pitchFamily="34" charset="0"/>
              </a:rPr>
              <a:t>DHCPv4 de base</a:t>
            </a:r>
            <a:r>
              <a:rPr lang="fr-FR" sz="4400" b="1" i="1" dirty="0">
                <a:solidFill>
                  <a:schemeClr val="accent5">
                    <a:lumMod val="75000"/>
                  </a:schemeClr>
                </a:solidFill>
                <a:latin typeface="Calibri" panose="020F0502020204030204" pitchFamily="34" charset="0"/>
                <a:cs typeface="Calibri" panose="020F0502020204030204" pitchFamily="34" charset="0"/>
              </a:rPr>
              <a:t/>
            </a:r>
            <a:br>
              <a:rPr lang="fr-FR" sz="4400" b="1" i="1" dirty="0">
                <a:solidFill>
                  <a:schemeClr val="accent5">
                    <a:lumMod val="75000"/>
                  </a:schemeClr>
                </a:solidFill>
                <a:latin typeface="Calibri" panose="020F0502020204030204" pitchFamily="34" charset="0"/>
                <a:cs typeface="Calibri" panose="020F0502020204030204" pitchFamily="34" charset="0"/>
              </a:rPr>
            </a:br>
            <a:endParaRPr lang="en-US" sz="4400" b="1" i="1"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67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animBg="1"/>
      <p:bldP spid="17" grpId="0"/>
      <p:bldP spid="18" grpId="0" animBg="1"/>
      <p:bldP spid="19" grpId="0"/>
      <p:bldP spid="20" grpId="0" animBg="1"/>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fr-FR" dirty="0">
                <a:latin typeface="Calibri" panose="020F0502020204030204" pitchFamily="34" charset="0"/>
                <a:cs typeface="Calibri" panose="020F0502020204030204" pitchFamily="34" charset="0"/>
              </a:rPr>
              <a:t>Le service DHCPv4 est activé par défaut. </a:t>
            </a:r>
          </a:p>
          <a:p>
            <a:pPr algn="just">
              <a:buFont typeface="Wingdings" panose="05000000000000000000" pitchFamily="2" charset="2"/>
              <a:buChar char="q"/>
            </a:pPr>
            <a:endParaRPr lang="fr-FR" dirty="0">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fr-FR" dirty="0">
                <a:latin typeface="Calibri" panose="020F0502020204030204" pitchFamily="34" charset="0"/>
                <a:cs typeface="Calibri" panose="020F0502020204030204" pitchFamily="34" charset="0"/>
              </a:rPr>
              <a:t>Pour désactiver le service, utilisez la commande </a:t>
            </a:r>
            <a:r>
              <a:rPr lang="fr-FR" b="1" dirty="0">
                <a:solidFill>
                  <a:srgbClr val="0070C0"/>
                </a:solidFill>
                <a:latin typeface="Calibri" panose="020F0502020204030204" pitchFamily="34" charset="0"/>
                <a:cs typeface="Calibri" panose="020F0502020204030204" pitchFamily="34" charset="0"/>
              </a:rPr>
              <a:t>no service </a:t>
            </a:r>
            <a:r>
              <a:rPr lang="fr-FR" b="1" dirty="0" err="1">
                <a:solidFill>
                  <a:srgbClr val="0070C0"/>
                </a:solidFill>
                <a:latin typeface="Calibri" panose="020F0502020204030204" pitchFamily="34" charset="0"/>
                <a:cs typeface="Calibri" panose="020F0502020204030204" pitchFamily="34" charset="0"/>
              </a:rPr>
              <a:t>dhcp</a:t>
            </a:r>
            <a:r>
              <a:rPr lang="fr-FR" dirty="0">
                <a:latin typeface="Calibri" panose="020F0502020204030204" pitchFamily="34" charset="0"/>
                <a:cs typeface="Calibri" panose="020F0502020204030204" pitchFamily="34" charset="0"/>
              </a:rPr>
              <a:t> du mode de configuration globale.</a:t>
            </a:r>
          </a:p>
          <a:p>
            <a:pPr algn="just">
              <a:buFont typeface="Wingdings" panose="05000000000000000000" pitchFamily="2" charset="2"/>
              <a:buChar char="q"/>
            </a:pPr>
            <a:endParaRPr lang="fr-FR" dirty="0">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fr-FR" dirty="0">
                <a:latin typeface="Calibri" panose="020F0502020204030204" pitchFamily="34" charset="0"/>
                <a:cs typeface="Calibri" panose="020F0502020204030204" pitchFamily="34" charset="0"/>
              </a:rPr>
              <a:t>Utilisez la commande </a:t>
            </a:r>
            <a:r>
              <a:rPr lang="fr-FR" b="1" dirty="0">
                <a:solidFill>
                  <a:srgbClr val="0070C0"/>
                </a:solidFill>
                <a:latin typeface="Calibri" panose="020F0502020204030204" pitchFamily="34" charset="0"/>
                <a:cs typeface="Calibri" panose="020F0502020204030204" pitchFamily="34" charset="0"/>
              </a:rPr>
              <a:t>service </a:t>
            </a:r>
            <a:r>
              <a:rPr lang="fr-FR" b="1" dirty="0" err="1">
                <a:solidFill>
                  <a:srgbClr val="0070C0"/>
                </a:solidFill>
                <a:latin typeface="Calibri" panose="020F0502020204030204" pitchFamily="34" charset="0"/>
                <a:cs typeface="Calibri" panose="020F0502020204030204" pitchFamily="34" charset="0"/>
              </a:rPr>
              <a:t>dhcp</a:t>
            </a:r>
            <a:r>
              <a:rPr lang="fr-FR" dirty="0">
                <a:latin typeface="Calibri" panose="020F0502020204030204" pitchFamily="34" charset="0"/>
                <a:cs typeface="Calibri" panose="020F0502020204030204" pitchFamily="34" charset="0"/>
              </a:rPr>
              <a:t> du mode de configuration globale pour réactiver le processus du serveur DHCPv4. </a:t>
            </a:r>
          </a:p>
          <a:p>
            <a:pPr algn="just">
              <a:buFont typeface="Wingdings" panose="05000000000000000000" pitchFamily="2" charset="2"/>
              <a:buChar char="q"/>
            </a:pPr>
            <a:endParaRPr lang="fr-FR" dirty="0">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fr-FR" dirty="0">
                <a:latin typeface="Calibri" panose="020F0502020204030204" pitchFamily="34" charset="0"/>
                <a:cs typeface="Calibri" panose="020F0502020204030204" pitchFamily="34" charset="0"/>
              </a:rPr>
              <a:t>L'activation du service n'a aucun effet si les paramètres ne sont pas configurés.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22</a:t>
            </a:fld>
            <a:endParaRPr lang="fr-FR"/>
          </a:p>
        </p:txBody>
      </p:sp>
      <p:sp>
        <p:nvSpPr>
          <p:cNvPr id="8" name="Title 1">
            <a:extLst>
              <a:ext uri="{FF2B5EF4-FFF2-40B4-BE49-F238E27FC236}">
                <a16:creationId xmlns:a16="http://schemas.microsoft.com/office/drawing/2014/main" id="{746FC6CB-A833-4140-ADA6-164E38A16617}"/>
              </a:ext>
            </a:extLst>
          </p:cNvPr>
          <p:cNvSpPr>
            <a:spLocks noGrp="1"/>
          </p:cNvSpPr>
          <p:nvPr>
            <p:ph type="title"/>
          </p:nvPr>
        </p:nvSpPr>
        <p:spPr>
          <a:xfrm>
            <a:off x="1320402" y="382130"/>
            <a:ext cx="10369573" cy="1325563"/>
          </a:xfrm>
        </p:spPr>
        <p:txBody>
          <a:bodyPr>
            <a:noAutofit/>
          </a:bodyPr>
          <a:lstStyle/>
          <a:p>
            <a:r>
              <a:rPr lang="fr-FR" sz="4400" b="1" i="1" dirty="0">
                <a:solidFill>
                  <a:schemeClr val="tx2">
                    <a:lumMod val="75000"/>
                  </a:schemeClr>
                </a:solidFill>
                <a:latin typeface="Calibri" panose="020F0502020204030204" pitchFamily="34" charset="0"/>
                <a:cs typeface="Calibri" panose="020F0502020204030204" pitchFamily="34" charset="0"/>
              </a:rPr>
              <a:t>Configuration</a:t>
            </a:r>
            <a:r>
              <a:rPr lang="fr-FR" sz="4400" b="1" i="1" dirty="0">
                <a:solidFill>
                  <a:schemeClr val="accent5">
                    <a:lumMod val="75000"/>
                  </a:schemeClr>
                </a:solidFill>
                <a:latin typeface="Calibri" panose="020F0502020204030204" pitchFamily="34" charset="0"/>
                <a:cs typeface="Calibri" panose="020F0502020204030204" pitchFamily="34" charset="0"/>
              </a:rPr>
              <a:t> </a:t>
            </a:r>
            <a:r>
              <a:rPr lang="fr-FR" sz="4400" b="1" i="1" dirty="0">
                <a:solidFill>
                  <a:srgbClr val="00B050"/>
                </a:solidFill>
                <a:latin typeface="Calibri" panose="020F0502020204030204" pitchFamily="34" charset="0"/>
                <a:cs typeface="Calibri" panose="020F0502020204030204" pitchFamily="34" charset="0"/>
              </a:rPr>
              <a:t>d'un serveur </a:t>
            </a:r>
            <a:r>
              <a:rPr lang="fr-FR" sz="4400" b="1" i="1" dirty="0">
                <a:solidFill>
                  <a:schemeClr val="tx2">
                    <a:lumMod val="75000"/>
                  </a:schemeClr>
                </a:solidFill>
                <a:latin typeface="Calibri" panose="020F0502020204030204" pitchFamily="34" charset="0"/>
                <a:cs typeface="Calibri" panose="020F0502020204030204" pitchFamily="34" charset="0"/>
              </a:rPr>
              <a:t>DHCPv4 de base</a:t>
            </a:r>
            <a:r>
              <a:rPr lang="fr-FR" sz="4400" b="1" i="1" dirty="0">
                <a:solidFill>
                  <a:schemeClr val="accent5">
                    <a:lumMod val="75000"/>
                  </a:schemeClr>
                </a:solidFill>
                <a:latin typeface="Calibri" panose="020F0502020204030204" pitchFamily="34" charset="0"/>
                <a:cs typeface="Calibri" panose="020F0502020204030204" pitchFamily="34" charset="0"/>
              </a:rPr>
              <a:t/>
            </a:r>
            <a:br>
              <a:rPr lang="fr-FR" sz="4400" b="1" i="1" dirty="0">
                <a:solidFill>
                  <a:schemeClr val="accent5">
                    <a:lumMod val="75000"/>
                  </a:schemeClr>
                </a:solidFill>
                <a:latin typeface="Calibri" panose="020F0502020204030204" pitchFamily="34" charset="0"/>
                <a:cs typeface="Calibri" panose="020F0502020204030204" pitchFamily="34" charset="0"/>
              </a:rPr>
            </a:br>
            <a:endParaRPr lang="en-US" sz="4400" b="1" i="1"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3592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23</a:t>
            </a:fld>
            <a:endParaRPr lang="fr-FR"/>
          </a:p>
        </p:txBody>
      </p:sp>
      <p:pic>
        <p:nvPicPr>
          <p:cNvPr id="5" name="Picture 4"/>
          <p:cNvPicPr>
            <a:picLocks noChangeAspect="1"/>
          </p:cNvPicPr>
          <p:nvPr/>
        </p:nvPicPr>
        <p:blipFill>
          <a:blip r:embed="rId2"/>
          <a:stretch>
            <a:fillRect/>
          </a:stretch>
        </p:blipFill>
        <p:spPr>
          <a:xfrm>
            <a:off x="491686" y="1418102"/>
            <a:ext cx="4111083" cy="2875236"/>
          </a:xfrm>
          <a:prstGeom prst="rect">
            <a:avLst/>
          </a:prstGeom>
        </p:spPr>
      </p:pic>
      <p:pic>
        <p:nvPicPr>
          <p:cNvPr id="6" name="Picture 5"/>
          <p:cNvPicPr>
            <a:picLocks noChangeAspect="1"/>
          </p:cNvPicPr>
          <p:nvPr/>
        </p:nvPicPr>
        <p:blipFill>
          <a:blip r:embed="rId3"/>
          <a:stretch>
            <a:fillRect/>
          </a:stretch>
        </p:blipFill>
        <p:spPr>
          <a:xfrm>
            <a:off x="6598949" y="1331036"/>
            <a:ext cx="5275113" cy="4820362"/>
          </a:xfrm>
          <a:prstGeom prst="rect">
            <a:avLst/>
          </a:prstGeom>
        </p:spPr>
      </p:pic>
      <p:sp>
        <p:nvSpPr>
          <p:cNvPr id="7" name="Rectangle 6"/>
          <p:cNvSpPr/>
          <p:nvPr/>
        </p:nvSpPr>
        <p:spPr>
          <a:xfrm>
            <a:off x="491686" y="1430229"/>
            <a:ext cx="4111083" cy="260459"/>
          </a:xfrm>
          <a:prstGeom prst="rect">
            <a:avLst/>
          </a:prstGeom>
          <a:solidFill>
            <a:schemeClr val="accent1">
              <a:alpha val="3000"/>
            </a:scheme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98949" y="1351541"/>
            <a:ext cx="5275113" cy="209245"/>
          </a:xfrm>
          <a:prstGeom prst="rect">
            <a:avLst/>
          </a:prstGeom>
          <a:solidFill>
            <a:schemeClr val="accent1">
              <a:alpha val="3000"/>
            </a:scheme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98949" y="2985760"/>
            <a:ext cx="5275113" cy="246171"/>
          </a:xfrm>
          <a:prstGeom prst="rect">
            <a:avLst/>
          </a:prstGeom>
          <a:solidFill>
            <a:schemeClr val="accent1">
              <a:alpha val="3000"/>
            </a:scheme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355398"/>
            <a:ext cx="6598949" cy="1200329"/>
          </a:xfrm>
          <a:prstGeom prst="rect">
            <a:avLst/>
          </a:prstGeom>
        </p:spPr>
        <p:txBody>
          <a:bodyPr wrap="square">
            <a:spAutoFit/>
          </a:bodyPr>
          <a:lstStyle/>
          <a:p>
            <a:pPr algn="just"/>
            <a:r>
              <a:rPr lang="fr-FR" dirty="0">
                <a:solidFill>
                  <a:srgbClr val="333333"/>
                </a:solidFill>
                <a:latin typeface="CiscoSansTTLight"/>
              </a:rPr>
              <a:t>La commande </a:t>
            </a:r>
            <a:r>
              <a:rPr lang="fr-FR" b="1" dirty="0">
                <a:solidFill>
                  <a:srgbClr val="0070C0"/>
                </a:solidFill>
                <a:latin typeface="CiscoSansTTLight"/>
              </a:rPr>
              <a:t>show running-config | section </a:t>
            </a:r>
            <a:r>
              <a:rPr lang="fr-FR" b="1" dirty="0" err="1">
                <a:solidFill>
                  <a:srgbClr val="0070C0"/>
                </a:solidFill>
                <a:latin typeface="CiscoSansTTLight"/>
              </a:rPr>
              <a:t>dhcp</a:t>
            </a:r>
            <a:r>
              <a:rPr lang="fr-FR" dirty="0">
                <a:solidFill>
                  <a:srgbClr val="333333"/>
                </a:solidFill>
                <a:latin typeface="CiscoSansTTLight"/>
              </a:rPr>
              <a:t> indique les commandes DHCPv4 configurées sur R1. </a:t>
            </a:r>
          </a:p>
          <a:p>
            <a:pPr algn="just"/>
            <a:r>
              <a:rPr lang="fr-FR" dirty="0">
                <a:solidFill>
                  <a:srgbClr val="333333"/>
                </a:solidFill>
                <a:latin typeface="CiscoSansTTLight"/>
              </a:rPr>
              <a:t>Le paramètre </a:t>
            </a:r>
            <a:r>
              <a:rPr lang="fr-FR" b="1" dirty="0">
                <a:solidFill>
                  <a:srgbClr val="0070C0"/>
                </a:solidFill>
                <a:latin typeface="CiscoSansTTLight"/>
              </a:rPr>
              <a:t>| section</a:t>
            </a:r>
            <a:r>
              <a:rPr lang="fr-FR" b="1" dirty="0">
                <a:solidFill>
                  <a:srgbClr val="333333"/>
                </a:solidFill>
                <a:latin typeface="CiscoSansTTLight"/>
              </a:rPr>
              <a:t> </a:t>
            </a:r>
            <a:r>
              <a:rPr lang="fr-FR" dirty="0">
                <a:solidFill>
                  <a:srgbClr val="333333"/>
                </a:solidFill>
                <a:latin typeface="CiscoSansTTLight"/>
              </a:rPr>
              <a:t>affiche uniquement les commandes liées à la configuration de DHCPv4.</a:t>
            </a:r>
            <a:endParaRPr lang="en-US" dirty="0"/>
          </a:p>
        </p:txBody>
      </p:sp>
      <p:sp>
        <p:nvSpPr>
          <p:cNvPr id="11" name="Rectangle 10"/>
          <p:cNvSpPr/>
          <p:nvPr/>
        </p:nvSpPr>
        <p:spPr>
          <a:xfrm>
            <a:off x="0" y="5575979"/>
            <a:ext cx="6096000" cy="646331"/>
          </a:xfrm>
          <a:prstGeom prst="rect">
            <a:avLst/>
          </a:prstGeom>
        </p:spPr>
        <p:txBody>
          <a:bodyPr>
            <a:spAutoFit/>
          </a:bodyPr>
          <a:lstStyle/>
          <a:p>
            <a:r>
              <a:rPr lang="fr-FR" dirty="0">
                <a:solidFill>
                  <a:srgbClr val="333333"/>
                </a:solidFill>
                <a:latin typeface="CiscoSansTTLight"/>
              </a:rPr>
              <a:t>Le fonctionnement de DHCPv4 peut être vérifié à l'aide de la commande </a:t>
            </a:r>
            <a:r>
              <a:rPr lang="fr-FR" b="1" dirty="0">
                <a:solidFill>
                  <a:srgbClr val="0070C0"/>
                </a:solidFill>
                <a:latin typeface="CiscoSansTTLight"/>
              </a:rPr>
              <a:t>show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dhcp</a:t>
            </a:r>
            <a:r>
              <a:rPr lang="fr-FR" b="1" dirty="0">
                <a:solidFill>
                  <a:srgbClr val="0070C0"/>
                </a:solidFill>
                <a:latin typeface="CiscoSansTTLight"/>
              </a:rPr>
              <a:t> </a:t>
            </a:r>
            <a:r>
              <a:rPr lang="fr-FR" b="1" dirty="0" err="1">
                <a:solidFill>
                  <a:srgbClr val="0070C0"/>
                </a:solidFill>
                <a:latin typeface="CiscoSansTTLight"/>
              </a:rPr>
              <a:t>binding</a:t>
            </a:r>
            <a:r>
              <a:rPr lang="fr-FR" dirty="0">
                <a:solidFill>
                  <a:srgbClr val="333333"/>
                </a:solidFill>
                <a:latin typeface="CiscoSansTTLight"/>
              </a:rPr>
              <a:t>.</a:t>
            </a:r>
            <a:endParaRPr lang="en-US" dirty="0"/>
          </a:p>
        </p:txBody>
      </p:sp>
      <p:sp>
        <p:nvSpPr>
          <p:cNvPr id="12" name="Rectangle 11"/>
          <p:cNvSpPr/>
          <p:nvPr/>
        </p:nvSpPr>
        <p:spPr>
          <a:xfrm>
            <a:off x="-1" y="6343799"/>
            <a:ext cx="10909738" cy="369332"/>
          </a:xfrm>
          <a:prstGeom prst="rect">
            <a:avLst/>
          </a:prstGeom>
        </p:spPr>
        <p:txBody>
          <a:bodyPr wrap="square">
            <a:spAutoFit/>
          </a:bodyPr>
          <a:lstStyle/>
          <a:p>
            <a:r>
              <a:rPr lang="fr-FR" b="1" dirty="0">
                <a:solidFill>
                  <a:srgbClr val="0070C0"/>
                </a:solidFill>
                <a:latin typeface="CiscoSansTTLight"/>
              </a:rPr>
              <a:t>Show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dhcp</a:t>
            </a:r>
            <a:r>
              <a:rPr lang="fr-FR" b="1" dirty="0">
                <a:solidFill>
                  <a:srgbClr val="0070C0"/>
                </a:solidFill>
                <a:latin typeface="CiscoSansTTLight"/>
              </a:rPr>
              <a:t> server </a:t>
            </a:r>
            <a:r>
              <a:rPr lang="fr-FR" b="1" dirty="0" err="1">
                <a:solidFill>
                  <a:srgbClr val="0070C0"/>
                </a:solidFill>
                <a:latin typeface="CiscoSansTTLight"/>
              </a:rPr>
              <a:t>statistics</a:t>
            </a:r>
            <a:r>
              <a:rPr lang="fr-FR" dirty="0">
                <a:solidFill>
                  <a:srgbClr val="333333"/>
                </a:solidFill>
                <a:latin typeface="CiscoSansTTLight"/>
              </a:rPr>
              <a:t>, sert à vérifier que les messages sont reçus ou envoyés par le routeur. </a:t>
            </a:r>
            <a:endParaRPr lang="en-US" dirty="0"/>
          </a:p>
        </p:txBody>
      </p:sp>
      <p:sp>
        <p:nvSpPr>
          <p:cNvPr id="14" name="Title 1">
            <a:extLst>
              <a:ext uri="{FF2B5EF4-FFF2-40B4-BE49-F238E27FC236}">
                <a16:creationId xmlns:a16="http://schemas.microsoft.com/office/drawing/2014/main" id="{ED9AB999-BCE3-4F1C-BFEC-976616877CF2}"/>
              </a:ext>
            </a:extLst>
          </p:cNvPr>
          <p:cNvSpPr>
            <a:spLocks noGrp="1"/>
          </p:cNvSpPr>
          <p:nvPr>
            <p:ph type="title"/>
          </p:nvPr>
        </p:nvSpPr>
        <p:spPr>
          <a:xfrm>
            <a:off x="1104900" y="447982"/>
            <a:ext cx="9982200" cy="1325563"/>
          </a:xfrm>
        </p:spPr>
        <p:txBody>
          <a:bodyPr>
            <a:normAutofit/>
          </a:bodyPr>
          <a:lstStyle/>
          <a:p>
            <a:r>
              <a:rPr lang="fr-FR" sz="4400" b="1" i="1" dirty="0">
                <a:solidFill>
                  <a:schemeClr val="tx2">
                    <a:lumMod val="75000"/>
                  </a:schemeClr>
                </a:solidFill>
                <a:latin typeface="Calibri" panose="020F0502020204030204" pitchFamily="34" charset="0"/>
                <a:cs typeface="Calibri" panose="020F0502020204030204" pitchFamily="34" charset="0"/>
              </a:rPr>
              <a:t>Vérification de la configuration DHCPv4 </a:t>
            </a:r>
            <a:br>
              <a:rPr lang="fr-FR" sz="4400" b="1" i="1" dirty="0">
                <a:solidFill>
                  <a:schemeClr val="tx2">
                    <a:lumMod val="75000"/>
                  </a:schemeClr>
                </a:solidFill>
                <a:latin typeface="Calibri" panose="020F0502020204030204" pitchFamily="34" charset="0"/>
                <a:cs typeface="Calibri" panose="020F0502020204030204" pitchFamily="34" charset="0"/>
              </a:rPr>
            </a:br>
            <a:endParaRPr lang="en-US" sz="4400"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7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24</a:t>
            </a:fld>
            <a:endParaRPr lang="fr-FR"/>
          </a:p>
        </p:txBody>
      </p:sp>
      <p:pic>
        <p:nvPicPr>
          <p:cNvPr id="6" name="Picture 5"/>
          <p:cNvPicPr>
            <a:picLocks noChangeAspect="1"/>
          </p:cNvPicPr>
          <p:nvPr/>
        </p:nvPicPr>
        <p:blipFill>
          <a:blip r:embed="rId3"/>
          <a:stretch>
            <a:fillRect/>
          </a:stretch>
        </p:blipFill>
        <p:spPr>
          <a:xfrm>
            <a:off x="2801710" y="1094802"/>
            <a:ext cx="7034894" cy="3838272"/>
          </a:xfrm>
          <a:prstGeom prst="rect">
            <a:avLst/>
          </a:prstGeom>
        </p:spPr>
      </p:pic>
      <p:sp>
        <p:nvSpPr>
          <p:cNvPr id="9" name="Rectangle 8"/>
          <p:cNvSpPr/>
          <p:nvPr/>
        </p:nvSpPr>
        <p:spPr>
          <a:xfrm>
            <a:off x="0" y="4954786"/>
            <a:ext cx="6096000" cy="2031325"/>
          </a:xfrm>
          <a:prstGeom prst="rect">
            <a:avLst/>
          </a:prstGeom>
        </p:spPr>
        <p:txBody>
          <a:bodyPr>
            <a:spAutoFit/>
          </a:bodyPr>
          <a:lstStyle/>
          <a:p>
            <a:pPr algn="just">
              <a:defRPr/>
            </a:pPr>
            <a:r>
              <a:rPr lang="fr-FR" dirty="0">
                <a:solidFill>
                  <a:srgbClr val="333333"/>
                </a:solidFill>
                <a:latin typeface="CiscoSansTTLight"/>
              </a:rPr>
              <a:t>Le PC1 essaie d'acquérir une adresse IPv4 à partir d'un serveur DHCP à l'aide d'un message de diffusion. Dans ce scénario, le routeur R1 n'est pas configuré en tant que serveur DHCPv4 et ne transmet pas la diffusion. Étant donné que le serveur DHCPv4 se trouve sur un autre réseau, PC1 ne peut pas recevoir d'adresse IP via DHCP.</a:t>
            </a:r>
            <a:endParaRPr lang="en-US" dirty="0"/>
          </a:p>
          <a:p>
            <a:pPr algn="just"/>
            <a:endParaRPr lang="fr-FR" dirty="0">
              <a:solidFill>
                <a:srgbClr val="333333"/>
              </a:solidFill>
              <a:latin typeface="CiscoSansTTLight"/>
            </a:endParaRPr>
          </a:p>
        </p:txBody>
      </p:sp>
      <p:sp>
        <p:nvSpPr>
          <p:cNvPr id="10" name="Right Arrow 9"/>
          <p:cNvSpPr/>
          <p:nvPr/>
        </p:nvSpPr>
        <p:spPr>
          <a:xfrm>
            <a:off x="6319157" y="5535387"/>
            <a:ext cx="653143" cy="227811"/>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ectangle 10"/>
          <p:cNvSpPr/>
          <p:nvPr/>
        </p:nvSpPr>
        <p:spPr>
          <a:xfrm>
            <a:off x="7043057" y="5326126"/>
            <a:ext cx="4310743" cy="923330"/>
          </a:xfrm>
          <a:prstGeom prst="rect">
            <a:avLst/>
          </a:prstGeom>
        </p:spPr>
        <p:txBody>
          <a:bodyPr wrap="square">
            <a:spAutoFit/>
          </a:bodyPr>
          <a:lstStyle/>
          <a:p>
            <a:pPr algn="just"/>
            <a:r>
              <a:rPr lang="fr-FR" dirty="0">
                <a:solidFill>
                  <a:srgbClr val="333333"/>
                </a:solidFill>
                <a:latin typeface="CiscoSansTTLight"/>
              </a:rPr>
              <a:t>Un administrateur peut ajouter des serveurs DHCPv4 sur tous les sous-réseaux.</a:t>
            </a:r>
            <a:endParaRPr lang="en-US" dirty="0"/>
          </a:p>
        </p:txBody>
      </p:sp>
      <p:sp>
        <p:nvSpPr>
          <p:cNvPr id="8" name="Title 1">
            <a:extLst>
              <a:ext uri="{FF2B5EF4-FFF2-40B4-BE49-F238E27FC236}">
                <a16:creationId xmlns:a16="http://schemas.microsoft.com/office/drawing/2014/main" id="{20E9B6D8-100D-4836-9E5B-3A596E620EA7}"/>
              </a:ext>
            </a:extLst>
          </p:cNvPr>
          <p:cNvSpPr txBox="1">
            <a:spLocks/>
          </p:cNvSpPr>
          <p:nvPr/>
        </p:nvSpPr>
        <p:spPr>
          <a:xfrm>
            <a:off x="1328057" y="57427"/>
            <a:ext cx="9982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rgbClr val="00B050"/>
                </a:solidFill>
                <a:latin typeface="Calibri" panose="020F0502020204030204" pitchFamily="34" charset="0"/>
                <a:cs typeface="Calibri" panose="020F0502020204030204" pitchFamily="34" charset="0"/>
              </a:rPr>
              <a:t>Relais </a:t>
            </a:r>
            <a:r>
              <a:rPr lang="fr-FR" b="1" i="1" dirty="0">
                <a:solidFill>
                  <a:schemeClr val="tx2">
                    <a:lumMod val="75000"/>
                  </a:schemeClr>
                </a:solidFill>
                <a:latin typeface="Calibri" panose="020F0502020204030204" pitchFamily="34" charset="0"/>
                <a:cs typeface="Calibri" panose="020F0502020204030204" pitchFamily="34" charset="0"/>
              </a:rPr>
              <a:t>DHCPv4</a:t>
            </a:r>
            <a:endParaRPr lang="en-US"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170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25</a:t>
            </a:fld>
            <a:endParaRPr lang="fr-FR"/>
          </a:p>
        </p:txBody>
      </p:sp>
      <p:sp>
        <p:nvSpPr>
          <p:cNvPr id="5" name="Rectangle 4"/>
          <p:cNvSpPr/>
          <p:nvPr/>
        </p:nvSpPr>
        <p:spPr>
          <a:xfrm>
            <a:off x="310143" y="1583902"/>
            <a:ext cx="5283619" cy="1477328"/>
          </a:xfrm>
          <a:prstGeom prst="rect">
            <a:avLst/>
          </a:prstGeom>
        </p:spPr>
        <p:txBody>
          <a:bodyPr wrap="square">
            <a:spAutoFit/>
          </a:bodyPr>
          <a:lstStyle/>
          <a:p>
            <a:pPr algn="just"/>
            <a:r>
              <a:rPr lang="fr-FR" dirty="0">
                <a:solidFill>
                  <a:srgbClr val="333333"/>
                </a:solidFill>
                <a:latin typeface="CiscoSansTTLight"/>
              </a:rPr>
              <a:t>L'interface sur R1 recevant la diffusion est configurée avec la commande du mode de configuration d'interface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helper-address</a:t>
            </a:r>
            <a:r>
              <a:rPr lang="fr-FR" dirty="0">
                <a:solidFill>
                  <a:srgbClr val="333333"/>
                </a:solidFill>
                <a:latin typeface="CiscoSansTTLight"/>
              </a:rPr>
              <a:t>. L'adresse du serveur DHCPv4 est configurée comme seul paramètre.</a:t>
            </a:r>
            <a:endParaRPr lang="en-US" dirty="0"/>
          </a:p>
        </p:txBody>
      </p:sp>
      <p:pic>
        <p:nvPicPr>
          <p:cNvPr id="6" name="Picture 5"/>
          <p:cNvPicPr>
            <a:picLocks noChangeAspect="1"/>
          </p:cNvPicPr>
          <p:nvPr/>
        </p:nvPicPr>
        <p:blipFill>
          <a:blip r:embed="rId2"/>
          <a:stretch>
            <a:fillRect/>
          </a:stretch>
        </p:blipFill>
        <p:spPr>
          <a:xfrm>
            <a:off x="5966199" y="1254767"/>
            <a:ext cx="5915658" cy="3391913"/>
          </a:xfrm>
          <a:prstGeom prst="rect">
            <a:avLst/>
          </a:prstGeom>
        </p:spPr>
      </p:pic>
      <p:sp>
        <p:nvSpPr>
          <p:cNvPr id="8" name="Rectangle 7"/>
          <p:cNvSpPr/>
          <p:nvPr/>
        </p:nvSpPr>
        <p:spPr>
          <a:xfrm>
            <a:off x="5966199" y="1583902"/>
            <a:ext cx="5915658" cy="302325"/>
          </a:xfrm>
          <a:prstGeom prst="rect">
            <a:avLst/>
          </a:prstGeom>
          <a:solidFill>
            <a:srgbClr val="FF66CC">
              <a:alpha val="3000"/>
            </a:srgb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1241" y="3453365"/>
            <a:ext cx="5241422" cy="646331"/>
          </a:xfrm>
          <a:prstGeom prst="rect">
            <a:avLst/>
          </a:prstGeom>
        </p:spPr>
        <p:txBody>
          <a:bodyPr wrap="square">
            <a:spAutoFit/>
          </a:bodyPr>
          <a:lstStyle/>
          <a:p>
            <a:r>
              <a:rPr lang="fr-FR" dirty="0">
                <a:solidFill>
                  <a:srgbClr val="333333"/>
                </a:solidFill>
                <a:latin typeface="CiscoSansTTLight"/>
              </a:rPr>
              <a:t> La commande </a:t>
            </a:r>
            <a:r>
              <a:rPr lang="fr-FR" b="1" dirty="0">
                <a:solidFill>
                  <a:srgbClr val="0070C0"/>
                </a:solidFill>
                <a:latin typeface="CiscoSansTTLight"/>
              </a:rPr>
              <a:t>show </a:t>
            </a:r>
            <a:r>
              <a:rPr lang="fr-FR" b="1" dirty="0" err="1">
                <a:solidFill>
                  <a:srgbClr val="0070C0"/>
                </a:solidFill>
                <a:latin typeface="CiscoSansTTLight"/>
              </a:rPr>
              <a:t>ip</a:t>
            </a:r>
            <a:r>
              <a:rPr lang="fr-FR" b="1" dirty="0">
                <a:solidFill>
                  <a:srgbClr val="0070C0"/>
                </a:solidFill>
                <a:latin typeface="CiscoSansTTLight"/>
              </a:rPr>
              <a:t> interface</a:t>
            </a:r>
            <a:r>
              <a:rPr lang="fr-FR" dirty="0">
                <a:solidFill>
                  <a:srgbClr val="333333"/>
                </a:solidFill>
                <a:latin typeface="CiscoSansTTLight"/>
              </a:rPr>
              <a:t> permet de vérifier la configuration.</a:t>
            </a:r>
            <a:endParaRPr lang="en-US" dirty="0"/>
          </a:p>
        </p:txBody>
      </p:sp>
      <p:sp>
        <p:nvSpPr>
          <p:cNvPr id="10" name="Rectangle 9"/>
          <p:cNvSpPr/>
          <p:nvPr/>
        </p:nvSpPr>
        <p:spPr>
          <a:xfrm>
            <a:off x="5966199" y="2133717"/>
            <a:ext cx="5915658" cy="366836"/>
          </a:xfrm>
          <a:prstGeom prst="rect">
            <a:avLst/>
          </a:prstGeom>
          <a:solidFill>
            <a:srgbClr val="FF66CC">
              <a:alpha val="3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A9555EB-178C-454E-8E0D-A325BB31926E}"/>
              </a:ext>
            </a:extLst>
          </p:cNvPr>
          <p:cNvSpPr txBox="1">
            <a:spLocks/>
          </p:cNvSpPr>
          <p:nvPr/>
        </p:nvSpPr>
        <p:spPr>
          <a:xfrm>
            <a:off x="1328057" y="57427"/>
            <a:ext cx="9982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rgbClr val="00B050"/>
                </a:solidFill>
                <a:latin typeface="Calibri" panose="020F0502020204030204" pitchFamily="34" charset="0"/>
                <a:cs typeface="Calibri" panose="020F0502020204030204" pitchFamily="34" charset="0"/>
              </a:rPr>
              <a:t>Relais </a:t>
            </a:r>
            <a:r>
              <a:rPr lang="fr-FR" b="1" i="1" dirty="0">
                <a:solidFill>
                  <a:schemeClr val="tx2">
                    <a:lumMod val="75000"/>
                  </a:schemeClr>
                </a:solidFill>
                <a:latin typeface="Calibri" panose="020F0502020204030204" pitchFamily="34" charset="0"/>
                <a:cs typeface="Calibri" panose="020F0502020204030204" pitchFamily="34" charset="0"/>
              </a:rPr>
              <a:t>DHCPv4</a:t>
            </a:r>
            <a:endParaRPr lang="en-US"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68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152" y="817525"/>
            <a:ext cx="11423061" cy="1325563"/>
          </a:xfrm>
        </p:spPr>
        <p:txBody>
          <a:bodyPr>
            <a:noAutofit/>
          </a:bodyPr>
          <a:lstStyle/>
          <a:p>
            <a:pPr algn="l"/>
            <a:r>
              <a:rPr lang="fr-FR" sz="4400" b="1" i="1" dirty="0">
                <a:solidFill>
                  <a:schemeClr val="tx2">
                    <a:lumMod val="75000"/>
                  </a:schemeClr>
                </a:solidFill>
                <a:latin typeface="Calibri" panose="020F0502020204030204" pitchFamily="34" charset="0"/>
                <a:cs typeface="Calibri" panose="020F0502020204030204" pitchFamily="34" charset="0"/>
              </a:rPr>
              <a:t>Configuration d'un routeur en tant que </a:t>
            </a:r>
            <a:r>
              <a:rPr lang="fr-FR" sz="4400" b="1" i="1" dirty="0">
                <a:solidFill>
                  <a:srgbClr val="00B050"/>
                </a:solidFill>
                <a:latin typeface="Calibri" panose="020F0502020204030204" pitchFamily="34" charset="0"/>
                <a:cs typeface="Calibri" panose="020F0502020204030204" pitchFamily="34" charset="0"/>
              </a:rPr>
              <a:t>client </a:t>
            </a:r>
            <a:r>
              <a:rPr lang="fr-FR" sz="4400" b="1" i="1" dirty="0">
                <a:solidFill>
                  <a:schemeClr val="tx2">
                    <a:lumMod val="75000"/>
                  </a:schemeClr>
                </a:solidFill>
                <a:latin typeface="Calibri" panose="020F0502020204030204" pitchFamily="34" charset="0"/>
                <a:cs typeface="Calibri" panose="020F0502020204030204" pitchFamily="34" charset="0"/>
              </a:rPr>
              <a:t>DHCPv4</a:t>
            </a:r>
            <a:r>
              <a:rPr lang="fr-FR" sz="4400" b="1" i="1" dirty="0">
                <a:solidFill>
                  <a:srgbClr val="C00000"/>
                </a:solidFill>
                <a:latin typeface="Calibri" panose="020F0502020204030204" pitchFamily="34" charset="0"/>
                <a:cs typeface="Calibri" panose="020F0502020204030204" pitchFamily="34" charset="0"/>
              </a:rPr>
              <a:t/>
            </a:r>
            <a:br>
              <a:rPr lang="fr-FR" sz="4400" b="1" i="1" dirty="0">
                <a:solidFill>
                  <a:srgbClr val="C00000"/>
                </a:solidFill>
                <a:latin typeface="Calibri" panose="020F0502020204030204" pitchFamily="34" charset="0"/>
                <a:cs typeface="Calibri" panose="020F0502020204030204" pitchFamily="34" charset="0"/>
              </a:rPr>
            </a:br>
            <a:r>
              <a:rPr lang="fr-FR" sz="4400" b="1" i="1" dirty="0">
                <a:solidFill>
                  <a:srgbClr val="C00000"/>
                </a:solidFill>
                <a:latin typeface="Calibri" panose="020F0502020204030204" pitchFamily="34" charset="0"/>
                <a:cs typeface="Calibri" panose="020F0502020204030204" pitchFamily="34" charset="0"/>
              </a:rPr>
              <a:t/>
            </a:r>
            <a:br>
              <a:rPr lang="fr-FR" sz="4400" b="1" i="1" dirty="0">
                <a:solidFill>
                  <a:srgbClr val="C00000"/>
                </a:solidFill>
                <a:latin typeface="Calibri" panose="020F0502020204030204" pitchFamily="34" charset="0"/>
                <a:cs typeface="Calibri" panose="020F0502020204030204" pitchFamily="34" charset="0"/>
              </a:rPr>
            </a:br>
            <a:endParaRPr lang="en-US" sz="4400" b="1" i="1" dirty="0">
              <a:solidFill>
                <a:srgbClr val="C000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26</a:t>
            </a:fld>
            <a:endParaRPr lang="fr-FR"/>
          </a:p>
        </p:txBody>
      </p:sp>
      <p:pic>
        <p:nvPicPr>
          <p:cNvPr id="5" name="Picture 4"/>
          <p:cNvPicPr>
            <a:picLocks noChangeAspect="1"/>
          </p:cNvPicPr>
          <p:nvPr/>
        </p:nvPicPr>
        <p:blipFill>
          <a:blip r:embed="rId2"/>
          <a:stretch>
            <a:fillRect/>
          </a:stretch>
        </p:blipFill>
        <p:spPr>
          <a:xfrm>
            <a:off x="5568045" y="1690688"/>
            <a:ext cx="5557837" cy="1191922"/>
          </a:xfrm>
          <a:prstGeom prst="rect">
            <a:avLst/>
          </a:prstGeom>
        </p:spPr>
      </p:pic>
      <p:pic>
        <p:nvPicPr>
          <p:cNvPr id="6" name="Picture 5"/>
          <p:cNvPicPr>
            <a:picLocks noChangeAspect="1"/>
          </p:cNvPicPr>
          <p:nvPr/>
        </p:nvPicPr>
        <p:blipFill>
          <a:blip r:embed="rId3"/>
          <a:stretch>
            <a:fillRect/>
          </a:stretch>
        </p:blipFill>
        <p:spPr>
          <a:xfrm>
            <a:off x="5568044" y="3037681"/>
            <a:ext cx="5557837" cy="2965135"/>
          </a:xfrm>
          <a:prstGeom prst="rect">
            <a:avLst/>
          </a:prstGeom>
        </p:spPr>
      </p:pic>
      <p:sp>
        <p:nvSpPr>
          <p:cNvPr id="7" name="Rectangle 6"/>
          <p:cNvSpPr/>
          <p:nvPr/>
        </p:nvSpPr>
        <p:spPr>
          <a:xfrm>
            <a:off x="0" y="1902519"/>
            <a:ext cx="5078186" cy="923330"/>
          </a:xfrm>
          <a:prstGeom prst="rect">
            <a:avLst/>
          </a:prstGeom>
        </p:spPr>
        <p:txBody>
          <a:bodyPr wrap="square">
            <a:spAutoFit/>
          </a:bodyPr>
          <a:lstStyle/>
          <a:p>
            <a:pPr algn="just"/>
            <a:r>
              <a:rPr lang="fr-FR" dirty="0">
                <a:solidFill>
                  <a:srgbClr val="333333"/>
                </a:solidFill>
                <a:latin typeface="CiscoSansTTLight"/>
              </a:rPr>
              <a:t>Pour configurer une interface Ethernet en tant que client DHCP, utilisez la commande du mode de configuration d'interface </a:t>
            </a:r>
            <a:r>
              <a:rPr lang="fr-FR" b="1" dirty="0" err="1">
                <a:solidFill>
                  <a:srgbClr val="0070C0"/>
                </a:solidFill>
                <a:latin typeface="CiscoSansTTLight"/>
              </a:rPr>
              <a:t>ip</a:t>
            </a:r>
            <a:r>
              <a:rPr lang="fr-FR" b="1" dirty="0">
                <a:solidFill>
                  <a:srgbClr val="0070C0"/>
                </a:solidFill>
                <a:latin typeface="CiscoSansTTLight"/>
              </a:rPr>
              <a:t> </a:t>
            </a:r>
            <a:r>
              <a:rPr lang="fr-FR" b="1" dirty="0" err="1">
                <a:solidFill>
                  <a:srgbClr val="0070C0"/>
                </a:solidFill>
                <a:latin typeface="CiscoSansTTLight"/>
              </a:rPr>
              <a:t>address</a:t>
            </a:r>
            <a:r>
              <a:rPr lang="fr-FR" b="1" dirty="0">
                <a:solidFill>
                  <a:srgbClr val="0070C0"/>
                </a:solidFill>
                <a:latin typeface="CiscoSansTTLight"/>
              </a:rPr>
              <a:t> </a:t>
            </a:r>
            <a:r>
              <a:rPr lang="fr-FR" b="1" dirty="0" err="1">
                <a:solidFill>
                  <a:srgbClr val="0070C0"/>
                </a:solidFill>
                <a:latin typeface="CiscoSansTTLight"/>
              </a:rPr>
              <a:t>dhcp</a:t>
            </a:r>
            <a:r>
              <a:rPr lang="fr-FR" dirty="0">
                <a:solidFill>
                  <a:srgbClr val="333333"/>
                </a:solidFill>
                <a:latin typeface="CiscoSansTTLight"/>
              </a:rPr>
              <a:t>.</a:t>
            </a:r>
            <a:endParaRPr lang="en-US" dirty="0"/>
          </a:p>
        </p:txBody>
      </p:sp>
      <p:sp>
        <p:nvSpPr>
          <p:cNvPr id="8" name="Rectangle 7"/>
          <p:cNvSpPr/>
          <p:nvPr/>
        </p:nvSpPr>
        <p:spPr>
          <a:xfrm>
            <a:off x="5568043" y="3303374"/>
            <a:ext cx="5535387" cy="239927"/>
          </a:xfrm>
          <a:prstGeom prst="rect">
            <a:avLst/>
          </a:prstGeom>
          <a:solidFill>
            <a:srgbClr val="FF66CC">
              <a:alpha val="3000"/>
            </a:srgb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90494" y="4686539"/>
            <a:ext cx="5535387" cy="239927"/>
          </a:xfrm>
          <a:prstGeom prst="rect">
            <a:avLst/>
          </a:prstGeom>
          <a:solidFill>
            <a:srgbClr val="FF66CC">
              <a:alpha val="3000"/>
            </a:srgbClr>
          </a:solid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78707"/>
            <a:ext cx="5208814" cy="1200329"/>
          </a:xfrm>
          <a:prstGeom prst="rect">
            <a:avLst/>
          </a:prstGeom>
        </p:spPr>
        <p:txBody>
          <a:bodyPr wrap="square">
            <a:spAutoFit/>
          </a:bodyPr>
          <a:lstStyle/>
          <a:p>
            <a:pPr algn="just"/>
            <a:r>
              <a:rPr lang="fr-FR" dirty="0">
                <a:solidFill>
                  <a:srgbClr val="333333"/>
                </a:solidFill>
                <a:latin typeface="CiscoSansTTLight"/>
              </a:rPr>
              <a:t>Une fois que l'interface est configurée la commande </a:t>
            </a:r>
            <a:r>
              <a:rPr lang="fr-FR" b="1" dirty="0">
                <a:solidFill>
                  <a:srgbClr val="0070C0"/>
                </a:solidFill>
                <a:latin typeface="CiscoSansTTLight"/>
              </a:rPr>
              <a:t>show </a:t>
            </a:r>
            <a:r>
              <a:rPr lang="fr-FR" b="1" dirty="0" err="1">
                <a:solidFill>
                  <a:srgbClr val="0070C0"/>
                </a:solidFill>
                <a:latin typeface="CiscoSansTTLight"/>
              </a:rPr>
              <a:t>ip</a:t>
            </a:r>
            <a:r>
              <a:rPr lang="fr-FR" b="1" dirty="0">
                <a:solidFill>
                  <a:srgbClr val="0070C0"/>
                </a:solidFill>
                <a:latin typeface="CiscoSansTTLight"/>
              </a:rPr>
              <a:t> interface </a:t>
            </a:r>
            <a:r>
              <a:rPr lang="fr-FR" i="1" dirty="0" err="1">
                <a:solidFill>
                  <a:srgbClr val="0070C0"/>
                </a:solidFill>
                <a:latin typeface="CiscoSansTTLight"/>
              </a:rPr>
              <a:t>interface</a:t>
            </a:r>
            <a:r>
              <a:rPr lang="fr-FR" i="1" dirty="0">
                <a:solidFill>
                  <a:srgbClr val="0070C0"/>
                </a:solidFill>
                <a:latin typeface="CiscoSansTTLight"/>
              </a:rPr>
              <a:t> nom</a:t>
            </a:r>
            <a:r>
              <a:rPr lang="fr-FR" dirty="0">
                <a:solidFill>
                  <a:srgbClr val="333333"/>
                </a:solidFill>
                <a:latin typeface="CiscoSansTTLight"/>
              </a:rPr>
              <a:t> confirme que l'interface est activée et que l'adresse a été attribuée par un serveur DHCPv4.</a:t>
            </a:r>
            <a:endParaRPr lang="en-US" dirty="0"/>
          </a:p>
        </p:txBody>
      </p:sp>
    </p:spTree>
    <p:extLst>
      <p:ext uri="{BB962C8B-B14F-4D97-AF65-F5344CB8AC3E}">
        <p14:creationId xmlns:p14="http://schemas.microsoft.com/office/powerpoint/2010/main" val="26724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398" y="889417"/>
            <a:ext cx="10092390" cy="1325563"/>
          </a:xfrm>
        </p:spPr>
        <p:txBody>
          <a:bodyPr>
            <a:noAutofit/>
          </a:bodyPr>
          <a:lstStyle/>
          <a:p>
            <a:r>
              <a:rPr lang="fr-FR" sz="4400" b="1" i="1" dirty="0">
                <a:solidFill>
                  <a:schemeClr val="tx2">
                    <a:lumMod val="75000"/>
                  </a:schemeClr>
                </a:solidFill>
                <a:latin typeface="Calibri" panose="020F0502020204030204" pitchFamily="34" charset="0"/>
                <a:cs typeface="Calibri" panose="020F0502020204030204" pitchFamily="34" charset="0"/>
              </a:rPr>
              <a:t>Configuration</a:t>
            </a:r>
            <a:r>
              <a:rPr lang="fr-FR" sz="4400" b="1" i="1" dirty="0">
                <a:latin typeface="Calibri" panose="020F0502020204030204" pitchFamily="34" charset="0"/>
                <a:cs typeface="Calibri" panose="020F0502020204030204" pitchFamily="34" charset="0"/>
              </a:rPr>
              <a:t> </a:t>
            </a:r>
            <a:r>
              <a:rPr lang="fr-FR" sz="4400" b="1" i="1" dirty="0">
                <a:solidFill>
                  <a:srgbClr val="00B050"/>
                </a:solidFill>
                <a:latin typeface="Calibri" panose="020F0502020204030204" pitchFamily="34" charset="0"/>
                <a:cs typeface="Calibri" panose="020F0502020204030204" pitchFamily="34" charset="0"/>
              </a:rPr>
              <a:t>d'un routeur sans fil </a:t>
            </a:r>
            <a:r>
              <a:rPr lang="fr-FR" sz="4400" b="1" i="1" dirty="0">
                <a:solidFill>
                  <a:schemeClr val="tx2">
                    <a:lumMod val="75000"/>
                  </a:schemeClr>
                </a:solidFill>
                <a:latin typeface="Calibri" panose="020F0502020204030204" pitchFamily="34" charset="0"/>
                <a:cs typeface="Calibri" panose="020F0502020204030204" pitchFamily="34" charset="0"/>
              </a:rPr>
              <a:t>en tant que</a:t>
            </a:r>
            <a:r>
              <a:rPr lang="fr-FR" sz="4400" b="1" i="1" dirty="0">
                <a:solidFill>
                  <a:schemeClr val="accent5">
                    <a:lumMod val="75000"/>
                  </a:schemeClr>
                </a:solidFill>
                <a:latin typeface="Calibri" panose="020F0502020204030204" pitchFamily="34" charset="0"/>
                <a:cs typeface="Calibri" panose="020F0502020204030204" pitchFamily="34" charset="0"/>
              </a:rPr>
              <a:t> </a:t>
            </a:r>
            <a:r>
              <a:rPr lang="fr-FR" sz="4400" b="1" i="1" dirty="0">
                <a:solidFill>
                  <a:srgbClr val="00B050"/>
                </a:solidFill>
                <a:latin typeface="Calibri" panose="020F0502020204030204" pitchFamily="34" charset="0"/>
                <a:cs typeface="Calibri" panose="020F0502020204030204" pitchFamily="34" charset="0"/>
              </a:rPr>
              <a:t>client</a:t>
            </a:r>
            <a:r>
              <a:rPr lang="fr-FR" sz="4400" b="1" i="1" dirty="0">
                <a:latin typeface="Calibri" panose="020F0502020204030204" pitchFamily="34" charset="0"/>
                <a:cs typeface="Calibri" panose="020F0502020204030204" pitchFamily="34" charset="0"/>
              </a:rPr>
              <a:t> </a:t>
            </a:r>
            <a:r>
              <a:rPr lang="fr-FR" sz="4400" b="1" i="1" dirty="0">
                <a:solidFill>
                  <a:schemeClr val="tx2">
                    <a:lumMod val="75000"/>
                  </a:schemeClr>
                </a:solidFill>
                <a:latin typeface="Calibri" panose="020F0502020204030204" pitchFamily="34" charset="0"/>
                <a:cs typeface="Calibri" panose="020F0502020204030204" pitchFamily="34" charset="0"/>
              </a:rPr>
              <a:t>DHCPv4</a:t>
            </a:r>
            <a:r>
              <a:rPr lang="fr-FR" sz="4400" b="1" i="1" dirty="0">
                <a:latin typeface="Calibri" panose="020F0502020204030204" pitchFamily="34" charset="0"/>
                <a:cs typeface="Calibri" panose="020F0502020204030204" pitchFamily="34" charset="0"/>
              </a:rPr>
              <a:t/>
            </a:r>
            <a:br>
              <a:rPr lang="fr-FR" sz="4400" b="1" i="1" dirty="0">
                <a:latin typeface="Calibri" panose="020F0502020204030204" pitchFamily="34" charset="0"/>
                <a:cs typeface="Calibri" panose="020F0502020204030204" pitchFamily="34" charset="0"/>
              </a:rPr>
            </a:br>
            <a:r>
              <a:rPr lang="fr-FR" sz="4400" b="1" i="1" dirty="0">
                <a:latin typeface="Calibri" panose="020F0502020204030204" pitchFamily="34" charset="0"/>
                <a:cs typeface="Calibri" panose="020F0502020204030204" pitchFamily="34" charset="0"/>
              </a:rPr>
              <a:t/>
            </a:r>
            <a:br>
              <a:rPr lang="fr-FR" sz="4400" b="1" i="1" dirty="0">
                <a:latin typeface="Calibri" panose="020F0502020204030204" pitchFamily="34" charset="0"/>
                <a:cs typeface="Calibri" panose="020F0502020204030204" pitchFamily="34" charset="0"/>
              </a:rPr>
            </a:br>
            <a:endParaRPr lang="en-US" sz="4400" b="1" i="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27</a:t>
            </a:fld>
            <a:endParaRPr lang="fr-FR"/>
          </a:p>
        </p:txBody>
      </p:sp>
      <p:pic>
        <p:nvPicPr>
          <p:cNvPr id="5" name="Picture 4"/>
          <p:cNvPicPr>
            <a:picLocks noChangeAspect="1"/>
          </p:cNvPicPr>
          <p:nvPr/>
        </p:nvPicPr>
        <p:blipFill>
          <a:blip r:embed="rId2"/>
          <a:stretch>
            <a:fillRect/>
          </a:stretch>
        </p:blipFill>
        <p:spPr>
          <a:xfrm>
            <a:off x="203562" y="2017265"/>
            <a:ext cx="7519851" cy="3714750"/>
          </a:xfrm>
          <a:prstGeom prst="rect">
            <a:avLst/>
          </a:prstGeom>
        </p:spPr>
      </p:pic>
      <p:sp>
        <p:nvSpPr>
          <p:cNvPr id="6" name="Rectangle 5"/>
          <p:cNvSpPr/>
          <p:nvPr/>
        </p:nvSpPr>
        <p:spPr>
          <a:xfrm>
            <a:off x="8001000" y="2443479"/>
            <a:ext cx="3690257" cy="2862322"/>
          </a:xfrm>
          <a:prstGeom prst="rect">
            <a:avLst/>
          </a:prstGeom>
        </p:spPr>
        <p:txBody>
          <a:bodyPr wrap="square">
            <a:spAutoFit/>
          </a:bodyPr>
          <a:lstStyle/>
          <a:p>
            <a:pPr algn="just"/>
            <a:r>
              <a:rPr lang="fr-FR" dirty="0">
                <a:solidFill>
                  <a:srgbClr val="333333"/>
                </a:solidFill>
                <a:latin typeface="CiscoSansTTLight"/>
              </a:rPr>
              <a:t>Le type de connexion Internet est défini sur </a:t>
            </a:r>
            <a:r>
              <a:rPr lang="fr-FR" b="1" dirty="0" err="1">
                <a:solidFill>
                  <a:srgbClr val="0070C0"/>
                </a:solidFill>
                <a:latin typeface="CiscoSansTTLight"/>
              </a:rPr>
              <a:t>Automatic</a:t>
            </a:r>
            <a:r>
              <a:rPr lang="fr-FR" b="1" dirty="0">
                <a:solidFill>
                  <a:srgbClr val="0070C0"/>
                </a:solidFill>
                <a:latin typeface="CiscoSansTTLight"/>
              </a:rPr>
              <a:t> Configuration - DHCP</a:t>
            </a:r>
            <a:r>
              <a:rPr lang="fr-FR" dirty="0">
                <a:solidFill>
                  <a:srgbClr val="333333"/>
                </a:solidFill>
                <a:latin typeface="CiscoSansTTLight"/>
              </a:rPr>
              <a:t> (Configuration automatique - DHCP). </a:t>
            </a:r>
          </a:p>
          <a:p>
            <a:pPr algn="just"/>
            <a:endParaRPr lang="fr-FR" dirty="0">
              <a:solidFill>
                <a:srgbClr val="333333"/>
              </a:solidFill>
              <a:latin typeface="CiscoSansTTLight"/>
            </a:endParaRPr>
          </a:p>
          <a:p>
            <a:pPr algn="just"/>
            <a:r>
              <a:rPr lang="fr-FR" dirty="0">
                <a:solidFill>
                  <a:srgbClr val="333333"/>
                </a:solidFill>
                <a:latin typeface="CiscoSansTTLight"/>
              </a:rPr>
              <a:t>Cette sélection est utilisée lorsque le routeur est connecté à un DSL ou à un modem câble et agit en tant que client DHCPv4, demandant une adresse IPv4 auprès du FAI.</a:t>
            </a:r>
            <a:endParaRPr lang="en-US" dirty="0"/>
          </a:p>
        </p:txBody>
      </p:sp>
    </p:spTree>
    <p:extLst>
      <p:ext uri="{BB962C8B-B14F-4D97-AF65-F5344CB8AC3E}">
        <p14:creationId xmlns:p14="http://schemas.microsoft.com/office/powerpoint/2010/main" val="2384182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28</a:t>
            </a:fld>
            <a:endParaRPr lang="fr-FR"/>
          </a:p>
        </p:txBody>
      </p:sp>
      <p:sp>
        <p:nvSpPr>
          <p:cNvPr id="3" name="Google Shape;185;ge2bdff7c1c_1_52"/>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 name="Google Shape;186;ge2bdff7c1c_1_52" descr="Picture 7"/>
          <p:cNvPicPr preferRelativeResize="0"/>
          <p:nvPr/>
        </p:nvPicPr>
        <p:blipFill rotWithShape="1">
          <a:blip r:embed="rId2" cstate="print">
            <a:alphaModFix/>
          </a:blip>
          <a:srcRect/>
          <a:stretch/>
        </p:blipFill>
        <p:spPr>
          <a:xfrm flipH="1">
            <a:off x="9359530" y="-28258"/>
            <a:ext cx="2832470" cy="1949130"/>
          </a:xfrm>
          <a:prstGeom prst="rect">
            <a:avLst/>
          </a:prstGeom>
          <a:noFill/>
          <a:ln>
            <a:noFill/>
          </a:ln>
        </p:spPr>
      </p:pic>
      <p:sp>
        <p:nvSpPr>
          <p:cNvPr id="7" name="Google Shape;187;ge2bdff7c1c_1_52"/>
          <p:cNvSpPr txBox="1">
            <a:spLocks/>
          </p:cNvSpPr>
          <p:nvPr/>
        </p:nvSpPr>
        <p:spPr>
          <a:xfrm>
            <a:off x="677100" y="1737250"/>
            <a:ext cx="10456800" cy="3355200"/>
          </a:xfrm>
          <a:prstGeom prst="rect">
            <a:avLst/>
          </a:prstGeom>
          <a:noFill/>
          <a:ln>
            <a:noFill/>
          </a:ln>
        </p:spPr>
        <p:txBody>
          <a:bodyPr spcFirstLastPara="1" wrap="square" lIns="45700" tIns="45700" rIns="45700"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92243"/>
            </a:pPr>
            <a:r>
              <a:rPr lang="en-US" sz="4800" kern="0" dirty="0">
                <a:solidFill>
                  <a:schemeClr val="bg1"/>
                </a:solidFill>
                <a:latin typeface="Times New Roman" panose="02020603050405020304" pitchFamily="18" charset="0"/>
                <a:cs typeface="Times New Roman" panose="02020603050405020304" pitchFamily="18" charset="0"/>
              </a:rPr>
              <a:t>Merci pour </a:t>
            </a:r>
            <a:r>
              <a:rPr lang="en-US" sz="4800" kern="0" dirty="0" err="1">
                <a:solidFill>
                  <a:schemeClr val="bg1"/>
                </a:solidFill>
                <a:latin typeface="Times New Roman" panose="02020603050405020304" pitchFamily="18" charset="0"/>
                <a:cs typeface="Times New Roman" panose="02020603050405020304" pitchFamily="18" charset="0"/>
              </a:rPr>
              <a:t>votre</a:t>
            </a:r>
            <a:r>
              <a:rPr lang="en-US" sz="4800" kern="0" dirty="0">
                <a:solidFill>
                  <a:schemeClr val="bg1"/>
                </a:solidFill>
                <a:latin typeface="Times New Roman" panose="02020603050405020304" pitchFamily="18" charset="0"/>
                <a:cs typeface="Times New Roman" panose="02020603050405020304" pitchFamily="18" charset="0"/>
              </a:rPr>
              <a:t> attention</a:t>
            </a:r>
          </a:p>
          <a:p>
            <a:pPr algn="ctr">
              <a:buSzPct val="92243"/>
            </a:pPr>
            <a:endParaRPr lang="en-US" sz="4800" kern="0" dirty="0">
              <a:solidFill>
                <a:schemeClr val="bg1"/>
              </a:solidFill>
              <a:latin typeface="Times New Roman" panose="02020603050405020304" pitchFamily="18" charset="0"/>
              <a:cs typeface="Times New Roman" panose="02020603050405020304" pitchFamily="18" charset="0"/>
            </a:endParaRPr>
          </a:p>
          <a:p>
            <a:pPr algn="ctr">
              <a:buSzPct val="92243"/>
            </a:pPr>
            <a:endParaRPr lang="en-US" sz="48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6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2406946A-E88A-4FC8-A98C-66470F5BF273}"/>
              </a:ext>
            </a:extLst>
          </p:cNvPr>
          <p:cNvSpPr/>
          <p:nvPr/>
        </p:nvSpPr>
        <p:spPr>
          <a:xfrm>
            <a:off x="1900310" y="1953786"/>
            <a:ext cx="1483031" cy="85954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CBB6A52D-40FD-452E-BB0D-53D6CD4E5EEC}"/>
              </a:ext>
            </a:extLst>
          </p:cNvPr>
          <p:cNvGrpSpPr/>
          <p:nvPr/>
        </p:nvGrpSpPr>
        <p:grpSpPr>
          <a:xfrm>
            <a:off x="3080396" y="1953786"/>
            <a:ext cx="6815222" cy="859540"/>
            <a:chOff x="2189480" y="2153920"/>
            <a:chExt cx="7213599" cy="1137920"/>
          </a:xfrm>
          <a:solidFill>
            <a:srgbClr val="C00000"/>
          </a:solidFill>
        </p:grpSpPr>
        <p:sp>
          <p:nvSpPr>
            <p:cNvPr id="5" name="Arrow: Chevron 4">
              <a:extLst>
                <a:ext uri="{FF2B5EF4-FFF2-40B4-BE49-F238E27FC236}">
                  <a16:creationId xmlns:a16="http://schemas.microsoft.com/office/drawing/2014/main" id="{05A51B60-31A0-4A2E-98C1-436A01D89269}"/>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A22F082-B58B-48F3-8617-EC965117E88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7" name="Arrow: Pentagon 6">
            <a:extLst>
              <a:ext uri="{FF2B5EF4-FFF2-40B4-BE49-F238E27FC236}">
                <a16:creationId xmlns:a16="http://schemas.microsoft.com/office/drawing/2014/main" id="{E167B201-31CC-441A-A350-AFE1EE2B3BFF}"/>
              </a:ext>
            </a:extLst>
          </p:cNvPr>
          <p:cNvSpPr/>
          <p:nvPr/>
        </p:nvSpPr>
        <p:spPr>
          <a:xfrm>
            <a:off x="1900310" y="2900108"/>
            <a:ext cx="1483031" cy="859540"/>
          </a:xfrm>
          <a:prstGeom prst="homePlate">
            <a:avLst/>
          </a:prstGeom>
          <a:solidFill>
            <a:srgbClr val="EA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F8AA9B2-6CAA-4C9E-8EFC-77CE589BA17D}"/>
              </a:ext>
            </a:extLst>
          </p:cNvPr>
          <p:cNvGrpSpPr/>
          <p:nvPr/>
        </p:nvGrpSpPr>
        <p:grpSpPr>
          <a:xfrm>
            <a:off x="3080396" y="2900108"/>
            <a:ext cx="6815222" cy="859540"/>
            <a:chOff x="2189480" y="2153920"/>
            <a:chExt cx="7213599" cy="1137920"/>
          </a:xfrm>
          <a:solidFill>
            <a:srgbClr val="EA2B26"/>
          </a:solidFill>
        </p:grpSpPr>
        <p:sp>
          <p:nvSpPr>
            <p:cNvPr id="9" name="Arrow: Chevron 8">
              <a:extLst>
                <a:ext uri="{FF2B5EF4-FFF2-40B4-BE49-F238E27FC236}">
                  <a16:creationId xmlns:a16="http://schemas.microsoft.com/office/drawing/2014/main" id="{C10C4341-591E-4CAB-B9DD-FE0995D3D5E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7AC3C9D-2DFE-40DB-A69D-66C32B6C081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 name="Arrow: Pentagon 10">
            <a:extLst>
              <a:ext uri="{FF2B5EF4-FFF2-40B4-BE49-F238E27FC236}">
                <a16:creationId xmlns:a16="http://schemas.microsoft.com/office/drawing/2014/main" id="{346DA488-627C-4261-9B61-087BAD6D53B5}"/>
              </a:ext>
            </a:extLst>
          </p:cNvPr>
          <p:cNvSpPr/>
          <p:nvPr/>
        </p:nvSpPr>
        <p:spPr>
          <a:xfrm>
            <a:off x="1900310" y="3846428"/>
            <a:ext cx="1483031" cy="859540"/>
          </a:xfrm>
          <a:prstGeom prst="homePlate">
            <a:avLst/>
          </a:prstGeom>
          <a:solidFill>
            <a:srgbClr val="E76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A11D901A-197C-418B-B6A8-396960BE1D69}"/>
              </a:ext>
            </a:extLst>
          </p:cNvPr>
          <p:cNvGrpSpPr/>
          <p:nvPr/>
        </p:nvGrpSpPr>
        <p:grpSpPr>
          <a:xfrm>
            <a:off x="3080396" y="3846428"/>
            <a:ext cx="6815222" cy="859540"/>
            <a:chOff x="2189480" y="2153920"/>
            <a:chExt cx="7213599" cy="1137920"/>
          </a:xfrm>
          <a:solidFill>
            <a:srgbClr val="E76541"/>
          </a:solidFill>
        </p:grpSpPr>
        <p:sp>
          <p:nvSpPr>
            <p:cNvPr id="13" name="Arrow: Chevron 12">
              <a:extLst>
                <a:ext uri="{FF2B5EF4-FFF2-40B4-BE49-F238E27FC236}">
                  <a16:creationId xmlns:a16="http://schemas.microsoft.com/office/drawing/2014/main" id="{764D777E-C15B-4130-9C12-E71D60F049D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AAF8B01-D1CB-4816-B150-E332E631BB9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37D74C06-2508-48F9-81C5-F26CAE209AA3}"/>
              </a:ext>
            </a:extLst>
          </p:cNvPr>
          <p:cNvSpPr txBox="1"/>
          <p:nvPr/>
        </p:nvSpPr>
        <p:spPr>
          <a:xfrm>
            <a:off x="1967542" y="2024086"/>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71E6139F-E8FE-4138-815D-9F6011D98B25}"/>
              </a:ext>
            </a:extLst>
          </p:cNvPr>
          <p:cNvSpPr txBox="1"/>
          <p:nvPr/>
        </p:nvSpPr>
        <p:spPr>
          <a:xfrm>
            <a:off x="1967542" y="2967272"/>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2C85917B-D991-438C-83DE-588266699511}"/>
              </a:ext>
            </a:extLst>
          </p:cNvPr>
          <p:cNvSpPr txBox="1"/>
          <p:nvPr/>
        </p:nvSpPr>
        <p:spPr>
          <a:xfrm>
            <a:off x="1967541" y="3934613"/>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E21C088E-E866-46D0-A590-EC9B0F38B034}"/>
              </a:ext>
            </a:extLst>
          </p:cNvPr>
          <p:cNvSpPr txBox="1"/>
          <p:nvPr/>
        </p:nvSpPr>
        <p:spPr>
          <a:xfrm>
            <a:off x="3697862" y="2037863"/>
            <a:ext cx="5994732" cy="703591"/>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Utiliser un</a:t>
            </a:r>
            <a:r>
              <a:rPr lang="x-none" sz="1800" dirty="0">
                <a:solidFill>
                  <a:srgbClr val="000000"/>
                </a:solidFill>
                <a:effectLst/>
                <a:latin typeface="Cambria" panose="02040503050406030204" pitchFamily="18" charset="0"/>
                <a:ea typeface="Times New Roman" panose="02020603050405020304" pitchFamily="18" charset="0"/>
              </a:rPr>
              <a:t> DHCPv4 pour fonctionner sur plusieurs réseaux locaux</a:t>
            </a:r>
            <a:r>
              <a:rPr lang="fr-FR" sz="1800" dirty="0">
                <a:solidFill>
                  <a:srgbClr val="000000"/>
                </a:solidFill>
                <a:effectLst/>
                <a:latin typeface="Cambria" panose="02040503050406030204" pitchFamily="18" charset="0"/>
                <a:ea typeface="Times New Roman" panose="02020603050405020304" pitchFamily="18" charset="0"/>
              </a:rPr>
              <a:t>,</a:t>
            </a:r>
            <a:endParaRPr lang="fr-TN" sz="1800" dirty="0">
              <a:solidFill>
                <a:srgbClr val="000000"/>
              </a:solidFill>
              <a:effectLst/>
              <a:latin typeface="Times New Roman" panose="02020603050405020304" pitchFamily="18" charset="0"/>
              <a:ea typeface="Times New Roman" panose="02020603050405020304" pitchFamily="18" charset="0"/>
            </a:endParaRPr>
          </a:p>
        </p:txBody>
      </p:sp>
      <p:sp>
        <p:nvSpPr>
          <p:cNvPr id="29" name="TextBox 28">
            <a:extLst>
              <a:ext uri="{FF2B5EF4-FFF2-40B4-BE49-F238E27FC236}">
                <a16:creationId xmlns:a16="http://schemas.microsoft.com/office/drawing/2014/main" id="{3CD07221-9231-4F26-9A19-5BA28ED1E8FE}"/>
              </a:ext>
            </a:extLst>
          </p:cNvPr>
          <p:cNvSpPr txBox="1"/>
          <p:nvPr/>
        </p:nvSpPr>
        <p:spPr>
          <a:xfrm>
            <a:off x="3697862" y="3128694"/>
            <a:ext cx="5994732" cy="385042"/>
          </a:xfrm>
          <a:prstGeom prst="rect">
            <a:avLst/>
          </a:prstGeom>
          <a:noFill/>
        </p:spPr>
        <p:txBody>
          <a:bodyPr wrap="square" rtlCol="0">
            <a:spAutoFit/>
          </a:bodyPr>
          <a:lstStyle/>
          <a:p>
            <a:pPr lvl="0" algn="just">
              <a:lnSpc>
                <a:spcPct val="115000"/>
              </a:lnSpc>
              <a:spcAft>
                <a:spcPts val="1000"/>
              </a:spcAft>
            </a:pPr>
            <a:r>
              <a:rPr lang="x-none" sz="1800" dirty="0">
                <a:effectLst/>
                <a:latin typeface="Cambria" panose="02040503050406030204" pitchFamily="18" charset="0"/>
                <a:ea typeface="Times New Roman" panose="02020603050405020304" pitchFamily="18" charset="0"/>
                <a:cs typeface="Times New Roman" panose="02020603050405020304" pitchFamily="18" charset="0"/>
              </a:rPr>
              <a:t>Explique</a:t>
            </a:r>
            <a:r>
              <a:rPr lang="fr-FR" sz="1800" dirty="0">
                <a:effectLst/>
                <a:latin typeface="Cambria" panose="02040503050406030204" pitchFamily="18" charset="0"/>
                <a:ea typeface="Times New Roman" panose="02020603050405020304" pitchFamily="18" charset="0"/>
                <a:cs typeface="Times New Roman" panose="02020603050405020304" pitchFamily="18" charset="0"/>
              </a:rPr>
              <a:t>r</a:t>
            </a:r>
            <a:r>
              <a:rPr lang="x-none" sz="1800" dirty="0">
                <a:effectLst/>
                <a:latin typeface="Cambria" panose="02040503050406030204" pitchFamily="18" charset="0"/>
                <a:ea typeface="Times New Roman" panose="02020603050405020304" pitchFamily="18" charset="0"/>
                <a:cs typeface="Times New Roman" panose="02020603050405020304" pitchFamily="18" charset="0"/>
              </a:rPr>
              <a:t> comment DHCPv4 fonctionne dans un réseau </a:t>
            </a:r>
            <a:endParaRPr lang="fr-TN" sz="2000" dirty="0">
              <a:solidFill>
                <a:srgbClr val="000000"/>
              </a:solidFill>
              <a:effectLst/>
              <a:latin typeface="Times New Roman" panose="02020603050405020304" pitchFamily="18" charset="0"/>
              <a:ea typeface="Times New Roman" panose="02020603050405020304" pitchFamily="18" charset="0"/>
            </a:endParaRPr>
          </a:p>
        </p:txBody>
      </p:sp>
      <p:sp>
        <p:nvSpPr>
          <p:cNvPr id="30" name="TextBox 29">
            <a:extLst>
              <a:ext uri="{FF2B5EF4-FFF2-40B4-BE49-F238E27FC236}">
                <a16:creationId xmlns:a16="http://schemas.microsoft.com/office/drawing/2014/main" id="{3978BFEB-19D5-4599-8DF0-E2CD5C9AF99B}"/>
              </a:ext>
            </a:extLst>
          </p:cNvPr>
          <p:cNvSpPr txBox="1"/>
          <p:nvPr/>
        </p:nvSpPr>
        <p:spPr>
          <a:xfrm>
            <a:off x="3773790" y="3984421"/>
            <a:ext cx="5918804" cy="703591"/>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Simuler</a:t>
            </a:r>
            <a:r>
              <a:rPr lang="x-none" sz="1800" dirty="0">
                <a:solidFill>
                  <a:srgbClr val="000000"/>
                </a:solidFill>
                <a:effectLst/>
                <a:latin typeface="Cambria" panose="02040503050406030204" pitchFamily="18" charset="0"/>
                <a:ea typeface="Times New Roman" panose="02020603050405020304" pitchFamily="18" charset="0"/>
              </a:rPr>
              <a:t> un routeur en tant que serveur DHCPv4</a:t>
            </a:r>
            <a:r>
              <a:rPr lang="fr-FR" sz="1800" dirty="0">
                <a:solidFill>
                  <a:srgbClr val="000000"/>
                </a:solidFill>
                <a:effectLst/>
                <a:latin typeface="Cambria" panose="02040503050406030204" pitchFamily="18" charset="0"/>
                <a:ea typeface="Times New Roman" panose="02020603050405020304" pitchFamily="18" charset="0"/>
              </a:rPr>
              <a:t> et relais </a:t>
            </a:r>
            <a:r>
              <a:rPr lang="x-none" sz="1800" dirty="0">
                <a:solidFill>
                  <a:srgbClr val="000000"/>
                </a:solidFill>
                <a:effectLst/>
                <a:latin typeface="Cambria" panose="02040503050406030204" pitchFamily="18" charset="0"/>
                <a:ea typeface="Times New Roman" panose="02020603050405020304" pitchFamily="18" charset="0"/>
              </a:rPr>
              <a:t>DHCPv4. </a:t>
            </a:r>
            <a:endParaRPr lang="fr-TN" sz="1800" dirty="0">
              <a:solidFill>
                <a:srgbClr val="000000"/>
              </a:solidFill>
              <a:effectLst/>
              <a:latin typeface="Times New Roman" panose="02020603050405020304" pitchFamily="18" charset="0"/>
              <a:ea typeface="Times New Roman" panose="02020603050405020304" pitchFamily="18" charset="0"/>
            </a:endParaRPr>
          </a:p>
        </p:txBody>
      </p:sp>
      <p:sp>
        <p:nvSpPr>
          <p:cNvPr id="33" name="Rectangle 2">
            <a:extLst>
              <a:ext uri="{FF2B5EF4-FFF2-40B4-BE49-F238E27FC236}">
                <a16:creationId xmlns:a16="http://schemas.microsoft.com/office/drawing/2014/main" id="{6F82EB86-8566-4AD4-BE3B-7F5A382E6786}"/>
              </a:ext>
            </a:extLst>
          </p:cNvPr>
          <p:cNvSpPr txBox="1">
            <a:spLocks noChangeArrowheads="1"/>
          </p:cNvSpPr>
          <p:nvPr/>
        </p:nvSpPr>
        <p:spPr>
          <a:xfrm>
            <a:off x="1289947" y="32802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tx2">
                    <a:lumMod val="75000"/>
                  </a:schemeClr>
                </a:solidFill>
                <a:latin typeface="CiscoSans"/>
              </a:rPr>
              <a:t>Objectifs du chapitre</a:t>
            </a:r>
            <a:endParaRPr lang="fr-FR" sz="4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75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p:txBody>
          <a:bodyPr/>
          <a:lstStyle/>
          <a:p>
            <a:fld id="{194EA0E9-6AA5-4C72-ADD8-CBD3FCBC5038}" type="slidenum">
              <a:rPr lang="fr-FR" smtClean="0"/>
              <a:pPr/>
              <a:t>4</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Présentation du DHCPv4</a:t>
            </a:r>
          </a:p>
        </p:txBody>
      </p:sp>
      <p:pic>
        <p:nvPicPr>
          <p:cNvPr id="8" name="Picture 2" descr="Icône Dhcp Server gratuite | icônes de Dhcp Server PNG, ICO ou ICNS">
            <a:extLst>
              <a:ext uri="{FF2B5EF4-FFF2-40B4-BE49-F238E27FC236}">
                <a16:creationId xmlns:a16="http://schemas.microsoft.com/office/drawing/2014/main" id="{208D8D5D-DE81-4EA3-B014-5A15E6B3A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67" y="2223250"/>
            <a:ext cx="4484863" cy="294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321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058E24-CDB4-4309-BD6C-AA3DF469BAD0}"/>
              </a:ext>
            </a:extLst>
          </p:cNvPr>
          <p:cNvSpPr>
            <a:spLocks noGrp="1"/>
          </p:cNvSpPr>
          <p:nvPr>
            <p:ph type="sldNum" sz="quarter" idx="12"/>
          </p:nvPr>
        </p:nvSpPr>
        <p:spPr/>
        <p:txBody>
          <a:bodyPr/>
          <a:lstStyle/>
          <a:p>
            <a:fld id="{194EA0E9-6AA5-4C72-ADD8-CBD3FCBC5038}" type="slidenum">
              <a:rPr lang="fr-FR" smtClean="0"/>
              <a:pPr/>
              <a:t>5</a:t>
            </a:fld>
            <a:endParaRPr lang="fr-FR"/>
          </a:p>
        </p:txBody>
      </p:sp>
      <p:sp>
        <p:nvSpPr>
          <p:cNvPr id="5" name="Titre 2">
            <a:extLst>
              <a:ext uri="{FF2B5EF4-FFF2-40B4-BE49-F238E27FC236}">
                <a16:creationId xmlns:a16="http://schemas.microsoft.com/office/drawing/2014/main" id="{969869DB-9A16-43BC-9D66-C4216F1609D8}"/>
              </a:ext>
            </a:extLst>
          </p:cNvPr>
          <p:cNvSpPr txBox="1">
            <a:spLocks/>
          </p:cNvSpPr>
          <p:nvPr/>
        </p:nvSpPr>
        <p:spPr>
          <a:xfrm>
            <a:off x="1137754"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base"/>
            <a:r>
              <a:rPr lang="en-US" b="1" i="1" dirty="0" err="1">
                <a:solidFill>
                  <a:schemeClr val="tx2">
                    <a:lumMod val="75000"/>
                  </a:schemeClr>
                </a:solidFill>
                <a:effectLst/>
                <a:latin typeface="Calibri" panose="020F0502020204030204" pitchFamily="34" charset="0"/>
                <a:cs typeface="Calibri" panose="020F0502020204030204" pitchFamily="34" charset="0"/>
              </a:rPr>
              <a:t>Qu’est-ce</a:t>
            </a:r>
            <a:r>
              <a:rPr lang="en-US" b="1" i="1" dirty="0">
                <a:solidFill>
                  <a:schemeClr val="tx2">
                    <a:lumMod val="75000"/>
                  </a:schemeClr>
                </a:solidFill>
                <a:effectLst/>
                <a:latin typeface="Calibri" panose="020F0502020204030204" pitchFamily="34" charset="0"/>
                <a:cs typeface="Calibri" panose="020F0502020204030204" pitchFamily="34" charset="0"/>
              </a:rPr>
              <a:t> que le DHCP ?</a:t>
            </a:r>
          </a:p>
        </p:txBody>
      </p:sp>
      <p:sp>
        <p:nvSpPr>
          <p:cNvPr id="7" name="TextBox 6">
            <a:extLst>
              <a:ext uri="{FF2B5EF4-FFF2-40B4-BE49-F238E27FC236}">
                <a16:creationId xmlns:a16="http://schemas.microsoft.com/office/drawing/2014/main" id="{8350C471-5AC0-4F82-A9AF-BC2CDECC6E92}"/>
              </a:ext>
            </a:extLst>
          </p:cNvPr>
          <p:cNvSpPr txBox="1"/>
          <p:nvPr/>
        </p:nvSpPr>
        <p:spPr>
          <a:xfrm>
            <a:off x="1021671" y="1799866"/>
            <a:ext cx="5373883" cy="3554819"/>
          </a:xfrm>
          <a:prstGeom prst="rect">
            <a:avLst/>
          </a:prstGeom>
          <a:noFill/>
        </p:spPr>
        <p:txBody>
          <a:bodyPr wrap="square">
            <a:spAutoFit/>
          </a:bodyPr>
          <a:lstStyle/>
          <a:p>
            <a:pPr algn="just"/>
            <a:r>
              <a:rPr lang="fr-FR" sz="2500" b="0" i="0" dirty="0">
                <a:solidFill>
                  <a:srgbClr val="333333"/>
                </a:solidFill>
                <a:effectLst/>
                <a:latin typeface="Calibri" panose="020F0502020204030204" pitchFamily="34" charset="0"/>
                <a:cs typeface="Calibri" panose="020F0502020204030204" pitchFamily="34" charset="0"/>
              </a:rPr>
              <a:t>DHCP ou </a:t>
            </a:r>
            <a:r>
              <a:rPr lang="fr-FR" sz="2500" b="1" i="0" dirty="0">
                <a:solidFill>
                  <a:schemeClr val="accent5">
                    <a:lumMod val="75000"/>
                  </a:schemeClr>
                </a:solidFill>
                <a:effectLst/>
                <a:latin typeface="Calibri" panose="020F0502020204030204" pitchFamily="34" charset="0"/>
                <a:cs typeface="Calibri" panose="020F0502020204030204" pitchFamily="34" charset="0"/>
              </a:rPr>
              <a:t>Dynamic Host Configuration Protocol</a:t>
            </a:r>
            <a:r>
              <a:rPr lang="fr-FR" sz="2500" b="0" i="0" dirty="0">
                <a:solidFill>
                  <a:schemeClr val="accent5">
                    <a:lumMod val="75000"/>
                  </a:schemeClr>
                </a:solidFill>
                <a:effectLst/>
                <a:latin typeface="Calibri" panose="020F0502020204030204" pitchFamily="34" charset="0"/>
                <a:cs typeface="Calibri" panose="020F0502020204030204" pitchFamily="34" charset="0"/>
              </a:rPr>
              <a:t> </a:t>
            </a:r>
            <a:r>
              <a:rPr lang="fr-FR" sz="2500" b="0" i="0" dirty="0">
                <a:solidFill>
                  <a:srgbClr val="333333"/>
                </a:solidFill>
                <a:effectLst/>
                <a:latin typeface="Calibri" panose="020F0502020204030204" pitchFamily="34" charset="0"/>
                <a:cs typeface="Calibri" panose="020F0502020204030204" pitchFamily="34" charset="0"/>
              </a:rPr>
              <a:t>est utilisé dans le processus d’attribution d’adresses IP aux périphériques. Au lieu de demander aux administrateurs réseau d’attribuer manuellement les adresses IP à tous les périphériques réseau, il </a:t>
            </a:r>
            <a:r>
              <a:rPr lang="fr-FR" sz="2500" b="1" i="0" dirty="0">
                <a:solidFill>
                  <a:schemeClr val="accent5">
                    <a:lumMod val="75000"/>
                  </a:schemeClr>
                </a:solidFill>
                <a:effectLst/>
                <a:latin typeface="Calibri" panose="020F0502020204030204" pitchFamily="34" charset="0"/>
                <a:cs typeface="Calibri" panose="020F0502020204030204" pitchFamily="34" charset="0"/>
              </a:rPr>
              <a:t>gère et automatise les configurations de manière centralisée</a:t>
            </a:r>
            <a:r>
              <a:rPr lang="fr-FR" sz="2500" b="0" i="0" dirty="0">
                <a:solidFill>
                  <a:srgbClr val="333333"/>
                </a:solidFill>
                <a:effectLst/>
                <a:latin typeface="Calibri" panose="020F0502020204030204" pitchFamily="34" charset="0"/>
                <a:cs typeface="Calibri" panose="020F0502020204030204" pitchFamily="34" charset="0"/>
              </a:rPr>
              <a:t>.</a:t>
            </a:r>
            <a:endParaRPr lang="fr-TN" sz="2500" dirty="0">
              <a:latin typeface="Calibri" panose="020F0502020204030204" pitchFamily="34" charset="0"/>
              <a:cs typeface="Calibri" panose="020F0502020204030204" pitchFamily="34" charset="0"/>
            </a:endParaRPr>
          </a:p>
        </p:txBody>
      </p:sp>
      <p:pic>
        <p:nvPicPr>
          <p:cNvPr id="4100" name="Picture 4" descr="DHCP : tout savoir sur le protocole de gestion d&amp;#39;adresse IP">
            <a:extLst>
              <a:ext uri="{FF2B5EF4-FFF2-40B4-BE49-F238E27FC236}">
                <a16:creationId xmlns:a16="http://schemas.microsoft.com/office/drawing/2014/main" id="{6E83CC9C-5D01-42DA-B8BF-4781371F96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199" y="1925685"/>
            <a:ext cx="471543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6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s ist ein DHCP-Server?: Einfach und verständlich erklärt!">
            <a:extLst>
              <a:ext uri="{FF2B5EF4-FFF2-40B4-BE49-F238E27FC236}">
                <a16:creationId xmlns:a16="http://schemas.microsoft.com/office/drawing/2014/main" id="{5E4AFF89-BA5B-4A01-B30F-F02F41481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63425"/>
            <a:ext cx="4733365" cy="54784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0321CAF-72A7-455D-B296-F4E48636FDBC}"/>
              </a:ext>
            </a:extLst>
          </p:cNvPr>
          <p:cNvSpPr txBox="1"/>
          <p:nvPr/>
        </p:nvSpPr>
        <p:spPr>
          <a:xfrm>
            <a:off x="5339476" y="1417077"/>
            <a:ext cx="6313878" cy="5478423"/>
          </a:xfrm>
          <a:prstGeom prst="rect">
            <a:avLst/>
          </a:prstGeom>
          <a:noFill/>
        </p:spPr>
        <p:txBody>
          <a:bodyPr wrap="square" rtlCol="0">
            <a:spAutoFit/>
          </a:bodyPr>
          <a:lstStyle/>
          <a:p>
            <a:pPr algn="just"/>
            <a:r>
              <a:rPr lang="fr-FR" sz="2500" dirty="0">
                <a:latin typeface="Calibri" panose="020F0502020204030204" pitchFamily="34" charset="0"/>
                <a:cs typeface="Calibri" panose="020F0502020204030204" pitchFamily="34" charset="0"/>
              </a:rPr>
              <a:t>L'introduction d'un serveur </a:t>
            </a:r>
            <a:r>
              <a:rPr lang="fr-FR" sz="2500" b="1" dirty="0">
                <a:solidFill>
                  <a:schemeClr val="accent5">
                    <a:lumMod val="75000"/>
                  </a:schemeClr>
                </a:solidFill>
                <a:latin typeface="Calibri" panose="020F0502020204030204" pitchFamily="34" charset="0"/>
                <a:cs typeface="Calibri" panose="020F0502020204030204" pitchFamily="34" charset="0"/>
              </a:rPr>
              <a:t>DHCP (</a:t>
            </a:r>
            <a:r>
              <a:rPr lang="fr-FR" sz="2500" b="1" dirty="0" err="1">
                <a:solidFill>
                  <a:schemeClr val="accent5">
                    <a:lumMod val="75000"/>
                  </a:schemeClr>
                </a:solidFill>
                <a:latin typeface="Calibri" panose="020F0502020204030204" pitchFamily="34" charset="0"/>
                <a:cs typeface="Calibri" panose="020F0502020204030204" pitchFamily="34" charset="0"/>
              </a:rPr>
              <a:t>Dynamic</a:t>
            </a:r>
            <a:r>
              <a:rPr lang="fr-FR" sz="2500" b="1" dirty="0">
                <a:solidFill>
                  <a:schemeClr val="accent5">
                    <a:lumMod val="75000"/>
                  </a:schemeClr>
                </a:solidFill>
                <a:latin typeface="Calibri" panose="020F0502020204030204" pitchFamily="34" charset="0"/>
                <a:cs typeface="Calibri" panose="020F0502020204030204" pitchFamily="34" charset="0"/>
              </a:rPr>
              <a:t> Host Configuration Protocol) </a:t>
            </a:r>
            <a:r>
              <a:rPr lang="fr-FR" sz="2500" dirty="0">
                <a:latin typeface="Calibri" panose="020F0502020204030204" pitchFamily="34" charset="0"/>
                <a:cs typeface="Calibri" panose="020F0502020204030204" pitchFamily="34" charset="0"/>
              </a:rPr>
              <a:t>sur le réseau local :</a:t>
            </a:r>
          </a:p>
          <a:p>
            <a:pPr algn="just"/>
            <a:endParaRPr lang="fr-FR" sz="2500" dirty="0">
              <a:latin typeface="Calibri" panose="020F0502020204030204" pitchFamily="34" charset="0"/>
              <a:cs typeface="Calibri" panose="020F0502020204030204" pitchFamily="34" charset="0"/>
            </a:endParaRPr>
          </a:p>
          <a:p>
            <a:pPr lvl="1" algn="just"/>
            <a:r>
              <a:rPr lang="fr-FR" sz="2500" dirty="0">
                <a:latin typeface="Calibri" panose="020F0502020204030204" pitchFamily="34" charset="0"/>
                <a:cs typeface="Calibri" panose="020F0502020204030204" pitchFamily="34" charset="0"/>
              </a:rPr>
              <a:t>Simplifie l'affectation des adresses IP aux périphériques mobiles et de bureau. </a:t>
            </a:r>
          </a:p>
          <a:p>
            <a:pPr lvl="1" algn="just"/>
            <a:endParaRPr lang="fr-FR" sz="2500" dirty="0">
              <a:latin typeface="Calibri" panose="020F0502020204030204" pitchFamily="34" charset="0"/>
              <a:cs typeface="Calibri" panose="020F0502020204030204" pitchFamily="34" charset="0"/>
            </a:endParaRPr>
          </a:p>
          <a:p>
            <a:pPr lvl="1" algn="just"/>
            <a:r>
              <a:rPr lang="fr-FR" sz="2500" dirty="0">
                <a:latin typeface="Calibri" panose="020F0502020204030204" pitchFamily="34" charset="0"/>
                <a:cs typeface="Calibri" panose="020F0502020204030204" pitchFamily="34" charset="0"/>
              </a:rPr>
              <a:t>Permet aux entreprises de gérer toutes les attributions d'adresses IP dynamiques à partir d'un serveur unique. </a:t>
            </a:r>
          </a:p>
          <a:p>
            <a:pPr lvl="1" algn="just"/>
            <a:endParaRPr lang="fr-FR" sz="2500" dirty="0">
              <a:latin typeface="Calibri" panose="020F0502020204030204" pitchFamily="34" charset="0"/>
              <a:cs typeface="Calibri" panose="020F0502020204030204" pitchFamily="34" charset="0"/>
            </a:endParaRPr>
          </a:p>
          <a:p>
            <a:pPr lvl="1" algn="just"/>
            <a:r>
              <a:rPr lang="fr-FR" sz="2500" dirty="0">
                <a:latin typeface="Calibri" panose="020F0502020204030204" pitchFamily="34" charset="0"/>
                <a:cs typeface="Calibri" panose="020F0502020204030204" pitchFamily="34" charset="0"/>
              </a:rPr>
              <a:t>Permet d'optimiser la gestion des adresses IP et garantit la cohérence à l'échelle de l'entreprise, y compris dans les filiales.</a:t>
            </a:r>
            <a:endParaRPr lang="en-US" sz="25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a:xfrm>
            <a:off x="11521354" y="6492875"/>
            <a:ext cx="264000" cy="269100"/>
          </a:xfrm>
        </p:spPr>
        <p:txBody>
          <a:bodyPr/>
          <a:lstStyle/>
          <a:p>
            <a:fld id="{194EA0E9-6AA5-4C72-ADD8-CBD3FCBC5038}" type="slidenum">
              <a:rPr lang="fr-FR" smtClean="0"/>
              <a:pPr/>
              <a:t>6</a:t>
            </a:fld>
            <a:endParaRPr lang="fr-FR" dirty="0"/>
          </a:p>
        </p:txBody>
      </p:sp>
      <p:sp>
        <p:nvSpPr>
          <p:cNvPr id="8" name="Titre 2">
            <a:extLst>
              <a:ext uri="{FF2B5EF4-FFF2-40B4-BE49-F238E27FC236}">
                <a16:creationId xmlns:a16="http://schemas.microsoft.com/office/drawing/2014/main" id="{BDF5F69A-98AF-4709-B9E0-E6A0729C0B59}"/>
              </a:ext>
            </a:extLst>
          </p:cNvPr>
          <p:cNvSpPr txBox="1">
            <a:spLocks/>
          </p:cNvSpPr>
          <p:nvPr/>
        </p:nvSpPr>
        <p:spPr>
          <a:xfrm>
            <a:off x="1137754"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Rôle du DHCP</a:t>
            </a:r>
            <a:endParaRPr lang="fr-FR" sz="4400" b="1" i="1" dirty="0">
              <a:solidFill>
                <a:schemeClr val="tx2">
                  <a:lumMod val="75000"/>
                </a:schemeClr>
              </a:solidFill>
              <a:latin typeface="Calibri" panose="020F0502020204030204" pitchFamily="34" charset="0"/>
              <a:cs typeface="Calibri" panose="020F0502020204030204" pitchFamily="34" charset="0"/>
            </a:endParaRPr>
          </a:p>
        </p:txBody>
      </p:sp>
      <p:sp>
        <p:nvSpPr>
          <p:cNvPr id="9" name="AutoShape 3">
            <a:extLst>
              <a:ext uri="{FF2B5EF4-FFF2-40B4-BE49-F238E27FC236}">
                <a16:creationId xmlns:a16="http://schemas.microsoft.com/office/drawing/2014/main" id="{3F08F41A-07CB-4689-AFF8-497E5222E70C}"/>
              </a:ext>
            </a:extLst>
          </p:cNvPr>
          <p:cNvSpPr>
            <a:spLocks noChangeArrowheads="1"/>
          </p:cNvSpPr>
          <p:nvPr/>
        </p:nvSpPr>
        <p:spPr bwMode="auto">
          <a:xfrm rot="5400000">
            <a:off x="5286218" y="3188100"/>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AutoShape 3">
            <a:extLst>
              <a:ext uri="{FF2B5EF4-FFF2-40B4-BE49-F238E27FC236}">
                <a16:creationId xmlns:a16="http://schemas.microsoft.com/office/drawing/2014/main" id="{9041BF40-CEB4-432C-A2EE-D785A91000F6}"/>
              </a:ext>
            </a:extLst>
          </p:cNvPr>
          <p:cNvSpPr>
            <a:spLocks noChangeArrowheads="1"/>
          </p:cNvSpPr>
          <p:nvPr/>
        </p:nvSpPr>
        <p:spPr bwMode="auto">
          <a:xfrm rot="5400000">
            <a:off x="5297178" y="4199643"/>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AutoShape 3">
            <a:extLst>
              <a:ext uri="{FF2B5EF4-FFF2-40B4-BE49-F238E27FC236}">
                <a16:creationId xmlns:a16="http://schemas.microsoft.com/office/drawing/2014/main" id="{9FFFC92C-12CC-4D22-AF62-7010C7EDB48D}"/>
              </a:ext>
            </a:extLst>
          </p:cNvPr>
          <p:cNvSpPr>
            <a:spLocks noChangeArrowheads="1"/>
          </p:cNvSpPr>
          <p:nvPr/>
        </p:nvSpPr>
        <p:spPr bwMode="auto">
          <a:xfrm rot="5400000">
            <a:off x="5286218" y="5739276"/>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1046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arn(inVertic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arn(inVertical)">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barn(inVertical)">
                                      <p:cBhvr>
                                        <p:cTn id="1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DHCP?">
            <a:extLst>
              <a:ext uri="{FF2B5EF4-FFF2-40B4-BE49-F238E27FC236}">
                <a16:creationId xmlns:a16="http://schemas.microsoft.com/office/drawing/2014/main" id="{9F378A58-3765-4F78-AC79-F1771430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010" y="2034568"/>
            <a:ext cx="8153699" cy="2788863"/>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p:cNvSpPr>
            <a:spLocks noGrp="1"/>
          </p:cNvSpPr>
          <p:nvPr>
            <p:ph type="sldNum" sz="quarter" idx="12"/>
          </p:nvPr>
        </p:nvSpPr>
        <p:spPr/>
        <p:txBody>
          <a:bodyPr/>
          <a:lstStyle/>
          <a:p>
            <a:fld id="{194EA0E9-6AA5-4C72-ADD8-CBD3FCBC5038}" type="slidenum">
              <a:rPr lang="fr-FR" smtClean="0"/>
              <a:pPr/>
              <a:t>7</a:t>
            </a:fld>
            <a:endParaRPr lang="fr-FR"/>
          </a:p>
        </p:txBody>
      </p:sp>
      <p:sp>
        <p:nvSpPr>
          <p:cNvPr id="8" name="Titre 2">
            <a:extLst>
              <a:ext uri="{FF2B5EF4-FFF2-40B4-BE49-F238E27FC236}">
                <a16:creationId xmlns:a16="http://schemas.microsoft.com/office/drawing/2014/main" id="{85CAC007-3417-4250-AB00-060FC3E4AD9F}"/>
              </a:ext>
            </a:extLst>
          </p:cNvPr>
          <p:cNvSpPr txBox="1">
            <a:spLocks/>
          </p:cNvSpPr>
          <p:nvPr/>
        </p:nvSpPr>
        <p:spPr>
          <a:xfrm>
            <a:off x="1234448" y="4880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b="1" i="1" dirty="0" err="1">
                <a:solidFill>
                  <a:schemeClr val="tx2">
                    <a:lumMod val="75000"/>
                  </a:schemeClr>
                </a:solidFill>
                <a:latin typeface="Calibri" panose="020F0502020204030204" pitchFamily="34" charset="0"/>
                <a:cs typeface="Calibri" panose="020F0502020204030204" pitchFamily="34" charset="0"/>
              </a:rPr>
              <a:t>Composants</a:t>
            </a:r>
            <a:r>
              <a:rPr lang="en-US" b="1" i="1" dirty="0">
                <a:solidFill>
                  <a:schemeClr val="tx2">
                    <a:lumMod val="75000"/>
                  </a:schemeClr>
                </a:solidFill>
                <a:latin typeface="Calibri" panose="020F0502020204030204" pitchFamily="34" charset="0"/>
                <a:cs typeface="Calibri" panose="020F0502020204030204" pitchFamily="34" charset="0"/>
              </a:rPr>
              <a:t> du DHCP</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62F6247F-B0E9-42E0-8A40-DBFB992A641F}"/>
              </a:ext>
            </a:extLst>
          </p:cNvPr>
          <p:cNvSpPr txBox="1"/>
          <p:nvPr/>
        </p:nvSpPr>
        <p:spPr>
          <a:xfrm>
            <a:off x="806822" y="1449354"/>
            <a:ext cx="9968753" cy="769441"/>
          </a:xfrm>
          <a:prstGeom prst="rect">
            <a:avLst/>
          </a:prstGeom>
          <a:noFill/>
        </p:spPr>
        <p:txBody>
          <a:bodyPr wrap="square">
            <a:spAutoFit/>
          </a:bodyPr>
          <a:lstStyle/>
          <a:p>
            <a:pPr algn="just" fontAlgn="base"/>
            <a:r>
              <a:rPr lang="fr-FR" sz="2200" b="0" i="0" dirty="0">
                <a:solidFill>
                  <a:srgbClr val="333333"/>
                </a:solidFill>
                <a:effectLst/>
                <a:latin typeface="Calibri" panose="020F0502020204030204" pitchFamily="34" charset="0"/>
                <a:cs typeface="Calibri" panose="020F0502020204030204" pitchFamily="34" charset="0"/>
              </a:rPr>
              <a:t>Pour utiliser le DHCP, il est important de comprendre tous ses composants:  </a:t>
            </a:r>
            <a:br>
              <a:rPr lang="fr-FR" sz="2200" b="0" i="0" dirty="0">
                <a:solidFill>
                  <a:srgbClr val="333333"/>
                </a:solidFill>
                <a:effectLst/>
                <a:latin typeface="Calibri" panose="020F0502020204030204" pitchFamily="34" charset="0"/>
                <a:cs typeface="Calibri" panose="020F0502020204030204" pitchFamily="34" charset="0"/>
              </a:rPr>
            </a:br>
            <a:endParaRPr lang="fr-TN" sz="22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2682AF2E-A5D3-4F87-AC1E-65F0CF50A32D}"/>
              </a:ext>
            </a:extLst>
          </p:cNvPr>
          <p:cNvSpPr txBox="1"/>
          <p:nvPr/>
        </p:nvSpPr>
        <p:spPr>
          <a:xfrm>
            <a:off x="8427198" y="4823431"/>
            <a:ext cx="3591990" cy="1877437"/>
          </a:xfrm>
          <a:prstGeom prst="rect">
            <a:avLst/>
          </a:prstGeom>
          <a:noFill/>
        </p:spPr>
        <p:txBody>
          <a:bodyPr wrap="square">
            <a:spAutoFit/>
          </a:bodyPr>
          <a:lstStyle/>
          <a:p>
            <a:pPr algn="ctr" fontAlgn="base"/>
            <a:r>
              <a:rPr lang="fr-FR" sz="2000" b="0" i="0" dirty="0">
                <a:solidFill>
                  <a:srgbClr val="333333"/>
                </a:solidFill>
                <a:effectLst/>
                <a:latin typeface="Calibri" panose="020F0502020204030204" pitchFamily="34" charset="0"/>
                <a:cs typeface="Calibri" panose="020F0502020204030204" pitchFamily="34" charset="0"/>
              </a:rPr>
              <a:t>Appareil en réseau exécutant le service DHCP qui contient les adresses IP et les informations de configuration associées. </a:t>
            </a:r>
          </a:p>
          <a:p>
            <a:r>
              <a:rPr lang="fr-FR" dirty="0"/>
              <a:t/>
            </a:r>
            <a:br>
              <a:rPr lang="fr-FR" dirty="0"/>
            </a:br>
            <a:endParaRPr lang="fr-TN" dirty="0"/>
          </a:p>
        </p:txBody>
      </p:sp>
      <p:sp>
        <p:nvSpPr>
          <p:cNvPr id="13" name="TextBox 12">
            <a:extLst>
              <a:ext uri="{FF2B5EF4-FFF2-40B4-BE49-F238E27FC236}">
                <a16:creationId xmlns:a16="http://schemas.microsoft.com/office/drawing/2014/main" id="{D48D4F91-2E3B-44B0-AAA9-63169C3918B2}"/>
              </a:ext>
            </a:extLst>
          </p:cNvPr>
          <p:cNvSpPr txBox="1"/>
          <p:nvPr/>
        </p:nvSpPr>
        <p:spPr>
          <a:xfrm>
            <a:off x="0" y="4738016"/>
            <a:ext cx="2886635"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0" i="0" dirty="0">
                <a:solidFill>
                  <a:srgbClr val="333333"/>
                </a:solidFill>
                <a:effectLst/>
                <a:latin typeface="Calibri" panose="020F0502020204030204" pitchFamily="34" charset="0"/>
                <a:cs typeface="Calibri" panose="020F0502020204030204" pitchFamily="34" charset="0"/>
              </a:rPr>
              <a:t>Le point de terminaison qui reçoit les informations de configuration d’un serveur DHCP. </a:t>
            </a:r>
          </a:p>
        </p:txBody>
      </p:sp>
      <p:sp>
        <p:nvSpPr>
          <p:cNvPr id="16" name="Rectangle 15">
            <a:extLst>
              <a:ext uri="{FF2B5EF4-FFF2-40B4-BE49-F238E27FC236}">
                <a16:creationId xmlns:a16="http://schemas.microsoft.com/office/drawing/2014/main" id="{314AFE82-132F-47A0-BC75-1C721DAE7D24}"/>
              </a:ext>
            </a:extLst>
          </p:cNvPr>
          <p:cNvSpPr/>
          <p:nvPr/>
        </p:nvSpPr>
        <p:spPr>
          <a:xfrm>
            <a:off x="1882010" y="1970246"/>
            <a:ext cx="2474837" cy="1705283"/>
          </a:xfrm>
          <a:prstGeom prst="rect">
            <a:avLst/>
          </a:prstGeom>
          <a:solidFill>
            <a:schemeClr val="accent1">
              <a:alpha val="0"/>
            </a:schemeClr>
          </a:solidFill>
          <a:ln w="317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EB409B7A-AA1E-4527-BDB3-8081C5F50DE5}"/>
              </a:ext>
            </a:extLst>
          </p:cNvPr>
          <p:cNvSpPr/>
          <p:nvPr/>
        </p:nvSpPr>
        <p:spPr>
          <a:xfrm>
            <a:off x="0" y="4602843"/>
            <a:ext cx="2886635" cy="1705283"/>
          </a:xfrm>
          <a:prstGeom prst="rect">
            <a:avLst/>
          </a:prstGeom>
          <a:solidFill>
            <a:schemeClr val="accent1">
              <a:alpha val="0"/>
            </a:schemeClr>
          </a:solidFill>
          <a:ln w="317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a:extLst>
              <a:ext uri="{FF2B5EF4-FFF2-40B4-BE49-F238E27FC236}">
                <a16:creationId xmlns:a16="http://schemas.microsoft.com/office/drawing/2014/main" id="{EAE7C513-F07C-4E0C-9D35-F878F8886953}"/>
              </a:ext>
            </a:extLst>
          </p:cNvPr>
          <p:cNvSpPr/>
          <p:nvPr/>
        </p:nvSpPr>
        <p:spPr>
          <a:xfrm>
            <a:off x="7433253" y="2034568"/>
            <a:ext cx="2474837" cy="1705283"/>
          </a:xfrm>
          <a:prstGeom prst="rect">
            <a:avLst/>
          </a:prstGeom>
          <a:solidFill>
            <a:schemeClr val="accent1">
              <a:alpha val="0"/>
            </a:schemeClr>
          </a:solid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a:extLst>
              <a:ext uri="{FF2B5EF4-FFF2-40B4-BE49-F238E27FC236}">
                <a16:creationId xmlns:a16="http://schemas.microsoft.com/office/drawing/2014/main" id="{9DB75697-1A6A-4031-A694-1E96EE58D0DE}"/>
              </a:ext>
            </a:extLst>
          </p:cNvPr>
          <p:cNvSpPr/>
          <p:nvPr/>
        </p:nvSpPr>
        <p:spPr>
          <a:xfrm>
            <a:off x="8371413" y="4822207"/>
            <a:ext cx="3591990" cy="1412916"/>
          </a:xfrm>
          <a:prstGeom prst="rect">
            <a:avLst/>
          </a:prstGeom>
          <a:solidFill>
            <a:schemeClr val="accent1">
              <a:alpha val="0"/>
            </a:schemeClr>
          </a:solid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TextBox 19">
            <a:extLst>
              <a:ext uri="{FF2B5EF4-FFF2-40B4-BE49-F238E27FC236}">
                <a16:creationId xmlns:a16="http://schemas.microsoft.com/office/drawing/2014/main" id="{4DBB394F-37A2-4ACE-8744-3D2042AB46A4}"/>
              </a:ext>
            </a:extLst>
          </p:cNvPr>
          <p:cNvSpPr txBox="1"/>
          <p:nvPr/>
        </p:nvSpPr>
        <p:spPr>
          <a:xfrm>
            <a:off x="4719255" y="5061537"/>
            <a:ext cx="2886635" cy="1631216"/>
          </a:xfrm>
          <a:prstGeom prst="rect">
            <a:avLst/>
          </a:prstGeom>
          <a:noFill/>
        </p:spPr>
        <p:txBody>
          <a:bodyPr wrap="square">
            <a:spAutoFit/>
          </a:bodyPr>
          <a:lstStyle/>
          <a:p>
            <a:pPr algn="ctr" fontAlgn="base"/>
            <a:r>
              <a:rPr lang="fr-FR" sz="2000" b="0" i="0" dirty="0">
                <a:solidFill>
                  <a:srgbClr val="333333"/>
                </a:solidFill>
                <a:effectLst/>
                <a:latin typeface="Calibri" panose="020F0502020204030204" pitchFamily="34" charset="0"/>
                <a:cs typeface="Calibri" panose="020F0502020204030204" pitchFamily="34" charset="0"/>
              </a:rPr>
              <a:t>Routeur ou hôte, il reçoit les messages clients diffusés sur ce réseau, puis les transmet à un serveur configuré.</a:t>
            </a:r>
          </a:p>
        </p:txBody>
      </p:sp>
      <p:sp>
        <p:nvSpPr>
          <p:cNvPr id="21" name="TextBox 20">
            <a:extLst>
              <a:ext uri="{FF2B5EF4-FFF2-40B4-BE49-F238E27FC236}">
                <a16:creationId xmlns:a16="http://schemas.microsoft.com/office/drawing/2014/main" id="{8F34D135-F073-48A0-BCD0-99885B5B6404}"/>
              </a:ext>
            </a:extLst>
          </p:cNvPr>
          <p:cNvSpPr txBox="1"/>
          <p:nvPr/>
        </p:nvSpPr>
        <p:spPr>
          <a:xfrm>
            <a:off x="5822131" y="3071781"/>
            <a:ext cx="1340235" cy="369332"/>
          </a:xfrm>
          <a:prstGeom prst="rect">
            <a:avLst/>
          </a:prstGeom>
          <a:noFill/>
        </p:spPr>
        <p:txBody>
          <a:bodyPr wrap="square">
            <a:spAutoFit/>
          </a:bodyPr>
          <a:lstStyle/>
          <a:p>
            <a:r>
              <a:rPr lang="fr-FR" b="1" i="0" dirty="0">
                <a:solidFill>
                  <a:srgbClr val="FF3300"/>
                </a:solidFill>
                <a:effectLst/>
                <a:latin typeface="agrandirnarrow"/>
              </a:rPr>
              <a:t>Relais DHCP </a:t>
            </a:r>
            <a:endParaRPr lang="fr-TN" b="1" dirty="0">
              <a:solidFill>
                <a:srgbClr val="FF3300"/>
              </a:solidFill>
            </a:endParaRPr>
          </a:p>
        </p:txBody>
      </p:sp>
      <p:sp>
        <p:nvSpPr>
          <p:cNvPr id="10" name="Oval 9">
            <a:extLst>
              <a:ext uri="{FF2B5EF4-FFF2-40B4-BE49-F238E27FC236}">
                <a16:creationId xmlns:a16="http://schemas.microsoft.com/office/drawing/2014/main" id="{6684FA28-08EC-41FA-9EB7-33093ABF5017}"/>
              </a:ext>
            </a:extLst>
          </p:cNvPr>
          <p:cNvSpPr/>
          <p:nvPr/>
        </p:nvSpPr>
        <p:spPr>
          <a:xfrm>
            <a:off x="4719255" y="2420471"/>
            <a:ext cx="2586379" cy="1864658"/>
          </a:xfrm>
          <a:prstGeom prst="ellipse">
            <a:avLst/>
          </a:prstGeom>
          <a:solidFill>
            <a:schemeClr val="accent1">
              <a:alpha val="14000"/>
            </a:schemeClr>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3" name="Oval 22">
            <a:extLst>
              <a:ext uri="{FF2B5EF4-FFF2-40B4-BE49-F238E27FC236}">
                <a16:creationId xmlns:a16="http://schemas.microsoft.com/office/drawing/2014/main" id="{9467ACC5-1E25-4223-8A7A-D7B2E10F0DA6}"/>
              </a:ext>
            </a:extLst>
          </p:cNvPr>
          <p:cNvSpPr/>
          <p:nvPr/>
        </p:nvSpPr>
        <p:spPr>
          <a:xfrm>
            <a:off x="4561877" y="4612440"/>
            <a:ext cx="3185811" cy="2218793"/>
          </a:xfrm>
          <a:prstGeom prst="ellipse">
            <a:avLst/>
          </a:prstGeom>
          <a:solidFill>
            <a:schemeClr val="accent1">
              <a:alpha val="14000"/>
            </a:schemeClr>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143594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6" grpId="0" animBg="1"/>
      <p:bldP spid="17" grpId="0" animBg="1"/>
      <p:bldP spid="18" grpId="0" animBg="1"/>
      <p:bldP spid="19" grpId="0" animBg="1"/>
      <p:bldP spid="20" grpId="0"/>
      <p:bldP spid="10"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194EA0E9-6AA5-4C72-ADD8-CBD3FCBC5038}" type="slidenum">
              <a:rPr lang="fr-FR" smtClean="0"/>
              <a:pPr/>
              <a:t>8</a:t>
            </a:fld>
            <a:endParaRPr lang="fr-FR"/>
          </a:p>
        </p:txBody>
      </p:sp>
      <p:sp>
        <p:nvSpPr>
          <p:cNvPr id="10" name="Titre 2">
            <a:extLst>
              <a:ext uri="{FF2B5EF4-FFF2-40B4-BE49-F238E27FC236}">
                <a16:creationId xmlns:a16="http://schemas.microsoft.com/office/drawing/2014/main" id="{32AFF3A8-6299-4502-BF43-090FC9F270F2}"/>
              </a:ext>
            </a:extLst>
          </p:cNvPr>
          <p:cNvSpPr txBox="1">
            <a:spLocks/>
          </p:cNvSpPr>
          <p:nvPr/>
        </p:nvSpPr>
        <p:spPr>
          <a:xfrm>
            <a:off x="1370836" y="5085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tx2">
                    <a:lumMod val="75000"/>
                  </a:schemeClr>
                </a:solidFill>
                <a:latin typeface="Calibri" panose="020F0502020204030204" pitchFamily="34" charset="0"/>
                <a:cs typeface="Calibri" panose="020F0502020204030204" pitchFamily="34" charset="0"/>
              </a:rPr>
              <a:t>Les principaux Avantages du DHCP</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D08F63F-55C0-4D4C-B22F-EC5B253722E1}"/>
              </a:ext>
            </a:extLst>
          </p:cNvPr>
          <p:cNvPicPr>
            <a:picLocks noChangeAspect="1"/>
          </p:cNvPicPr>
          <p:nvPr/>
        </p:nvPicPr>
        <p:blipFill>
          <a:blip r:embed="rId3"/>
          <a:stretch>
            <a:fillRect/>
          </a:stretch>
        </p:blipFill>
        <p:spPr>
          <a:xfrm>
            <a:off x="10121462" y="5052351"/>
            <a:ext cx="2070538" cy="1739252"/>
          </a:xfrm>
          <a:prstGeom prst="rect">
            <a:avLst/>
          </a:prstGeom>
        </p:spPr>
      </p:pic>
      <p:sp>
        <p:nvSpPr>
          <p:cNvPr id="14" name="TextBox 13">
            <a:extLst>
              <a:ext uri="{FF2B5EF4-FFF2-40B4-BE49-F238E27FC236}">
                <a16:creationId xmlns:a16="http://schemas.microsoft.com/office/drawing/2014/main" id="{0829D9E4-E9D5-4072-A870-E06573014867}"/>
              </a:ext>
            </a:extLst>
          </p:cNvPr>
          <p:cNvSpPr txBox="1"/>
          <p:nvPr/>
        </p:nvSpPr>
        <p:spPr>
          <a:xfrm>
            <a:off x="945621" y="1704300"/>
            <a:ext cx="9507226" cy="3477875"/>
          </a:xfrm>
          <a:prstGeom prst="rect">
            <a:avLst/>
          </a:prstGeom>
          <a:noFill/>
        </p:spPr>
        <p:txBody>
          <a:bodyPr wrap="square">
            <a:spAutoFit/>
          </a:bodyPr>
          <a:lstStyle/>
          <a:p>
            <a:pPr marL="342900" indent="-342900" algn="just">
              <a:buFont typeface="Wingdings" panose="05000000000000000000" pitchFamily="2" charset="2"/>
              <a:buChar char="q"/>
            </a:pPr>
            <a:r>
              <a:rPr lang="fr-FR" sz="2200" b="0" i="0" dirty="0">
                <a:effectLst/>
                <a:latin typeface="Calibri" panose="020F0502020204030204" pitchFamily="34" charset="0"/>
                <a:cs typeface="Calibri" panose="020F0502020204030204" pitchFamily="34" charset="0"/>
              </a:rPr>
              <a:t> La gestion plus facile des adresses IP.</a:t>
            </a:r>
            <a:endParaRPr lang="fr-TN" sz="2200" dirty="0">
              <a:latin typeface="Calibri" panose="020F0502020204030204" pitchFamily="34" charset="0"/>
              <a:cs typeface="Calibri" panose="020F0502020204030204" pitchFamily="34" charset="0"/>
            </a:endParaRPr>
          </a:p>
          <a:p>
            <a:pPr algn="just"/>
            <a:endParaRPr lang="fr-FR" sz="2200" b="0" i="0" dirty="0">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fr-FR" sz="2200" b="0" i="0" dirty="0">
                <a:effectLst/>
                <a:latin typeface="Calibri" panose="020F0502020204030204" pitchFamily="34" charset="0"/>
                <a:cs typeface="Calibri" panose="020F0502020204030204" pitchFamily="34" charset="0"/>
              </a:rPr>
              <a:t>Il permet de </a:t>
            </a:r>
            <a:r>
              <a:rPr lang="fr-FR" sz="2200" b="1" i="0" dirty="0">
                <a:effectLst/>
                <a:latin typeface="Calibri" panose="020F0502020204030204" pitchFamily="34" charset="0"/>
                <a:cs typeface="Calibri" panose="020F0502020204030204" pitchFamily="34" charset="0"/>
              </a:rPr>
              <a:t>configurer un réseau TCP/IP plus rapidement</a:t>
            </a:r>
            <a:r>
              <a:rPr lang="fr-FR" sz="2200" b="0" i="0" dirty="0">
                <a:effectLst/>
                <a:latin typeface="Calibri" panose="020F0502020204030204" pitchFamily="34" charset="0"/>
                <a:cs typeface="Calibri" panose="020F0502020204030204" pitchFamily="34" charset="0"/>
              </a:rPr>
              <a:t>. </a:t>
            </a:r>
          </a:p>
          <a:p>
            <a:pPr marL="342900" indent="-342900" algn="just">
              <a:buFont typeface="Wingdings" panose="05000000000000000000" pitchFamily="2" charset="2"/>
              <a:buChar char="q"/>
            </a:pPr>
            <a:endParaRPr lang="fr-FR" sz="22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fr-FR" sz="2200" dirty="0">
                <a:latin typeface="Calibri" panose="020F0502020204030204" pitchFamily="34" charset="0"/>
                <a:cs typeface="Calibri" panose="020F0502020204030204" pitchFamily="34" charset="0"/>
              </a:rPr>
              <a:t>S</a:t>
            </a:r>
            <a:r>
              <a:rPr lang="fr-FR" sz="2200" b="0" i="0" dirty="0">
                <a:effectLst/>
                <a:latin typeface="Calibri" panose="020F0502020204030204" pitchFamily="34" charset="0"/>
                <a:cs typeface="Calibri" panose="020F0502020204030204" pitchFamily="34" charset="0"/>
              </a:rPr>
              <a:t>implifie l’administration en fournissant aux clients des adresses IP, avec les </a:t>
            </a:r>
            <a:r>
              <a:rPr lang="fr-FR" sz="2200" b="1" i="0" dirty="0">
                <a:effectLst/>
                <a:latin typeface="Calibri" panose="020F0502020204030204" pitchFamily="34" charset="0"/>
                <a:cs typeface="Calibri" panose="020F0502020204030204" pitchFamily="34" charset="0"/>
              </a:rPr>
              <a:t>adresses de la passerelle par défaut</a:t>
            </a:r>
            <a:r>
              <a:rPr lang="fr-FR" sz="2200" b="0" i="0" dirty="0">
                <a:effectLst/>
                <a:latin typeface="Calibri" panose="020F0502020204030204" pitchFamily="34" charset="0"/>
                <a:cs typeface="Calibri" panose="020F0502020204030204" pitchFamily="34" charset="0"/>
              </a:rPr>
              <a:t>, des </a:t>
            </a:r>
            <a:r>
              <a:rPr lang="fr-FR" sz="2200" b="1" i="0" dirty="0">
                <a:effectLst/>
                <a:latin typeface="Calibri" panose="020F0502020204030204" pitchFamily="34" charset="0"/>
                <a:cs typeface="Calibri" panose="020F0502020204030204" pitchFamily="34" charset="0"/>
              </a:rPr>
              <a:t>serveurs DNS</a:t>
            </a:r>
            <a:r>
              <a:rPr lang="fr-FR" sz="2200" b="0" i="0" dirty="0">
                <a:effectLst/>
                <a:latin typeface="Calibri" panose="020F0502020204030204" pitchFamily="34" charset="0"/>
                <a:cs typeface="Calibri" panose="020F0502020204030204" pitchFamily="34" charset="0"/>
              </a:rPr>
              <a:t>, des </a:t>
            </a:r>
            <a:r>
              <a:rPr lang="fr-FR" sz="2200" b="1" i="0" dirty="0">
                <a:effectLst/>
                <a:latin typeface="Calibri" panose="020F0502020204030204" pitchFamily="34" charset="0"/>
                <a:cs typeface="Calibri" panose="020F0502020204030204" pitchFamily="34" charset="0"/>
              </a:rPr>
              <a:t>serveurs WINS </a:t>
            </a:r>
            <a:r>
              <a:rPr lang="fr-FR" sz="2200" b="0" i="0" dirty="0">
                <a:effectLst/>
                <a:latin typeface="Calibri" panose="020F0502020204030204" pitchFamily="34" charset="0"/>
                <a:cs typeface="Calibri" panose="020F0502020204030204" pitchFamily="34" charset="0"/>
              </a:rPr>
              <a:t>et d’autres serveurs utiles au client. </a:t>
            </a:r>
          </a:p>
          <a:p>
            <a:pPr algn="just"/>
            <a:endParaRPr lang="fr-FR" sz="2200" b="0" i="0" dirty="0">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fr-FR" sz="2200" dirty="0">
                <a:latin typeface="Calibri" panose="020F0502020204030204" pitchFamily="34" charset="0"/>
                <a:cs typeface="Calibri" panose="020F0502020204030204" pitchFamily="34" charset="0"/>
              </a:rPr>
              <a:t>L’utilisation du </a:t>
            </a:r>
            <a:r>
              <a:rPr lang="fr-FR" sz="2200" b="1" dirty="0">
                <a:latin typeface="Calibri" panose="020F0502020204030204" pitchFamily="34" charset="0"/>
                <a:cs typeface="Calibri" panose="020F0502020204030204" pitchFamily="34" charset="0"/>
              </a:rPr>
              <a:t>pool</a:t>
            </a:r>
            <a:r>
              <a:rPr lang="fr-FR" sz="2200" dirty="0">
                <a:latin typeface="Calibri" panose="020F0502020204030204" pitchFamily="34" charset="0"/>
                <a:cs typeface="Calibri" panose="020F0502020204030204" pitchFamily="34" charset="0"/>
              </a:rPr>
              <a:t> permet également d’éviter les conflits d’adresses qui surviennent quand la même adresse IP est attribuée par erreur à deux hôtes.</a:t>
            </a:r>
            <a:endParaRPr lang="fr-T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41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arn(inVertic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barn(inVertical)">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barn(inVertical)">
                                      <p:cBhvr>
                                        <p:cTn id="2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75B89-8F75-446A-AA40-5A110D03126D}"/>
              </a:ext>
            </a:extLst>
          </p:cNvPr>
          <p:cNvSpPr>
            <a:spLocks noGrp="1"/>
          </p:cNvSpPr>
          <p:nvPr>
            <p:ph type="sldNum" sz="quarter" idx="12"/>
          </p:nvPr>
        </p:nvSpPr>
        <p:spPr/>
        <p:txBody>
          <a:bodyPr/>
          <a:lstStyle/>
          <a:p>
            <a:fld id="{194EA0E9-6AA5-4C72-ADD8-CBD3FCBC5038}" type="slidenum">
              <a:rPr lang="fr-FR" smtClean="0"/>
              <a:pPr/>
              <a:t>9</a:t>
            </a:fld>
            <a:endParaRPr lang="fr-FR"/>
          </a:p>
        </p:txBody>
      </p:sp>
      <p:sp>
        <p:nvSpPr>
          <p:cNvPr id="5" name="Titre 2">
            <a:extLst>
              <a:ext uri="{FF2B5EF4-FFF2-40B4-BE49-F238E27FC236}">
                <a16:creationId xmlns:a16="http://schemas.microsoft.com/office/drawing/2014/main" id="{926CE6F9-8D21-400D-9BDA-F4ED02363054}"/>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Comment fonctionne DHCP (1/4) </a:t>
            </a:r>
            <a:endParaRPr lang="fr-FR" sz="4400" b="1" i="1" dirty="0">
              <a:solidFill>
                <a:srgbClr val="C00000"/>
              </a:solidFill>
              <a:latin typeface="Calibri" panose="020F0502020204030204" pitchFamily="34" charset="0"/>
              <a:cs typeface="Calibri" panose="020F0502020204030204" pitchFamily="34" charset="0"/>
            </a:endParaRPr>
          </a:p>
        </p:txBody>
      </p:sp>
      <p:pic>
        <p:nvPicPr>
          <p:cNvPr id="12" name="Picture 4" descr="what is a dhcp server">
            <a:extLst>
              <a:ext uri="{FF2B5EF4-FFF2-40B4-BE49-F238E27FC236}">
                <a16:creationId xmlns:a16="http://schemas.microsoft.com/office/drawing/2014/main" id="{58290CAE-E49D-4AA2-8F30-0DE82370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3154"/>
            <a:ext cx="6985466" cy="41048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F212E01-CB0A-4C19-BDEC-976459EC0A98}"/>
              </a:ext>
            </a:extLst>
          </p:cNvPr>
          <p:cNvSpPr txBox="1"/>
          <p:nvPr/>
        </p:nvSpPr>
        <p:spPr>
          <a:xfrm>
            <a:off x="974062" y="1484547"/>
            <a:ext cx="10515599" cy="861774"/>
          </a:xfrm>
          <a:prstGeom prst="rect">
            <a:avLst/>
          </a:prstGeom>
          <a:noFill/>
        </p:spPr>
        <p:txBody>
          <a:bodyPr wrap="square">
            <a:spAutoFit/>
          </a:bodyPr>
          <a:lstStyle/>
          <a:p>
            <a:pPr algn="just"/>
            <a:r>
              <a:rPr lang="fr-FR" sz="2500" b="0" i="0">
                <a:solidFill>
                  <a:srgbClr val="333333"/>
                </a:solidFill>
                <a:effectLst/>
                <a:latin typeface="Calibri" panose="020F0502020204030204" pitchFamily="34" charset="0"/>
                <a:cs typeface="Calibri" panose="020F0502020204030204" pitchFamily="34" charset="0"/>
              </a:rPr>
              <a:t>L’opération DHCP commence avec un périphérique (le client) demandant une adresse IP à un routeur (l’hôte). </a:t>
            </a:r>
            <a:endParaRPr lang="fr-FR" sz="2500" dirty="0">
              <a:solidFill>
                <a:srgbClr val="333333"/>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87226B4D-0D84-44A6-8504-30AC3468FA70}"/>
              </a:ext>
            </a:extLst>
          </p:cNvPr>
          <p:cNvSpPr txBox="1"/>
          <p:nvPr/>
        </p:nvSpPr>
        <p:spPr>
          <a:xfrm>
            <a:off x="7177158" y="3636643"/>
            <a:ext cx="4312503" cy="1477328"/>
          </a:xfrm>
          <a:prstGeom prst="rect">
            <a:avLst/>
          </a:prstGeom>
          <a:noFill/>
        </p:spPr>
        <p:txBody>
          <a:bodyPr wrap="square">
            <a:spAutoFit/>
          </a:bodyPr>
          <a:lstStyle/>
          <a:p>
            <a:pPr algn="just" fontAlgn="base"/>
            <a:r>
              <a:rPr lang="fr-FR" b="0" i="0" dirty="0">
                <a:solidFill>
                  <a:srgbClr val="333333"/>
                </a:solidFill>
                <a:effectLst/>
                <a:latin typeface="agrandirnarrow"/>
              </a:rPr>
              <a:t>Un message envoyé est appelé une </a:t>
            </a:r>
            <a:r>
              <a:rPr lang="fr-FR" b="1" i="0" dirty="0">
                <a:solidFill>
                  <a:schemeClr val="accent5">
                    <a:lumMod val="75000"/>
                  </a:schemeClr>
                </a:solidFill>
                <a:effectLst/>
                <a:latin typeface="agrandirnarrow"/>
              </a:rPr>
              <a:t>demande de découverte DHCP (</a:t>
            </a:r>
            <a:r>
              <a:rPr lang="fr-FR" b="1" dirty="0">
                <a:solidFill>
                  <a:schemeClr val="accent5">
                    <a:lumMod val="75000"/>
                  </a:schemeClr>
                </a:solidFill>
                <a:latin typeface="CiscoSansTTLight"/>
              </a:rPr>
              <a:t>DHCPDISCOVER)</a:t>
            </a:r>
            <a:r>
              <a:rPr lang="fr-FR" b="0" i="0" dirty="0">
                <a:solidFill>
                  <a:srgbClr val="333333"/>
                </a:solidFill>
                <a:effectLst/>
                <a:latin typeface="agrandirnarrow"/>
              </a:rPr>
              <a:t>. Lorsque le serveur reçoit cette requête, il la relaie vers son service réseau DHCP. </a:t>
            </a:r>
          </a:p>
        </p:txBody>
      </p:sp>
      <p:sp>
        <p:nvSpPr>
          <p:cNvPr id="18" name="Rectangle 17">
            <a:extLst>
              <a:ext uri="{FF2B5EF4-FFF2-40B4-BE49-F238E27FC236}">
                <a16:creationId xmlns:a16="http://schemas.microsoft.com/office/drawing/2014/main" id="{37F0D0E6-F016-4C28-9DE8-B61EBF3322BD}"/>
              </a:ext>
            </a:extLst>
          </p:cNvPr>
          <p:cNvSpPr/>
          <p:nvPr/>
        </p:nvSpPr>
        <p:spPr>
          <a:xfrm>
            <a:off x="1954306" y="2976282"/>
            <a:ext cx="2976282" cy="1021977"/>
          </a:xfrm>
          <a:prstGeom prst="rect">
            <a:avLst/>
          </a:prstGeom>
          <a:solidFill>
            <a:schemeClr val="accent1">
              <a:alpha val="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9" name="TextBox 18">
            <a:extLst>
              <a:ext uri="{FF2B5EF4-FFF2-40B4-BE49-F238E27FC236}">
                <a16:creationId xmlns:a16="http://schemas.microsoft.com/office/drawing/2014/main" id="{A5F262ED-E149-46AE-A566-D66CBA3BE0BA}"/>
              </a:ext>
            </a:extLst>
          </p:cNvPr>
          <p:cNvSpPr txBox="1"/>
          <p:nvPr/>
        </p:nvSpPr>
        <p:spPr>
          <a:xfrm>
            <a:off x="7177158" y="3101788"/>
            <a:ext cx="1762614" cy="430887"/>
          </a:xfrm>
          <a:prstGeom prst="rect">
            <a:avLst/>
          </a:prstGeom>
          <a:noFill/>
        </p:spPr>
        <p:txBody>
          <a:bodyPr wrap="square" rtlCol="0">
            <a:spAutoFit/>
          </a:bodyPr>
          <a:lstStyle/>
          <a:p>
            <a:r>
              <a:rPr lang="fr-FR" sz="2200" b="1" i="1" dirty="0">
                <a:solidFill>
                  <a:srgbClr val="C00000"/>
                </a:solidFill>
                <a:latin typeface="Calibri" panose="020F0502020204030204" pitchFamily="34" charset="0"/>
                <a:cs typeface="Calibri" panose="020F0502020204030204" pitchFamily="34" charset="0"/>
              </a:rPr>
              <a:t>Etape</a:t>
            </a:r>
            <a:r>
              <a:rPr lang="fr-FR" sz="2200" dirty="0">
                <a:solidFill>
                  <a:srgbClr val="C00000"/>
                </a:solidFill>
                <a:latin typeface="Calibri" panose="020F0502020204030204" pitchFamily="34" charset="0"/>
                <a:cs typeface="Calibri" panose="020F0502020204030204" pitchFamily="34" charset="0"/>
              </a:rPr>
              <a:t> 1: </a:t>
            </a:r>
            <a:endParaRPr lang="fr-TN" sz="22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2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3779</TotalTime>
  <Words>1177</Words>
  <Application>Microsoft Office PowerPoint</Application>
  <PresentationFormat>Grand écran</PresentationFormat>
  <Paragraphs>195</Paragraphs>
  <Slides>28</Slides>
  <Notes>11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28</vt:i4>
      </vt:variant>
    </vt:vector>
  </HeadingPairs>
  <TitlesOfParts>
    <vt:vector size="39" baseType="lpstr">
      <vt:lpstr>agrandirnarrow</vt:lpstr>
      <vt:lpstr>Arial</vt:lpstr>
      <vt:lpstr>Calibri</vt:lpstr>
      <vt:lpstr>Cambria</vt:lpstr>
      <vt:lpstr>CiscoSans</vt:lpstr>
      <vt:lpstr>CiscoSansTTLight</vt:lpstr>
      <vt:lpstr>Noto Sans</vt:lpstr>
      <vt:lpstr>Open Sans</vt:lpstr>
      <vt:lpstr>Times New Roman</vt:lpstr>
      <vt:lpstr>Wingdings</vt:lpstr>
      <vt:lpstr>Office Theme</vt:lpstr>
      <vt:lpstr>Chapitre 3 DHCP : Dynamic Host Configuration Protocol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Configuration d'un serveur DHCPv4 de base </vt:lpstr>
      <vt:lpstr>Configuration d'un serveur DHCPv4 de base </vt:lpstr>
      <vt:lpstr>Configuration d'un serveur DHCPv4 de base </vt:lpstr>
      <vt:lpstr>Vérification de la configuration DHCPv4  </vt:lpstr>
      <vt:lpstr>Présentation PowerPoint</vt:lpstr>
      <vt:lpstr>Présentation PowerPoint</vt:lpstr>
      <vt:lpstr>Configuration d'un routeur en tant que client DHCPv4  </vt:lpstr>
      <vt:lpstr>Configuration d'un routeur sans fil en tant que client DHCPv4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Hajer Bargaoui</dc:creator>
  <cp:lastModifiedBy>MSI</cp:lastModifiedBy>
  <cp:revision>195</cp:revision>
  <dcterms:created xsi:type="dcterms:W3CDTF">2021-09-24T12:56:43Z</dcterms:created>
  <dcterms:modified xsi:type="dcterms:W3CDTF">2022-10-10T09:27:24Z</dcterms:modified>
</cp:coreProperties>
</file>