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615" r:id="rId2"/>
    <p:sldId id="482" r:id="rId3"/>
    <p:sldId id="519" r:id="rId4"/>
    <p:sldId id="639" r:id="rId5"/>
    <p:sldId id="520" r:id="rId6"/>
    <p:sldId id="535" r:id="rId7"/>
    <p:sldId id="638" r:id="rId8"/>
    <p:sldId id="534" r:id="rId9"/>
    <p:sldId id="521" r:id="rId10"/>
    <p:sldId id="523" r:id="rId11"/>
    <p:sldId id="524" r:id="rId12"/>
    <p:sldId id="643" r:id="rId13"/>
    <p:sldId id="644" r:id="rId14"/>
    <p:sldId id="645" r:id="rId15"/>
    <p:sldId id="646" r:id="rId16"/>
    <p:sldId id="637" r:id="rId17"/>
    <p:sldId id="525" r:id="rId18"/>
    <p:sldId id="527" r:id="rId19"/>
    <p:sldId id="528" r:id="rId20"/>
    <p:sldId id="529" r:id="rId21"/>
    <p:sldId id="531" r:id="rId22"/>
    <p:sldId id="533" r:id="rId23"/>
    <p:sldId id="530" r:id="rId24"/>
    <p:sldId id="537" r:id="rId25"/>
    <p:sldId id="538" r:id="rId26"/>
    <p:sldId id="539" r:id="rId27"/>
    <p:sldId id="540" r:id="rId28"/>
    <p:sldId id="541" r:id="rId29"/>
    <p:sldId id="542" r:id="rId30"/>
    <p:sldId id="543" r:id="rId31"/>
    <p:sldId id="544" r:id="rId32"/>
    <p:sldId id="545" r:id="rId33"/>
    <p:sldId id="546" r:id="rId34"/>
    <p:sldId id="547" r:id="rId35"/>
    <p:sldId id="548" r:id="rId36"/>
    <p:sldId id="642" r:id="rId37"/>
    <p:sldId id="641" r:id="rId38"/>
    <p:sldId id="25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EE07D4-F84E-4BBE-9AD3-719F4B2C30E8}">
          <p14:sldIdLst>
            <p14:sldId id="615"/>
          </p14:sldIdLst>
        </p14:section>
        <p14:section name="Default Section" id="{5D854F53-0325-4106-96CA-A5702F0D0C7D}">
          <p14:sldIdLst>
            <p14:sldId id="482"/>
            <p14:sldId id="519"/>
            <p14:sldId id="639"/>
            <p14:sldId id="520"/>
            <p14:sldId id="535"/>
            <p14:sldId id="638"/>
            <p14:sldId id="534"/>
            <p14:sldId id="521"/>
            <p14:sldId id="523"/>
            <p14:sldId id="524"/>
            <p14:sldId id="643"/>
            <p14:sldId id="644"/>
            <p14:sldId id="645"/>
            <p14:sldId id="646"/>
            <p14:sldId id="637"/>
            <p14:sldId id="525"/>
            <p14:sldId id="527"/>
            <p14:sldId id="528"/>
            <p14:sldId id="529"/>
            <p14:sldId id="531"/>
            <p14:sldId id="533"/>
            <p14:sldId id="530"/>
            <p14:sldId id="537"/>
            <p14:sldId id="538"/>
            <p14:sldId id="539"/>
            <p14:sldId id="540"/>
            <p14:sldId id="541"/>
            <p14:sldId id="542"/>
            <p14:sldId id="543"/>
            <p14:sldId id="544"/>
            <p14:sldId id="545"/>
            <p14:sldId id="546"/>
            <p14:sldId id="547"/>
            <p14:sldId id="548"/>
            <p14:sldId id="642"/>
            <p14:sldId id="641"/>
            <p14:sldId id="257"/>
          </p14:sldIdLst>
        </p14:section>
        <p14:section name="Default Section" id="{D429F462-38A4-4A6A-8A24-FC6B6DA3058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99"/>
    <a:srgbClr val="CA1814"/>
    <a:srgbClr val="2E2B2B"/>
    <a:srgbClr val="363233"/>
    <a:srgbClr val="CC00CC"/>
    <a:srgbClr val="FF3300"/>
    <a:srgbClr val="E9E7E8"/>
    <a:srgbClr val="F43C4E"/>
    <a:srgbClr val="D0CDCF"/>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Style léger 2 - Accentuation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Style moyen 1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39" autoAdjust="0"/>
    <p:restoredTop sz="85820" autoAdjust="0"/>
  </p:normalViewPr>
  <p:slideViewPr>
    <p:cSldViewPr snapToGrid="0">
      <p:cViewPr varScale="1">
        <p:scale>
          <a:sx n="76" d="100"/>
          <a:sy n="76" d="100"/>
        </p:scale>
        <p:origin x="792"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3DF0B8-1B48-4225-9701-63468AF0DF5E}" type="datetimeFigureOut">
              <a:rPr lang="en-US" smtClean="0"/>
              <a:pPr/>
              <a:t>10/18/2022</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CA5863-5F8F-4656-8519-B0608FA8CD3E}" type="slidenum">
              <a:rPr lang="en-US" smtClean="0"/>
              <a:pPr/>
              <a:t>‹N°›</a:t>
            </a:fld>
            <a:endParaRPr lang="en-US"/>
          </a:p>
        </p:txBody>
      </p:sp>
    </p:spTree>
    <p:extLst>
      <p:ext uri="{BB962C8B-B14F-4D97-AF65-F5344CB8AC3E}">
        <p14:creationId xmlns:p14="http://schemas.microsoft.com/office/powerpoint/2010/main" val="2147421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9F276991-BA79-4C5E-87AE-97975451B90F}" type="slidenum">
              <a:rPr lang="fr-FR" smtClean="0"/>
              <a:pPr/>
              <a:t>2</a:t>
            </a:fld>
            <a:endParaRPr lang="fr-FR"/>
          </a:p>
        </p:txBody>
      </p:sp>
    </p:spTree>
    <p:extLst>
      <p:ext uri="{BB962C8B-B14F-4D97-AF65-F5344CB8AC3E}">
        <p14:creationId xmlns:p14="http://schemas.microsoft.com/office/powerpoint/2010/main" val="4291994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dirty="0">
                <a:latin typeface="Calibri" panose="020F0502020204030204" pitchFamily="34" charset="0"/>
                <a:cs typeface="Calibri" panose="020F0502020204030204" pitchFamily="34" charset="0"/>
              </a:rPr>
              <a:t> Le manque d'espace d'adressage IPv4 a été le facteur le plus décisif pour la transition vers l'IPv6. À mesure que les connexions à Internet augmentent en Afrique, en Asie et dans d'autres parties du monde, les adresses IPv4 deviennent insuffisantes pour prendre en charge cette croissance. </a:t>
            </a:r>
            <a:endParaRPr lang="fr-TN" dirty="0"/>
          </a:p>
        </p:txBody>
      </p:sp>
      <p:sp>
        <p:nvSpPr>
          <p:cNvPr id="4" name="Slide Number Placeholder 3"/>
          <p:cNvSpPr>
            <a:spLocks noGrp="1"/>
          </p:cNvSpPr>
          <p:nvPr>
            <p:ph type="sldNum" sz="quarter" idx="5"/>
          </p:nvPr>
        </p:nvSpPr>
        <p:spPr/>
        <p:txBody>
          <a:bodyPr/>
          <a:lstStyle/>
          <a:p>
            <a:fld id="{C1CA5863-5F8F-4656-8519-B0608FA8CD3E}" type="slidenum">
              <a:rPr lang="en-US" smtClean="0"/>
              <a:pPr/>
              <a:t>3</a:t>
            </a:fld>
            <a:endParaRPr lang="en-US"/>
          </a:p>
        </p:txBody>
      </p:sp>
    </p:spTree>
    <p:extLst>
      <p:ext uri="{BB962C8B-B14F-4D97-AF65-F5344CB8AC3E}">
        <p14:creationId xmlns:p14="http://schemas.microsoft.com/office/powerpoint/2010/main" val="1864145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None/>
            </a:pPr>
            <a:r>
              <a:rPr lang="fr-FR" dirty="0"/>
              <a:t>Les adresses IPv6 ont une longueur de 128 bits et sont notées sous forme de chaînes de valeurs hexadécimales. Tous les groupes de 4 bits sont représentés par un caractère hexadécimal unique ; pour un total de 32 valeurs hexadécimales. </a:t>
            </a:r>
          </a:p>
          <a:p>
            <a:pPr algn="just">
              <a:buNone/>
            </a:pPr>
            <a:endParaRPr lang="fr-FR" dirty="0"/>
          </a:p>
          <a:p>
            <a:pPr algn="just">
              <a:buNone/>
            </a:pPr>
            <a:r>
              <a:rPr lang="fr-FR" dirty="0"/>
              <a:t>Les adresses IPv6 ne sont pas sensibles à la casse et peuvent être notées en minuscules ou en majuscules.</a:t>
            </a:r>
          </a:p>
          <a:p>
            <a:pPr algn="just"/>
            <a:r>
              <a:rPr lang="fr-FR" sz="1200" dirty="0"/>
              <a:t>Le format privilégié pour noter une adresse IPv6 est x:x:x:x:x:x:x:x, où chaque « x » est constitué de quatre valeurs hexadécimales. </a:t>
            </a:r>
          </a:p>
          <a:p>
            <a:pPr algn="just"/>
            <a:endParaRPr lang="fr-FR" sz="1200" dirty="0"/>
          </a:p>
          <a:p>
            <a:pPr algn="just"/>
            <a:r>
              <a:rPr lang="fr-FR" sz="1200" dirty="0"/>
              <a:t>Pour faire référence aux 8 bits d'une adresse IPv4, nous utilisons le terme « octet ». Pour les adresses IPv6, « </a:t>
            </a:r>
            <a:r>
              <a:rPr lang="fr-FR" sz="1200" dirty="0" err="1"/>
              <a:t>hextet</a:t>
            </a:r>
            <a:r>
              <a:rPr lang="fr-FR" sz="1200" dirty="0"/>
              <a:t> » est le terme officieux qui désigne un segment de 16 bits ou de quatre valeurs hexadécimales.</a:t>
            </a:r>
          </a:p>
          <a:p>
            <a:pPr algn="just"/>
            <a:endParaRPr lang="fr-FR" sz="1200" dirty="0"/>
          </a:p>
          <a:p>
            <a:pPr algn="just"/>
            <a:r>
              <a:rPr lang="fr-FR" sz="1200" dirty="0"/>
              <a:t> Chaque « x » équivaut à un </a:t>
            </a:r>
            <a:r>
              <a:rPr lang="fr-FR" sz="1200" dirty="0" err="1"/>
              <a:t>hextet</a:t>
            </a:r>
            <a:r>
              <a:rPr lang="fr-FR" sz="1200" dirty="0"/>
              <a:t>, 16 bits, ou à quatre caractères hexadécimaux.</a:t>
            </a:r>
          </a:p>
          <a:p>
            <a:pPr algn="just"/>
            <a:endParaRPr lang="fr-FR" sz="1200" dirty="0"/>
          </a:p>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dirty="0"/>
              <a:t>Le format privilégié implique que l'adresse IPv6 soit écrite à l'aide de 32 caractères hexadécimaux. Cela ne signifie pas nécessairement que c'est la solution idéale pour représenter une adresse IPv6. </a:t>
            </a:r>
          </a:p>
          <a:p>
            <a:pPr algn="just"/>
            <a:endParaRPr lang="fr-FR" sz="1200" dirty="0"/>
          </a:p>
          <a:p>
            <a:endParaRPr lang="fr-TN" dirty="0"/>
          </a:p>
        </p:txBody>
      </p:sp>
      <p:sp>
        <p:nvSpPr>
          <p:cNvPr id="4" name="Slide Number Placeholder 3"/>
          <p:cNvSpPr>
            <a:spLocks noGrp="1"/>
          </p:cNvSpPr>
          <p:nvPr>
            <p:ph type="sldNum" sz="quarter" idx="5"/>
          </p:nvPr>
        </p:nvSpPr>
        <p:spPr/>
        <p:txBody>
          <a:bodyPr/>
          <a:lstStyle/>
          <a:p>
            <a:fld id="{9F276991-BA79-4C5E-87AE-97975451B90F}" type="slidenum">
              <a:rPr lang="fr-FR" smtClean="0"/>
              <a:pPr/>
              <a:t>9</a:t>
            </a:fld>
            <a:endParaRPr lang="fr-FR"/>
          </a:p>
        </p:txBody>
      </p:sp>
    </p:spTree>
    <p:extLst>
      <p:ext uri="{BB962C8B-B14F-4D97-AF65-F5344CB8AC3E}">
        <p14:creationId xmlns:p14="http://schemas.microsoft.com/office/powerpoint/2010/main" val="3378894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276991-BA79-4C5E-87AE-97975451B90F}" type="slidenum">
              <a:rPr lang="fr-FR" smtClean="0"/>
              <a:pPr/>
              <a:t>23</a:t>
            </a:fld>
            <a:endParaRPr lang="fr-FR"/>
          </a:p>
        </p:txBody>
      </p:sp>
    </p:spTree>
    <p:extLst>
      <p:ext uri="{BB962C8B-B14F-4D97-AF65-F5344CB8AC3E}">
        <p14:creationId xmlns:p14="http://schemas.microsoft.com/office/powerpoint/2010/main" val="367042187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Shape 9"/>
        <p:cNvGrpSpPr/>
        <p:nvPr/>
      </p:nvGrpSpPr>
      <p:grpSpPr>
        <a:xfrm>
          <a:off x="0" y="0"/>
          <a:ext cx="0" cy="0"/>
          <a:chOff x="0" y="0"/>
          <a:chExt cx="0" cy="0"/>
        </a:xfrm>
      </p:grpSpPr>
      <p:grpSp>
        <p:nvGrpSpPr>
          <p:cNvPr id="14" name="Google Shape;149;p1"/>
          <p:cNvGrpSpPr/>
          <p:nvPr userDrawn="1"/>
        </p:nvGrpSpPr>
        <p:grpSpPr>
          <a:xfrm>
            <a:off x="0" y="0"/>
            <a:ext cx="12192000" cy="6858000"/>
            <a:chOff x="0" y="0"/>
            <a:chExt cx="12192000" cy="6858000"/>
          </a:xfrm>
        </p:grpSpPr>
        <p:sp>
          <p:nvSpPr>
            <p:cNvPr id="15" name="Google Shape;150;p1"/>
            <p:cNvSpPr/>
            <p:nvPr/>
          </p:nvSpPr>
          <p:spPr>
            <a:xfrm>
              <a:off x="0" y="0"/>
              <a:ext cx="12192000" cy="6858000"/>
            </a:xfrm>
            <a:prstGeom prst="rect">
              <a:avLst/>
            </a:prstGeom>
            <a:blipFill rotWithShape="1">
              <a:blip r:embed="rId2" cstate="print">
                <a:alphaModFix/>
              </a:blip>
              <a:tile tx="0" ty="0" sx="100000" sy="100000" flip="none" algn="tl"/>
            </a:blip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6" name="Google Shape;151;p1" descr="image2.png"/>
            <p:cNvPicPr preferRelativeResize="0"/>
            <p:nvPr/>
          </p:nvPicPr>
          <p:blipFill rotWithShape="1">
            <a:blip r:embed="rId3" cstate="print">
              <a:alphaModFix/>
            </a:blip>
            <a:srcRect/>
            <a:stretch/>
          </p:blipFill>
          <p:spPr>
            <a:xfrm>
              <a:off x="0" y="0"/>
              <a:ext cx="12192000" cy="6858000"/>
            </a:xfrm>
            <a:prstGeom prst="rect">
              <a:avLst/>
            </a:prstGeom>
            <a:noFill/>
            <a:ln>
              <a:noFill/>
            </a:ln>
          </p:spPr>
        </p:pic>
      </p:grpSp>
      <p:sp>
        <p:nvSpPr>
          <p:cNvPr id="10" name="Google Shape;10;p10"/>
          <p:cNvSpPr txBox="1">
            <a:spLocks noGrp="1"/>
          </p:cNvSpPr>
          <p:nvPr>
            <p:ph type="title"/>
          </p:nvPr>
        </p:nvSpPr>
        <p:spPr>
          <a:xfrm>
            <a:off x="1524000" y="1122362"/>
            <a:ext cx="9144000" cy="2387700"/>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1" name="Google Shape;11;p10"/>
          <p:cNvSpPr txBox="1">
            <a:spLocks noGrp="1"/>
          </p:cNvSpPr>
          <p:nvPr>
            <p:ph type="body" idx="1"/>
          </p:nvPr>
        </p:nvSpPr>
        <p:spPr>
          <a:xfrm>
            <a:off x="1524000" y="3602037"/>
            <a:ext cx="9144000" cy="1655700"/>
          </a:xfrm>
          <a:prstGeom prst="rect">
            <a:avLst/>
          </a:prstGeom>
          <a:noFill/>
          <a:ln>
            <a:noFill/>
          </a:ln>
        </p:spPr>
        <p:txBody>
          <a:bodyPr spcFirstLastPara="1" wrap="square" lIns="45700" tIns="45700" rIns="45700" bIns="45700" anchor="t" anchorCtr="0">
            <a:normAutofit/>
          </a:bodyPr>
          <a:lstStyle>
            <a:lvl1pPr marL="457200" lvl="0" indent="-228600" algn="ctr">
              <a:lnSpc>
                <a:spcPct val="90000"/>
              </a:lnSpc>
              <a:spcBef>
                <a:spcPts val="1000"/>
              </a:spcBef>
              <a:spcAft>
                <a:spcPts val="0"/>
              </a:spcAft>
              <a:buClr>
                <a:srgbClr val="000000"/>
              </a:buClr>
              <a:buSzPts val="2400"/>
              <a:buFont typeface="Arial"/>
              <a:buNone/>
              <a:defRPr sz="2400"/>
            </a:lvl1pPr>
            <a:lvl2pPr marL="914400" lvl="1" indent="-228600" algn="ctr">
              <a:lnSpc>
                <a:spcPct val="90000"/>
              </a:lnSpc>
              <a:spcBef>
                <a:spcPts val="1000"/>
              </a:spcBef>
              <a:spcAft>
                <a:spcPts val="0"/>
              </a:spcAft>
              <a:buClr>
                <a:srgbClr val="000000"/>
              </a:buClr>
              <a:buSzPts val="2400"/>
              <a:buFont typeface="Arial"/>
              <a:buNone/>
              <a:defRPr sz="2400"/>
            </a:lvl2pPr>
            <a:lvl3pPr marL="1371600" lvl="2" indent="-228600" algn="ctr">
              <a:lnSpc>
                <a:spcPct val="90000"/>
              </a:lnSpc>
              <a:spcBef>
                <a:spcPts val="1000"/>
              </a:spcBef>
              <a:spcAft>
                <a:spcPts val="0"/>
              </a:spcAft>
              <a:buClr>
                <a:srgbClr val="000000"/>
              </a:buClr>
              <a:buSzPts val="2400"/>
              <a:buFont typeface="Arial"/>
              <a:buNone/>
              <a:defRPr sz="2400"/>
            </a:lvl3pPr>
            <a:lvl4pPr marL="1828800" lvl="3" indent="-228600" algn="ctr">
              <a:lnSpc>
                <a:spcPct val="90000"/>
              </a:lnSpc>
              <a:spcBef>
                <a:spcPts val="1000"/>
              </a:spcBef>
              <a:spcAft>
                <a:spcPts val="0"/>
              </a:spcAft>
              <a:buClr>
                <a:srgbClr val="000000"/>
              </a:buClr>
              <a:buSzPts val="2400"/>
              <a:buFont typeface="Arial"/>
              <a:buNone/>
              <a:defRPr sz="2400"/>
            </a:lvl4pPr>
            <a:lvl5pPr marL="2286000" lvl="4" indent="-228600" algn="ctr">
              <a:lnSpc>
                <a:spcPct val="90000"/>
              </a:lnSpc>
              <a:spcBef>
                <a:spcPts val="1000"/>
              </a:spcBef>
              <a:spcAft>
                <a:spcPts val="0"/>
              </a:spcAft>
              <a:buClr>
                <a:srgbClr val="000000"/>
              </a:buClr>
              <a:buSzPts val="2400"/>
              <a:buFont typeface="Arial"/>
              <a:buNone/>
              <a:defRPr sz="24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2" name="Google Shape;12;p10"/>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pic>
        <p:nvPicPr>
          <p:cNvPr id="5" name="Google Shape;152;p1" descr="Picture 3"/>
          <p:cNvPicPr preferRelativeResize="0"/>
          <p:nvPr userDrawn="1"/>
        </p:nvPicPr>
        <p:blipFill rotWithShape="1">
          <a:blip r:embed="rId4" cstate="print">
            <a:alphaModFix/>
          </a:blip>
          <a:srcRect/>
          <a:stretch/>
        </p:blipFill>
        <p:spPr>
          <a:xfrm>
            <a:off x="9017623" y="5816950"/>
            <a:ext cx="1162077" cy="821175"/>
          </a:xfrm>
          <a:prstGeom prst="rect">
            <a:avLst/>
          </a:prstGeom>
          <a:noFill/>
          <a:ln>
            <a:noFill/>
          </a:ln>
        </p:spPr>
      </p:pic>
      <p:pic>
        <p:nvPicPr>
          <p:cNvPr id="6" name="Google Shape;153;p1" descr="Picture 3"/>
          <p:cNvPicPr preferRelativeResize="0"/>
          <p:nvPr userDrawn="1"/>
        </p:nvPicPr>
        <p:blipFill rotWithShape="1">
          <a:blip r:embed="rId5" cstate="print">
            <a:alphaModFix/>
          </a:blip>
          <a:srcRect/>
          <a:stretch/>
        </p:blipFill>
        <p:spPr>
          <a:xfrm flipH="1">
            <a:off x="8190279" y="0"/>
            <a:ext cx="3978841" cy="2344124"/>
          </a:xfrm>
          <a:prstGeom prst="rect">
            <a:avLst/>
          </a:prstGeom>
          <a:noFill/>
          <a:ln>
            <a:noFill/>
          </a:ln>
        </p:spPr>
      </p:pic>
      <p:pic>
        <p:nvPicPr>
          <p:cNvPr id="7" name="Google Shape;154;p1" descr="Image 11"/>
          <p:cNvPicPr preferRelativeResize="0"/>
          <p:nvPr userDrawn="1"/>
        </p:nvPicPr>
        <p:blipFill rotWithShape="1">
          <a:blip r:embed="rId6" cstate="print">
            <a:alphaModFix/>
          </a:blip>
          <a:srcRect/>
          <a:stretch/>
        </p:blipFill>
        <p:spPr>
          <a:xfrm>
            <a:off x="2368975" y="5820381"/>
            <a:ext cx="1706906" cy="769774"/>
          </a:xfrm>
          <a:prstGeom prst="rect">
            <a:avLst/>
          </a:prstGeom>
          <a:noFill/>
          <a:ln>
            <a:noFill/>
          </a:ln>
        </p:spPr>
      </p:pic>
      <p:pic>
        <p:nvPicPr>
          <p:cNvPr id="8" name="Google Shape;156;p1" descr="C:\Users\faten\Desktop\CA-19\EURACE.png"/>
          <p:cNvPicPr preferRelativeResize="0"/>
          <p:nvPr userDrawn="1"/>
        </p:nvPicPr>
        <p:blipFill rotWithShape="1">
          <a:blip r:embed="rId7" cstate="print">
            <a:alphaModFix/>
          </a:blip>
          <a:srcRect/>
          <a:stretch/>
        </p:blipFill>
        <p:spPr>
          <a:xfrm>
            <a:off x="4481743" y="6055277"/>
            <a:ext cx="2399199" cy="478396"/>
          </a:xfrm>
          <a:prstGeom prst="rect">
            <a:avLst/>
          </a:prstGeom>
          <a:noFill/>
          <a:ln>
            <a:noFill/>
          </a:ln>
        </p:spPr>
      </p:pic>
      <p:pic>
        <p:nvPicPr>
          <p:cNvPr id="9" name="Google Shape;157;p1" descr="C:\Users\faten\Desktop\CA-19\CGE.png"/>
          <p:cNvPicPr preferRelativeResize="0"/>
          <p:nvPr userDrawn="1"/>
        </p:nvPicPr>
        <p:blipFill rotWithShape="1">
          <a:blip r:embed="rId8" cstate="print">
            <a:alphaModFix/>
          </a:blip>
          <a:srcRect/>
          <a:stretch/>
        </p:blipFill>
        <p:spPr>
          <a:xfrm>
            <a:off x="7138452" y="5952471"/>
            <a:ext cx="1518118" cy="512782"/>
          </a:xfrm>
          <a:prstGeom prst="rect">
            <a:avLst/>
          </a:prstGeom>
          <a:noFill/>
          <a:ln>
            <a:noFill/>
          </a:ln>
        </p:spPr>
      </p:pic>
      <p:pic>
        <p:nvPicPr>
          <p:cNvPr id="13" name="Google Shape;159;p1"/>
          <p:cNvPicPr preferRelativeResize="0"/>
          <p:nvPr userDrawn="1"/>
        </p:nvPicPr>
        <p:blipFill>
          <a:blip r:embed="rId9" cstate="print">
            <a:alphaModFix/>
          </a:blip>
          <a:stretch>
            <a:fillRect/>
          </a:stretch>
        </p:blipFill>
        <p:spPr>
          <a:xfrm>
            <a:off x="171625" y="220762"/>
            <a:ext cx="4204723" cy="1902600"/>
          </a:xfrm>
          <a:prstGeom prst="rect">
            <a:avLst/>
          </a:prstGeom>
          <a:noFill/>
          <a:ln>
            <a:noFill/>
          </a:ln>
        </p:spPr>
      </p:pic>
    </p:spTree>
    <p:extLst>
      <p:ext uri="{BB962C8B-B14F-4D97-AF65-F5344CB8AC3E}">
        <p14:creationId xmlns:p14="http://schemas.microsoft.com/office/powerpoint/2010/main" val="3178704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preserve="1">
  <p:cSld name="Comparison">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839787" y="365125"/>
            <a:ext cx="10515600" cy="13257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82" name="Google Shape;82;p14"/>
          <p:cNvSpPr txBox="1">
            <a:spLocks noGrp="1"/>
          </p:cNvSpPr>
          <p:nvPr>
            <p:ph type="body" idx="1"/>
          </p:nvPr>
        </p:nvSpPr>
        <p:spPr>
          <a:xfrm>
            <a:off x="839787" y="1681163"/>
            <a:ext cx="5157900" cy="823800"/>
          </a:xfrm>
          <a:prstGeom prst="rect">
            <a:avLst/>
          </a:prstGeom>
          <a:noFill/>
          <a:ln>
            <a:noFill/>
          </a:ln>
        </p:spPr>
        <p:txBody>
          <a:bodyPr spcFirstLastPara="1" wrap="square" lIns="45700" tIns="45700" rIns="45700" bIns="45700" anchor="b" anchorCtr="0">
            <a:normAutofit/>
          </a:bodyPr>
          <a:lstStyle>
            <a:lvl1pPr marL="457200" lvl="0" indent="-228600" algn="l">
              <a:lnSpc>
                <a:spcPct val="90000"/>
              </a:lnSpc>
              <a:spcBef>
                <a:spcPts val="1000"/>
              </a:spcBef>
              <a:spcAft>
                <a:spcPts val="0"/>
              </a:spcAft>
              <a:buClr>
                <a:srgbClr val="000000"/>
              </a:buClr>
              <a:buSzPts val="2400"/>
              <a:buFont typeface="Arial"/>
              <a:buNone/>
              <a:defRPr sz="2400" b="1"/>
            </a:lvl1pPr>
            <a:lvl2pPr marL="914400" lvl="1" indent="-228600" algn="l">
              <a:lnSpc>
                <a:spcPct val="90000"/>
              </a:lnSpc>
              <a:spcBef>
                <a:spcPts val="1000"/>
              </a:spcBef>
              <a:spcAft>
                <a:spcPts val="0"/>
              </a:spcAft>
              <a:buClr>
                <a:srgbClr val="000000"/>
              </a:buClr>
              <a:buSzPts val="2400"/>
              <a:buFont typeface="Arial"/>
              <a:buNone/>
              <a:defRPr sz="2400" b="1"/>
            </a:lvl2pPr>
            <a:lvl3pPr marL="1371600" lvl="2" indent="-228600" algn="l">
              <a:lnSpc>
                <a:spcPct val="90000"/>
              </a:lnSpc>
              <a:spcBef>
                <a:spcPts val="1000"/>
              </a:spcBef>
              <a:spcAft>
                <a:spcPts val="0"/>
              </a:spcAft>
              <a:buClr>
                <a:srgbClr val="000000"/>
              </a:buClr>
              <a:buSzPts val="2400"/>
              <a:buFont typeface="Arial"/>
              <a:buNone/>
              <a:defRPr sz="2400" b="1"/>
            </a:lvl3pPr>
            <a:lvl4pPr marL="1828800" lvl="3" indent="-228600" algn="l">
              <a:lnSpc>
                <a:spcPct val="90000"/>
              </a:lnSpc>
              <a:spcBef>
                <a:spcPts val="1000"/>
              </a:spcBef>
              <a:spcAft>
                <a:spcPts val="0"/>
              </a:spcAft>
              <a:buClr>
                <a:srgbClr val="000000"/>
              </a:buClr>
              <a:buSzPts val="2400"/>
              <a:buFont typeface="Arial"/>
              <a:buNone/>
              <a:defRPr sz="2400" b="1"/>
            </a:lvl4pPr>
            <a:lvl5pPr marL="2286000" lvl="4" indent="-228600" algn="l">
              <a:lnSpc>
                <a:spcPct val="90000"/>
              </a:lnSpc>
              <a:spcBef>
                <a:spcPts val="1000"/>
              </a:spcBef>
              <a:spcAft>
                <a:spcPts val="0"/>
              </a:spcAft>
              <a:buClr>
                <a:srgbClr val="000000"/>
              </a:buClr>
              <a:buSzPts val="2400"/>
              <a:buFont typeface="Arial"/>
              <a:buNone/>
              <a:defRPr sz="24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83" name="Google Shape;83;p14"/>
          <p:cNvSpPr txBox="1">
            <a:spLocks noGrp="1"/>
          </p:cNvSpPr>
          <p:nvPr>
            <p:ph type="body" idx="2"/>
          </p:nvPr>
        </p:nvSpPr>
        <p:spPr>
          <a:xfrm>
            <a:off x="6172200" y="1681163"/>
            <a:ext cx="5183100" cy="823800"/>
          </a:xfrm>
          <a:prstGeom prst="rect">
            <a:avLst/>
          </a:prstGeom>
          <a:noFill/>
          <a:ln>
            <a:noFill/>
          </a:ln>
        </p:spPr>
        <p:txBody>
          <a:bodyPr spcFirstLastPara="1" wrap="square" lIns="45700" tIns="45700" rIns="45700" bIns="45700" anchor="b"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84" name="Google Shape;84;p14"/>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extLst>
      <p:ext uri="{BB962C8B-B14F-4D97-AF65-F5344CB8AC3E}">
        <p14:creationId xmlns:p14="http://schemas.microsoft.com/office/powerpoint/2010/main" val="140476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a:off x="838200" y="365125"/>
            <a:ext cx="10515600" cy="13257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87" name="Google Shape;87;p15"/>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extLst>
      <p:ext uri="{BB962C8B-B14F-4D97-AF65-F5344CB8AC3E}">
        <p14:creationId xmlns:p14="http://schemas.microsoft.com/office/powerpoint/2010/main" val="2758656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reserve="1">
  <p:cSld name="Blank">
    <p:spTree>
      <p:nvGrpSpPr>
        <p:cNvPr id="1" name="Shape 88"/>
        <p:cNvGrpSpPr/>
        <p:nvPr/>
      </p:nvGrpSpPr>
      <p:grpSpPr>
        <a:xfrm>
          <a:off x="0" y="0"/>
          <a:ext cx="0" cy="0"/>
          <a:chOff x="0" y="0"/>
          <a:chExt cx="0" cy="0"/>
        </a:xfrm>
      </p:grpSpPr>
      <p:sp>
        <p:nvSpPr>
          <p:cNvPr id="89" name="Google Shape;89;p16"/>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extLst>
      <p:ext uri="{BB962C8B-B14F-4D97-AF65-F5344CB8AC3E}">
        <p14:creationId xmlns:p14="http://schemas.microsoft.com/office/powerpoint/2010/main" val="3865833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with Caption" preserve="1">
  <p:cSld name="Content with Caption">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839787" y="457200"/>
            <a:ext cx="3932100"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Arial"/>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92" name="Google Shape;92;p17"/>
          <p:cNvSpPr txBox="1">
            <a:spLocks noGrp="1"/>
          </p:cNvSpPr>
          <p:nvPr>
            <p:ph type="body" idx="1"/>
          </p:nvPr>
        </p:nvSpPr>
        <p:spPr>
          <a:xfrm>
            <a:off x="5183187" y="987425"/>
            <a:ext cx="6172200" cy="4873500"/>
          </a:xfrm>
          <a:prstGeom prst="rect">
            <a:avLst/>
          </a:prstGeom>
          <a:noFill/>
          <a:ln>
            <a:noFill/>
          </a:ln>
        </p:spPr>
        <p:txBody>
          <a:bodyPr spcFirstLastPara="1" wrap="square" lIns="45700" tIns="45700" rIns="45700" bIns="45700" anchor="t" anchorCtr="0">
            <a:normAutofit/>
          </a:bodyPr>
          <a:lstStyle>
            <a:lvl1pPr marL="457200" lvl="0" indent="-431800" algn="l">
              <a:lnSpc>
                <a:spcPct val="90000"/>
              </a:lnSpc>
              <a:spcBef>
                <a:spcPts val="1000"/>
              </a:spcBef>
              <a:spcAft>
                <a:spcPts val="0"/>
              </a:spcAft>
              <a:buClr>
                <a:srgbClr val="000000"/>
              </a:buClr>
              <a:buSzPts val="3200"/>
              <a:buChar char="•"/>
              <a:defRPr sz="3200"/>
            </a:lvl1pPr>
            <a:lvl2pPr marL="914400" lvl="1" indent="-431800" algn="l">
              <a:lnSpc>
                <a:spcPct val="90000"/>
              </a:lnSpc>
              <a:spcBef>
                <a:spcPts val="1000"/>
              </a:spcBef>
              <a:spcAft>
                <a:spcPts val="0"/>
              </a:spcAft>
              <a:buClr>
                <a:srgbClr val="000000"/>
              </a:buClr>
              <a:buSzPts val="3200"/>
              <a:buChar char="•"/>
              <a:defRPr sz="3200"/>
            </a:lvl2pPr>
            <a:lvl3pPr marL="1371600" lvl="2" indent="-431800" algn="l">
              <a:lnSpc>
                <a:spcPct val="90000"/>
              </a:lnSpc>
              <a:spcBef>
                <a:spcPts val="1000"/>
              </a:spcBef>
              <a:spcAft>
                <a:spcPts val="0"/>
              </a:spcAft>
              <a:buClr>
                <a:srgbClr val="000000"/>
              </a:buClr>
              <a:buSzPts val="3200"/>
              <a:buChar char="•"/>
              <a:defRPr sz="3200"/>
            </a:lvl3pPr>
            <a:lvl4pPr marL="1828800" lvl="3" indent="-431800" algn="l">
              <a:lnSpc>
                <a:spcPct val="90000"/>
              </a:lnSpc>
              <a:spcBef>
                <a:spcPts val="1000"/>
              </a:spcBef>
              <a:spcAft>
                <a:spcPts val="0"/>
              </a:spcAft>
              <a:buClr>
                <a:srgbClr val="000000"/>
              </a:buClr>
              <a:buSzPts val="3200"/>
              <a:buChar char="•"/>
              <a:defRPr sz="3200"/>
            </a:lvl4pPr>
            <a:lvl5pPr marL="2286000" lvl="4" indent="-431800" algn="l">
              <a:lnSpc>
                <a:spcPct val="90000"/>
              </a:lnSpc>
              <a:spcBef>
                <a:spcPts val="1000"/>
              </a:spcBef>
              <a:spcAft>
                <a:spcPts val="0"/>
              </a:spcAft>
              <a:buClr>
                <a:srgbClr val="000000"/>
              </a:buClr>
              <a:buSzPts val="3200"/>
              <a:buChar char="•"/>
              <a:defRPr sz="32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93" name="Google Shape;93;p17"/>
          <p:cNvSpPr txBox="1">
            <a:spLocks noGrp="1"/>
          </p:cNvSpPr>
          <p:nvPr>
            <p:ph type="body" idx="2"/>
          </p:nvPr>
        </p:nvSpPr>
        <p:spPr>
          <a:xfrm>
            <a:off x="839787" y="2057400"/>
            <a:ext cx="3932100" cy="381150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94" name="Google Shape;94;p17"/>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extLst>
      <p:ext uri="{BB962C8B-B14F-4D97-AF65-F5344CB8AC3E}">
        <p14:creationId xmlns:p14="http://schemas.microsoft.com/office/powerpoint/2010/main" val="1365745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with Caption" preserve="1">
  <p:cSld name="Picture with Caption">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839787" y="457200"/>
            <a:ext cx="3932100"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Arial"/>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97" name="Google Shape;97;p18"/>
          <p:cNvSpPr>
            <a:spLocks noGrp="1"/>
          </p:cNvSpPr>
          <p:nvPr>
            <p:ph type="pic" idx="2"/>
          </p:nvPr>
        </p:nvSpPr>
        <p:spPr>
          <a:xfrm>
            <a:off x="5183187" y="987425"/>
            <a:ext cx="6172200" cy="487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1pPr>
            <a:lvl2pPr marR="0" lvl="1"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2pPr>
            <a:lvl3pPr marR="0" lvl="2"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3pPr>
            <a:lvl4pPr marR="0" lvl="3"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4pPr>
            <a:lvl5pPr marR="0" lvl="4"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5pPr>
            <a:lvl6pPr marR="0" lvl="5"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R="0" lvl="6"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R="0" lvl="7"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R="0" lvl="8"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endParaRPr/>
          </a:p>
        </p:txBody>
      </p:sp>
      <p:sp>
        <p:nvSpPr>
          <p:cNvPr id="98" name="Google Shape;98;p18"/>
          <p:cNvSpPr txBox="1">
            <a:spLocks noGrp="1"/>
          </p:cNvSpPr>
          <p:nvPr>
            <p:ph type="body" idx="1"/>
          </p:nvPr>
        </p:nvSpPr>
        <p:spPr>
          <a:xfrm>
            <a:off x="839787" y="2057400"/>
            <a:ext cx="3932100" cy="38115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600"/>
              <a:buFont typeface="Arial"/>
              <a:buNone/>
              <a:defRPr sz="1600"/>
            </a:lvl2pPr>
            <a:lvl3pPr marL="1371600" lvl="2" indent="-228600" algn="l">
              <a:lnSpc>
                <a:spcPct val="90000"/>
              </a:lnSpc>
              <a:spcBef>
                <a:spcPts val="1000"/>
              </a:spcBef>
              <a:spcAft>
                <a:spcPts val="0"/>
              </a:spcAft>
              <a:buClr>
                <a:srgbClr val="000000"/>
              </a:buClr>
              <a:buSzPts val="1600"/>
              <a:buFont typeface="Arial"/>
              <a:buNone/>
              <a:defRPr sz="1600"/>
            </a:lvl3pPr>
            <a:lvl4pPr marL="1828800" lvl="3" indent="-228600" algn="l">
              <a:lnSpc>
                <a:spcPct val="90000"/>
              </a:lnSpc>
              <a:spcBef>
                <a:spcPts val="1000"/>
              </a:spcBef>
              <a:spcAft>
                <a:spcPts val="0"/>
              </a:spcAft>
              <a:buClr>
                <a:srgbClr val="000000"/>
              </a:buClr>
              <a:buSzPts val="1600"/>
              <a:buFont typeface="Arial"/>
              <a:buNone/>
              <a:defRPr sz="1600"/>
            </a:lvl4pPr>
            <a:lvl5pPr marL="2286000" lvl="4" indent="-228600" algn="l">
              <a:lnSpc>
                <a:spcPct val="90000"/>
              </a:lnSpc>
              <a:spcBef>
                <a:spcPts val="1000"/>
              </a:spcBef>
              <a:spcAft>
                <a:spcPts val="0"/>
              </a:spcAft>
              <a:buClr>
                <a:srgbClr val="000000"/>
              </a:buClr>
              <a:buSzPts val="1600"/>
              <a:buFont typeface="Arial"/>
              <a:buNone/>
              <a:defRPr sz="16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99" name="Google Shape;99;p18"/>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extLst>
      <p:ext uri="{BB962C8B-B14F-4D97-AF65-F5344CB8AC3E}">
        <p14:creationId xmlns:p14="http://schemas.microsoft.com/office/powerpoint/2010/main" val="2244955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preserve="1">
  <p:cSld name="Title and Vertical Text">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838200" y="365125"/>
            <a:ext cx="10515600" cy="13257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02" name="Google Shape;102;p19"/>
          <p:cNvSpPr txBox="1">
            <a:spLocks noGrp="1"/>
          </p:cNvSpPr>
          <p:nvPr>
            <p:ph type="body" idx="1"/>
          </p:nvPr>
        </p:nvSpPr>
        <p:spPr>
          <a:xfrm>
            <a:off x="838200" y="1825625"/>
            <a:ext cx="10515600" cy="435120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03" name="Google Shape;103;p19"/>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extLst>
      <p:ext uri="{BB962C8B-B14F-4D97-AF65-F5344CB8AC3E}">
        <p14:creationId xmlns:p14="http://schemas.microsoft.com/office/powerpoint/2010/main" val="798796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preserve="1">
  <p:cSld name="Vertical Title and Text">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8724900" y="365125"/>
            <a:ext cx="2628900" cy="58119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06" name="Google Shape;106;p20"/>
          <p:cNvSpPr txBox="1">
            <a:spLocks noGrp="1"/>
          </p:cNvSpPr>
          <p:nvPr>
            <p:ph type="body" idx="1"/>
          </p:nvPr>
        </p:nvSpPr>
        <p:spPr>
          <a:xfrm>
            <a:off x="838200" y="365125"/>
            <a:ext cx="7734300" cy="581190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07" name="Google Shape;107;p20"/>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extLst>
      <p:ext uri="{BB962C8B-B14F-4D97-AF65-F5344CB8AC3E}">
        <p14:creationId xmlns:p14="http://schemas.microsoft.com/office/powerpoint/2010/main" val="338235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preserve="1">
  <p:cSld name="Title 2">
    <p:spTree>
      <p:nvGrpSpPr>
        <p:cNvPr id="1" name="Shape 108"/>
        <p:cNvGrpSpPr/>
        <p:nvPr/>
      </p:nvGrpSpPr>
      <p:grpSpPr>
        <a:xfrm>
          <a:off x="0" y="0"/>
          <a:ext cx="0" cy="0"/>
          <a:chOff x="0" y="0"/>
          <a:chExt cx="0" cy="0"/>
        </a:xfrm>
      </p:grpSpPr>
      <p:sp>
        <p:nvSpPr>
          <p:cNvPr id="109" name="Google Shape;109;ge35c07f9d5_0_198"/>
          <p:cNvSpPr/>
          <p:nvPr/>
        </p:nvSpPr>
        <p:spPr>
          <a:xfrm>
            <a:off x="0" y="2400300"/>
            <a:ext cx="12192000" cy="2057400"/>
          </a:xfrm>
          <a:prstGeom prst="rect">
            <a:avLst/>
          </a:prstGeom>
          <a:gradFill>
            <a:gsLst>
              <a:gs pos="0">
                <a:srgbClr val="FFFFFF">
                  <a:alpha val="89411"/>
                </a:srgbClr>
              </a:gs>
              <a:gs pos="25000">
                <a:srgbClr val="FFFFFF">
                  <a:alpha val="40392"/>
                </a:srgbClr>
              </a:gs>
              <a:gs pos="51000">
                <a:srgbClr val="FFFFFF">
                  <a:alpha val="0"/>
                </a:srgbClr>
              </a:gs>
              <a:gs pos="80000">
                <a:srgbClr val="FFFFFF">
                  <a:alpha val="392"/>
                </a:srgbClr>
              </a:gs>
              <a:gs pos="100000">
                <a:srgbClr val="FFFFFF">
                  <a:alpha val="49411"/>
                </a:srgbClr>
              </a:gs>
            </a:gsLst>
            <a:lin ang="5400012" scaled="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10" name="Google Shape;110;ge35c07f9d5_0_198"/>
          <p:cNvSpPr txBox="1">
            <a:spLocks noGrp="1"/>
          </p:cNvSpPr>
          <p:nvPr>
            <p:ph type="title"/>
          </p:nvPr>
        </p:nvSpPr>
        <p:spPr>
          <a:xfrm>
            <a:off x="609600" y="2648638"/>
            <a:ext cx="10972800" cy="1145100"/>
          </a:xfrm>
          <a:prstGeom prst="rect">
            <a:avLst/>
          </a:prstGeom>
          <a:noFill/>
          <a:ln>
            <a:noFill/>
          </a:ln>
        </p:spPr>
        <p:txBody>
          <a:bodyPr spcFirstLastPara="1" wrap="square" lIns="45700" tIns="45700" rIns="45700" bIns="45700" anchor="b" anchorCtr="0">
            <a:normAutofit/>
          </a:bodyPr>
          <a:lstStyle>
            <a:lvl1pPr marR="0" lvl="0" algn="ctr">
              <a:lnSpc>
                <a:spcPct val="100000"/>
              </a:lnSpc>
              <a:spcBef>
                <a:spcPts val="0"/>
              </a:spcBef>
              <a:spcAft>
                <a:spcPts val="0"/>
              </a:spcAft>
              <a:buClr>
                <a:schemeClr val="lt1"/>
              </a:buClr>
              <a:buSzPts val="4400"/>
              <a:buFont typeface="Arial"/>
              <a:buNone/>
              <a:defRPr sz="6400" b="0" i="0" u="none" strike="noStrike" cap="non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a:endParaRPr/>
          </a:p>
        </p:txBody>
      </p:sp>
      <p:sp>
        <p:nvSpPr>
          <p:cNvPr id="111" name="Google Shape;111;ge35c07f9d5_0_198"/>
          <p:cNvSpPr txBox="1">
            <a:spLocks noGrp="1"/>
          </p:cNvSpPr>
          <p:nvPr>
            <p:ph type="body" idx="1"/>
          </p:nvPr>
        </p:nvSpPr>
        <p:spPr>
          <a:xfrm>
            <a:off x="605780" y="3639702"/>
            <a:ext cx="10980300" cy="508800"/>
          </a:xfrm>
          <a:prstGeom prst="rect">
            <a:avLst/>
          </a:prstGeom>
          <a:noFill/>
          <a:ln>
            <a:noFill/>
          </a:ln>
        </p:spPr>
        <p:txBody>
          <a:bodyPr spcFirstLastPara="1" wrap="square" lIns="45700" tIns="45700" rIns="45700" bIns="45700" anchor="t" anchorCtr="0">
            <a:normAutofit/>
          </a:bodyPr>
          <a:lstStyle>
            <a:lvl1pPr marL="457200" marR="0" lvl="0" indent="-228600" algn="ctr">
              <a:lnSpc>
                <a:spcPct val="100000"/>
              </a:lnSpc>
              <a:spcBef>
                <a:spcPts val="0"/>
              </a:spcBef>
              <a:spcAft>
                <a:spcPts val="0"/>
              </a:spcAft>
              <a:buClr>
                <a:schemeClr val="lt1"/>
              </a:buClr>
              <a:buSzPts val="2800"/>
              <a:buFont typeface="Arial"/>
              <a:buNone/>
              <a:defRPr sz="2400" b="0" i="1"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12" name="Google Shape;112;ge35c07f9d5_0_198"/>
          <p:cNvSpPr txBox="1">
            <a:spLocks noGrp="1"/>
          </p:cNvSpPr>
          <p:nvPr>
            <p:ph type="body" idx="2"/>
          </p:nvPr>
        </p:nvSpPr>
        <p:spPr>
          <a:xfrm>
            <a:off x="605780" y="4526407"/>
            <a:ext cx="10980300" cy="432900"/>
          </a:xfrm>
          <a:prstGeom prst="rect">
            <a:avLst/>
          </a:prstGeom>
          <a:noFill/>
          <a:ln>
            <a:noFill/>
          </a:ln>
        </p:spPr>
        <p:txBody>
          <a:bodyPr spcFirstLastPara="1" wrap="square" lIns="45700" tIns="45700" rIns="45700" bIns="45700" anchor="t" anchorCtr="0">
            <a:normAutofit/>
          </a:bodyPr>
          <a:lstStyle>
            <a:lvl1pPr marL="457200" marR="0" lvl="0" indent="-228600" algn="ctr">
              <a:lnSpc>
                <a:spcPct val="100000"/>
              </a:lnSpc>
              <a:spcBef>
                <a:spcPts val="0"/>
              </a:spcBef>
              <a:spcAft>
                <a:spcPts val="0"/>
              </a:spcAft>
              <a:buClr>
                <a:schemeClr val="accent2"/>
              </a:buClr>
              <a:buSzPts val="2800"/>
              <a:buFont typeface="Arial"/>
              <a:buNone/>
              <a:defRPr sz="19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78114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1000"/>
                                        <p:tgtEl>
                                          <p:spTgt spid="110"/>
                                        </p:tgtEl>
                                      </p:cBhvr>
                                    </p:animEffect>
                                  </p:childTnLst>
                                </p:cTn>
                              </p:par>
                              <p:par>
                                <p:cTn id="8" presetID="10" presetClass="entr" presetSubtype="0" fill="hold" nodeType="withEffect">
                                  <p:stCondLst>
                                    <p:cond delay="0"/>
                                  </p:stCondLst>
                                  <p:childTnLst>
                                    <p:set>
                                      <p:cBhvr>
                                        <p:cTn id="9" dur="1" fill="hold">
                                          <p:stCondLst>
                                            <p:cond delay="0"/>
                                          </p:stCondLst>
                                        </p:cTn>
                                        <p:tgtEl>
                                          <p:spTgt spid="111">
                                            <p:txEl>
                                              <p:pRg st="0" end="0"/>
                                            </p:txEl>
                                          </p:spTgt>
                                        </p:tgtEl>
                                        <p:attrNameLst>
                                          <p:attrName>style.visibility</p:attrName>
                                        </p:attrNameLst>
                                      </p:cBhvr>
                                      <p:to>
                                        <p:strVal val="visible"/>
                                      </p:to>
                                    </p:set>
                                    <p:animEffect transition="in" filter="fade">
                                      <p:cBhvr>
                                        <p:cTn id="10" dur="1000"/>
                                        <p:tgtEl>
                                          <p:spTgt spid="111">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1">
                                            <p:txEl>
                                              <p:charRg st="1" end="1"/>
                                            </p:txEl>
                                          </p:spTgt>
                                        </p:tgtEl>
                                        <p:attrNameLst>
                                          <p:attrName>style.visibility</p:attrName>
                                        </p:attrNameLst>
                                      </p:cBhvr>
                                      <p:to>
                                        <p:strVal val="visible"/>
                                      </p:to>
                                    </p:set>
                                    <p:animEffect transition="in" filter="fade">
                                      <p:cBhvr>
                                        <p:cTn id="13" dur="1000"/>
                                        <p:tgtEl>
                                          <p:spTgt spid="111">
                                            <p:txEl>
                                              <p:char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1">
                                            <p:txEl>
                                              <p:charRg st="1" end="1"/>
                                            </p:txEl>
                                          </p:spTgt>
                                        </p:tgtEl>
                                        <p:attrNameLst>
                                          <p:attrName>style.visibility</p:attrName>
                                        </p:attrNameLst>
                                      </p:cBhvr>
                                      <p:to>
                                        <p:strVal val="visible"/>
                                      </p:to>
                                    </p:set>
                                    <p:animEffect transition="in" filter="fade">
                                      <p:cBhvr>
                                        <p:cTn id="16" dur="1000"/>
                                        <p:tgtEl>
                                          <p:spTgt spid="111">
                                            <p:txEl>
                                              <p:char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11">
                                            <p:txEl>
                                              <p:charRg st="1" end="1"/>
                                            </p:txEl>
                                          </p:spTgt>
                                        </p:tgtEl>
                                        <p:attrNameLst>
                                          <p:attrName>style.visibility</p:attrName>
                                        </p:attrNameLst>
                                      </p:cBhvr>
                                      <p:to>
                                        <p:strVal val="visible"/>
                                      </p:to>
                                    </p:set>
                                    <p:animEffect transition="in" filter="fade">
                                      <p:cBhvr>
                                        <p:cTn id="19" dur="1000"/>
                                        <p:tgtEl>
                                          <p:spTgt spid="111">
                                            <p:txEl>
                                              <p:char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11">
                                            <p:txEl>
                                              <p:charRg st="1" end="1"/>
                                            </p:txEl>
                                          </p:spTgt>
                                        </p:tgtEl>
                                        <p:attrNameLst>
                                          <p:attrName>style.visibility</p:attrName>
                                        </p:attrNameLst>
                                      </p:cBhvr>
                                      <p:to>
                                        <p:strVal val="visible"/>
                                      </p:to>
                                    </p:set>
                                    <p:animEffect transition="in" filter="fade">
                                      <p:cBhvr>
                                        <p:cTn id="22" dur="1000"/>
                                        <p:tgtEl>
                                          <p:spTgt spid="111">
                                            <p:txEl>
                                              <p:char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11">
                                            <p:txEl>
                                              <p:charRg st="1" end="1"/>
                                            </p:txEl>
                                          </p:spTgt>
                                        </p:tgtEl>
                                        <p:attrNameLst>
                                          <p:attrName>style.visibility</p:attrName>
                                        </p:attrNameLst>
                                      </p:cBhvr>
                                      <p:to>
                                        <p:strVal val="visible"/>
                                      </p:to>
                                    </p:set>
                                    <p:animEffect transition="in" filter="fade">
                                      <p:cBhvr>
                                        <p:cTn id="25" dur="1000"/>
                                        <p:tgtEl>
                                          <p:spTgt spid="111">
                                            <p:txEl>
                                              <p:char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11">
                                            <p:txEl>
                                              <p:charRg st="1" end="1"/>
                                            </p:txEl>
                                          </p:spTgt>
                                        </p:tgtEl>
                                        <p:attrNameLst>
                                          <p:attrName>style.visibility</p:attrName>
                                        </p:attrNameLst>
                                      </p:cBhvr>
                                      <p:to>
                                        <p:strVal val="visible"/>
                                      </p:to>
                                    </p:set>
                                    <p:animEffect transition="in" filter="fade">
                                      <p:cBhvr>
                                        <p:cTn id="28" dur="1000"/>
                                        <p:tgtEl>
                                          <p:spTgt spid="111">
                                            <p:txEl>
                                              <p:charRg st="1" end="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11">
                                            <p:txEl>
                                              <p:charRg st="1" end="1"/>
                                            </p:txEl>
                                          </p:spTgt>
                                        </p:tgtEl>
                                        <p:attrNameLst>
                                          <p:attrName>style.visibility</p:attrName>
                                        </p:attrNameLst>
                                      </p:cBhvr>
                                      <p:to>
                                        <p:strVal val="visible"/>
                                      </p:to>
                                    </p:set>
                                    <p:animEffect transition="in" filter="fade">
                                      <p:cBhvr>
                                        <p:cTn id="31" dur="1000"/>
                                        <p:tgtEl>
                                          <p:spTgt spid="111">
                                            <p:txEl>
                                              <p:charRg st="1" end="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11">
                                            <p:txEl>
                                              <p:charRg st="1" end="1"/>
                                            </p:txEl>
                                          </p:spTgt>
                                        </p:tgtEl>
                                        <p:attrNameLst>
                                          <p:attrName>style.visibility</p:attrName>
                                        </p:attrNameLst>
                                      </p:cBhvr>
                                      <p:to>
                                        <p:strVal val="visible"/>
                                      </p:to>
                                    </p:set>
                                    <p:animEffect transition="in" filter="fade">
                                      <p:cBhvr>
                                        <p:cTn id="34" dur="1000"/>
                                        <p:tgtEl>
                                          <p:spTgt spid="111">
                                            <p:txEl>
                                              <p:char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09"/>
                                        </p:tgtEl>
                                        <p:attrNameLst>
                                          <p:attrName>style.visibility</p:attrName>
                                        </p:attrNameLst>
                                      </p:cBhvr>
                                      <p:to>
                                        <p:strVal val="visible"/>
                                      </p:to>
                                    </p:set>
                                    <p:animEffect transition="in" filter="fade">
                                      <p:cBhvr>
                                        <p:cTn id="37" dur="1000"/>
                                        <p:tgtEl>
                                          <p:spTgt spid="109"/>
                                        </p:tgtEl>
                                      </p:cBhvr>
                                    </p:animEffect>
                                  </p:childTnLst>
                                </p:cTn>
                              </p:par>
                            </p:childTnLst>
                          </p:cTn>
                        </p:par>
                        <p:par>
                          <p:cTn id="38" fill="hold">
                            <p:stCondLst>
                              <p:cond delay="1000"/>
                            </p:stCondLst>
                            <p:childTnLst>
                              <p:par>
                                <p:cTn id="39" presetID="10" presetClass="entr" presetSubtype="0" fill="hold" nodeType="afterEffect">
                                  <p:stCondLst>
                                    <p:cond delay="0"/>
                                  </p:stCondLst>
                                  <p:childTnLst>
                                    <p:set>
                                      <p:cBhvr>
                                        <p:cTn id="40" dur="1" fill="hold">
                                          <p:stCondLst>
                                            <p:cond delay="0"/>
                                          </p:stCondLst>
                                        </p:cTn>
                                        <p:tgtEl>
                                          <p:spTgt spid="112"/>
                                        </p:tgtEl>
                                        <p:attrNameLst>
                                          <p:attrName>style.visibility</p:attrName>
                                        </p:attrNameLst>
                                      </p:cBhvr>
                                      <p:to>
                                        <p:strVal val="visible"/>
                                      </p:to>
                                    </p:set>
                                    <p:animEffect transition="in" filter="fade">
                                      <p:cBhvr>
                                        <p:cTn id="41"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Keywords" preserve="1">
  <p:cSld name="Keywords">
    <p:spTree>
      <p:nvGrpSpPr>
        <p:cNvPr id="1" name="Shape 113"/>
        <p:cNvGrpSpPr/>
        <p:nvPr/>
      </p:nvGrpSpPr>
      <p:grpSpPr>
        <a:xfrm>
          <a:off x="0" y="0"/>
          <a:ext cx="0" cy="0"/>
          <a:chOff x="0" y="0"/>
          <a:chExt cx="0" cy="0"/>
        </a:xfrm>
      </p:grpSpPr>
      <p:sp>
        <p:nvSpPr>
          <p:cNvPr id="114" name="Google Shape;114;ge35c07f9d5_0_942"/>
          <p:cNvSpPr txBox="1">
            <a:spLocks noGrp="1"/>
          </p:cNvSpPr>
          <p:nvPr>
            <p:ph type="title"/>
          </p:nvPr>
        </p:nvSpPr>
        <p:spPr>
          <a:xfrm>
            <a:off x="807504" y="278650"/>
            <a:ext cx="10576800" cy="1022100"/>
          </a:xfrm>
          <a:prstGeom prst="rect">
            <a:avLst/>
          </a:prstGeom>
          <a:noFill/>
          <a:ln>
            <a:noFill/>
          </a:ln>
        </p:spPr>
        <p:txBody>
          <a:bodyPr spcFirstLastPara="1" wrap="square" lIns="45700" tIns="45700" rIns="45700" bIns="45700" anchor="b" anchorCtr="0">
            <a:normAutofit/>
          </a:bodyPr>
          <a:lstStyle>
            <a:lvl1pPr marR="0" lvl="0" algn="ctr">
              <a:lnSpc>
                <a:spcPct val="100000"/>
              </a:lnSpc>
              <a:spcBef>
                <a:spcPts val="0"/>
              </a:spcBef>
              <a:spcAft>
                <a:spcPts val="0"/>
              </a:spcAft>
              <a:buClr>
                <a:schemeClr val="lt1"/>
              </a:buClr>
              <a:buSzPts val="4400"/>
              <a:buFont typeface="Arial"/>
              <a:buNone/>
              <a:defRPr sz="5300" b="0" i="0" u="none" strike="noStrike" cap="non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a:endParaRPr/>
          </a:p>
        </p:txBody>
      </p:sp>
      <p:sp>
        <p:nvSpPr>
          <p:cNvPr id="115" name="Google Shape;115;ge35c07f9d5_0_942"/>
          <p:cNvSpPr txBox="1">
            <a:spLocks noGrp="1"/>
          </p:cNvSpPr>
          <p:nvPr>
            <p:ph type="ftr" idx="11"/>
          </p:nvPr>
        </p:nvSpPr>
        <p:spPr>
          <a:xfrm>
            <a:off x="3335456" y="6495947"/>
            <a:ext cx="5521200" cy="365100"/>
          </a:xfrm>
          <a:prstGeom prst="rect">
            <a:avLst/>
          </a:prstGeom>
          <a:noFill/>
          <a:ln>
            <a:noFill/>
          </a:ln>
        </p:spPr>
        <p:txBody>
          <a:bodyPr spcFirstLastPara="1" wrap="square" lIns="60950" tIns="60950" rIns="60950" bIns="60950" anchor="ctr" anchorCtr="0">
            <a:noAutofit/>
          </a:bodyPr>
          <a:lstStyle>
            <a:lvl1pPr marR="0" lvl="0" algn="ctr" rtl="0">
              <a:lnSpc>
                <a:spcPct val="100000"/>
              </a:lnSpc>
              <a:spcBef>
                <a:spcPts val="0"/>
              </a:spcBef>
              <a:spcAft>
                <a:spcPts val="0"/>
              </a:spcAft>
              <a:buClr>
                <a:schemeClr val="lt1"/>
              </a:buClr>
              <a:buSzPts val="900"/>
              <a:buFont typeface="Arial"/>
              <a:buNone/>
              <a:defRPr sz="1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9pPr>
          </a:lstStyle>
          <a:p>
            <a:endParaRPr/>
          </a:p>
        </p:txBody>
      </p:sp>
      <p:sp>
        <p:nvSpPr>
          <p:cNvPr id="116" name="Google Shape;116;ge35c07f9d5_0_942"/>
          <p:cNvSpPr txBox="1">
            <a:spLocks noGrp="1"/>
          </p:cNvSpPr>
          <p:nvPr>
            <p:ph type="sldNum" idx="12"/>
          </p:nvPr>
        </p:nvSpPr>
        <p:spPr>
          <a:xfrm>
            <a:off x="9271574" y="6446521"/>
            <a:ext cx="2844900" cy="431100"/>
          </a:xfrm>
          <a:prstGeom prst="rect">
            <a:avLst/>
          </a:prstGeom>
          <a:noFill/>
          <a:ln>
            <a:noFill/>
          </a:ln>
        </p:spPr>
        <p:txBody>
          <a:bodyPr spcFirstLastPara="1" wrap="square" lIns="60950" tIns="30475" rIns="60950" bIns="30475" anchor="ctr" anchorCtr="0">
            <a:spAutoFit/>
          </a:bodyPr>
          <a:lstStyle>
            <a:lvl1pPr marL="0" marR="0" lvl="0"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
        <p:nvSpPr>
          <p:cNvPr id="117" name="Google Shape;117;ge35c07f9d5_0_942"/>
          <p:cNvSpPr txBox="1">
            <a:spLocks noGrp="1"/>
          </p:cNvSpPr>
          <p:nvPr>
            <p:ph type="body" idx="1"/>
          </p:nvPr>
        </p:nvSpPr>
        <p:spPr>
          <a:xfrm>
            <a:off x="825042" y="1202267"/>
            <a:ext cx="10542000" cy="411900"/>
          </a:xfrm>
          <a:prstGeom prst="rect">
            <a:avLst/>
          </a:prstGeom>
          <a:noFill/>
          <a:ln>
            <a:noFill/>
          </a:ln>
        </p:spPr>
        <p:txBody>
          <a:bodyPr spcFirstLastPara="1" wrap="square" lIns="45700" tIns="45700" rIns="45700" bIns="45700" anchor="ctr" anchorCtr="0">
            <a:normAutofit/>
          </a:bodyPr>
          <a:lstStyle>
            <a:lvl1pPr marL="457200" marR="0" lvl="0" indent="-228600" algn="ctr">
              <a:lnSpc>
                <a:spcPct val="100000"/>
              </a:lnSpc>
              <a:spcBef>
                <a:spcPts val="0"/>
              </a:spcBef>
              <a:spcAft>
                <a:spcPts val="0"/>
              </a:spcAft>
              <a:buClr>
                <a:schemeClr val="lt1"/>
              </a:buClr>
              <a:buSzPts val="2800"/>
              <a:buFont typeface="Arial"/>
              <a:buNone/>
              <a:defRPr sz="2100" b="0" i="1"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18" name="Google Shape;118;ge35c07f9d5_0_942"/>
          <p:cNvSpPr/>
          <p:nvPr/>
        </p:nvSpPr>
        <p:spPr>
          <a:xfrm>
            <a:off x="0" y="2526979"/>
            <a:ext cx="12192000" cy="1298700"/>
          </a:xfrm>
          <a:prstGeom prst="rect">
            <a:avLst/>
          </a:prstGeom>
          <a:gradFill>
            <a:gsLst>
              <a:gs pos="0">
                <a:srgbClr val="FFFFFF">
                  <a:alpha val="83137"/>
                </a:srgbClr>
              </a:gs>
              <a:gs pos="24000">
                <a:srgbClr val="FFFFFF">
                  <a:alpha val="30196"/>
                </a:srgbClr>
              </a:gs>
              <a:gs pos="67000">
                <a:srgbClr val="FFFFFF">
                  <a:alpha val="4313"/>
                </a:srgbClr>
              </a:gs>
              <a:gs pos="100000">
                <a:srgbClr val="FFFFFF">
                  <a:alpha val="64313"/>
                </a:srgbClr>
              </a:gs>
            </a:gsLst>
            <a:lin ang="2700006" scaled="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19" name="Google Shape;119;ge35c07f9d5_0_942"/>
          <p:cNvSpPr/>
          <p:nvPr/>
        </p:nvSpPr>
        <p:spPr>
          <a:xfrm rot="-2699792">
            <a:off x="2373610" y="2786242"/>
            <a:ext cx="3499118" cy="780222"/>
          </a:xfrm>
          <a:custGeom>
            <a:avLst/>
            <a:gdLst/>
            <a:ahLst/>
            <a:cxnLst/>
            <a:rect l="l" t="t" r="r" b="b"/>
            <a:pathLst>
              <a:path w="120000" h="120000" extrusionOk="0">
                <a:moveTo>
                  <a:pt x="93245" y="0"/>
                </a:moveTo>
                <a:lnTo>
                  <a:pt x="120000" y="120000"/>
                </a:lnTo>
                <a:lnTo>
                  <a:pt x="26754" y="120000"/>
                </a:lnTo>
                <a:lnTo>
                  <a:pt x="0" y="0"/>
                </a:lnTo>
                <a:close/>
              </a:path>
            </a:pathLst>
          </a:custGeom>
          <a:solidFill>
            <a:schemeClr val="dk1">
              <a:alpha val="68627"/>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0" name="Google Shape;120;ge35c07f9d5_0_942"/>
          <p:cNvSpPr/>
          <p:nvPr/>
        </p:nvSpPr>
        <p:spPr>
          <a:xfrm>
            <a:off x="5324189" y="2215597"/>
            <a:ext cx="630000" cy="311400"/>
          </a:xfrm>
          <a:custGeom>
            <a:avLst/>
            <a:gdLst/>
            <a:ahLst/>
            <a:cxnLst/>
            <a:rect l="l" t="t" r="r" b="b"/>
            <a:pathLst>
              <a:path w="120000" h="120000" extrusionOk="0">
                <a:moveTo>
                  <a:pt x="59304" y="0"/>
                </a:moveTo>
                <a:lnTo>
                  <a:pt x="120000" y="120000"/>
                </a:lnTo>
                <a:lnTo>
                  <a:pt x="0" y="12000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1" name="Google Shape;121;ge35c07f9d5_0_942"/>
          <p:cNvSpPr/>
          <p:nvPr/>
        </p:nvSpPr>
        <p:spPr>
          <a:xfrm rot="10800000">
            <a:off x="2287646" y="3825555"/>
            <a:ext cx="634500" cy="312000"/>
          </a:xfrm>
          <a:custGeom>
            <a:avLst/>
            <a:gdLst/>
            <a:ahLst/>
            <a:cxnLst/>
            <a:rect l="l" t="t" r="r" b="b"/>
            <a:pathLst>
              <a:path w="120000" h="120000" extrusionOk="0">
                <a:moveTo>
                  <a:pt x="120000" y="119999"/>
                </a:moveTo>
                <a:lnTo>
                  <a:pt x="0" y="119999"/>
                </a:lnTo>
                <a:lnTo>
                  <a:pt x="33993" y="50878"/>
                </a:lnTo>
                <a:lnTo>
                  <a:pt x="59601" y="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2" name="Google Shape;122;ge35c07f9d5_0_942"/>
          <p:cNvSpPr/>
          <p:nvPr/>
        </p:nvSpPr>
        <p:spPr>
          <a:xfrm rot="-2699792">
            <a:off x="4247049" y="2785931"/>
            <a:ext cx="3499118" cy="780222"/>
          </a:xfrm>
          <a:custGeom>
            <a:avLst/>
            <a:gdLst/>
            <a:ahLst/>
            <a:cxnLst/>
            <a:rect l="l" t="t" r="r" b="b"/>
            <a:pathLst>
              <a:path w="120000" h="120000" extrusionOk="0">
                <a:moveTo>
                  <a:pt x="93245" y="0"/>
                </a:moveTo>
                <a:lnTo>
                  <a:pt x="120000" y="120000"/>
                </a:lnTo>
                <a:lnTo>
                  <a:pt x="26754" y="120000"/>
                </a:lnTo>
                <a:lnTo>
                  <a:pt x="0" y="0"/>
                </a:lnTo>
                <a:close/>
              </a:path>
            </a:pathLst>
          </a:custGeom>
          <a:solidFill>
            <a:schemeClr val="dk1">
              <a:alpha val="68627"/>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3" name="Google Shape;123;ge35c07f9d5_0_942"/>
          <p:cNvSpPr/>
          <p:nvPr/>
        </p:nvSpPr>
        <p:spPr>
          <a:xfrm>
            <a:off x="7197627" y="2215287"/>
            <a:ext cx="630000" cy="311400"/>
          </a:xfrm>
          <a:custGeom>
            <a:avLst/>
            <a:gdLst/>
            <a:ahLst/>
            <a:cxnLst/>
            <a:rect l="l" t="t" r="r" b="b"/>
            <a:pathLst>
              <a:path w="120000" h="120000" extrusionOk="0">
                <a:moveTo>
                  <a:pt x="59304" y="0"/>
                </a:moveTo>
                <a:lnTo>
                  <a:pt x="120000" y="120000"/>
                </a:lnTo>
                <a:lnTo>
                  <a:pt x="0" y="12000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4" name="Google Shape;124;ge35c07f9d5_0_942"/>
          <p:cNvSpPr/>
          <p:nvPr/>
        </p:nvSpPr>
        <p:spPr>
          <a:xfrm rot="10800000">
            <a:off x="4161086" y="3825244"/>
            <a:ext cx="634500" cy="312000"/>
          </a:xfrm>
          <a:custGeom>
            <a:avLst/>
            <a:gdLst/>
            <a:ahLst/>
            <a:cxnLst/>
            <a:rect l="l" t="t" r="r" b="b"/>
            <a:pathLst>
              <a:path w="120000" h="120000" extrusionOk="0">
                <a:moveTo>
                  <a:pt x="120000" y="119999"/>
                </a:moveTo>
                <a:lnTo>
                  <a:pt x="0" y="119999"/>
                </a:lnTo>
                <a:lnTo>
                  <a:pt x="33993" y="50878"/>
                </a:lnTo>
                <a:lnTo>
                  <a:pt x="59601" y="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5" name="Google Shape;125;ge35c07f9d5_0_942"/>
          <p:cNvSpPr/>
          <p:nvPr/>
        </p:nvSpPr>
        <p:spPr>
          <a:xfrm rot="-2699792">
            <a:off x="6120487" y="2799769"/>
            <a:ext cx="3499118" cy="780222"/>
          </a:xfrm>
          <a:custGeom>
            <a:avLst/>
            <a:gdLst/>
            <a:ahLst/>
            <a:cxnLst/>
            <a:rect l="l" t="t" r="r" b="b"/>
            <a:pathLst>
              <a:path w="120000" h="120000" extrusionOk="0">
                <a:moveTo>
                  <a:pt x="93245" y="0"/>
                </a:moveTo>
                <a:lnTo>
                  <a:pt x="120000" y="120000"/>
                </a:lnTo>
                <a:lnTo>
                  <a:pt x="26754" y="120000"/>
                </a:lnTo>
                <a:lnTo>
                  <a:pt x="0" y="0"/>
                </a:lnTo>
                <a:close/>
              </a:path>
            </a:pathLst>
          </a:custGeom>
          <a:solidFill>
            <a:schemeClr val="dk1">
              <a:alpha val="68627"/>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6" name="Google Shape;126;ge35c07f9d5_0_942"/>
          <p:cNvSpPr/>
          <p:nvPr/>
        </p:nvSpPr>
        <p:spPr>
          <a:xfrm>
            <a:off x="9071064" y="2229125"/>
            <a:ext cx="630000" cy="311400"/>
          </a:xfrm>
          <a:custGeom>
            <a:avLst/>
            <a:gdLst/>
            <a:ahLst/>
            <a:cxnLst/>
            <a:rect l="l" t="t" r="r" b="b"/>
            <a:pathLst>
              <a:path w="120000" h="120000" extrusionOk="0">
                <a:moveTo>
                  <a:pt x="59304" y="0"/>
                </a:moveTo>
                <a:lnTo>
                  <a:pt x="120000" y="120000"/>
                </a:lnTo>
                <a:lnTo>
                  <a:pt x="0" y="12000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7" name="Google Shape;127;ge35c07f9d5_0_942"/>
          <p:cNvSpPr/>
          <p:nvPr/>
        </p:nvSpPr>
        <p:spPr>
          <a:xfrm rot="10800000">
            <a:off x="6034524" y="3839082"/>
            <a:ext cx="634500" cy="312000"/>
          </a:xfrm>
          <a:custGeom>
            <a:avLst/>
            <a:gdLst/>
            <a:ahLst/>
            <a:cxnLst/>
            <a:rect l="l" t="t" r="r" b="b"/>
            <a:pathLst>
              <a:path w="120000" h="120000" extrusionOk="0">
                <a:moveTo>
                  <a:pt x="120000" y="119999"/>
                </a:moveTo>
                <a:lnTo>
                  <a:pt x="0" y="119999"/>
                </a:lnTo>
                <a:lnTo>
                  <a:pt x="33993" y="50878"/>
                </a:lnTo>
                <a:lnTo>
                  <a:pt x="59601" y="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8" name="Google Shape;128;ge35c07f9d5_0_942"/>
          <p:cNvSpPr/>
          <p:nvPr/>
        </p:nvSpPr>
        <p:spPr>
          <a:xfrm rot="-2699792">
            <a:off x="7993927" y="2799770"/>
            <a:ext cx="3499118" cy="780222"/>
          </a:xfrm>
          <a:custGeom>
            <a:avLst/>
            <a:gdLst/>
            <a:ahLst/>
            <a:cxnLst/>
            <a:rect l="l" t="t" r="r" b="b"/>
            <a:pathLst>
              <a:path w="120000" h="120000" extrusionOk="0">
                <a:moveTo>
                  <a:pt x="93245" y="0"/>
                </a:moveTo>
                <a:lnTo>
                  <a:pt x="120000" y="120000"/>
                </a:lnTo>
                <a:lnTo>
                  <a:pt x="26754" y="120000"/>
                </a:lnTo>
                <a:lnTo>
                  <a:pt x="0" y="0"/>
                </a:lnTo>
                <a:close/>
              </a:path>
            </a:pathLst>
          </a:custGeom>
          <a:solidFill>
            <a:schemeClr val="dk1">
              <a:alpha val="68627"/>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9" name="Google Shape;129;ge35c07f9d5_0_942"/>
          <p:cNvSpPr/>
          <p:nvPr/>
        </p:nvSpPr>
        <p:spPr>
          <a:xfrm>
            <a:off x="10944504" y="2229126"/>
            <a:ext cx="630000" cy="311400"/>
          </a:xfrm>
          <a:custGeom>
            <a:avLst/>
            <a:gdLst/>
            <a:ahLst/>
            <a:cxnLst/>
            <a:rect l="l" t="t" r="r" b="b"/>
            <a:pathLst>
              <a:path w="120000" h="120000" extrusionOk="0">
                <a:moveTo>
                  <a:pt x="59304" y="0"/>
                </a:moveTo>
                <a:lnTo>
                  <a:pt x="120000" y="120000"/>
                </a:lnTo>
                <a:lnTo>
                  <a:pt x="0" y="12000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30" name="Google Shape;130;ge35c07f9d5_0_942"/>
          <p:cNvSpPr/>
          <p:nvPr/>
        </p:nvSpPr>
        <p:spPr>
          <a:xfrm rot="10800000">
            <a:off x="7907962" y="3839082"/>
            <a:ext cx="634500" cy="312000"/>
          </a:xfrm>
          <a:custGeom>
            <a:avLst/>
            <a:gdLst/>
            <a:ahLst/>
            <a:cxnLst/>
            <a:rect l="l" t="t" r="r" b="b"/>
            <a:pathLst>
              <a:path w="120000" h="120000" extrusionOk="0">
                <a:moveTo>
                  <a:pt x="120000" y="119999"/>
                </a:moveTo>
                <a:lnTo>
                  <a:pt x="0" y="119999"/>
                </a:lnTo>
                <a:lnTo>
                  <a:pt x="33993" y="50878"/>
                </a:lnTo>
                <a:lnTo>
                  <a:pt x="59601" y="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31" name="Google Shape;131;ge35c07f9d5_0_942"/>
          <p:cNvSpPr/>
          <p:nvPr/>
        </p:nvSpPr>
        <p:spPr>
          <a:xfrm rot="-2699792">
            <a:off x="500172" y="2785620"/>
            <a:ext cx="3499118" cy="780222"/>
          </a:xfrm>
          <a:custGeom>
            <a:avLst/>
            <a:gdLst/>
            <a:ahLst/>
            <a:cxnLst/>
            <a:rect l="l" t="t" r="r" b="b"/>
            <a:pathLst>
              <a:path w="120000" h="120000" extrusionOk="0">
                <a:moveTo>
                  <a:pt x="93245" y="0"/>
                </a:moveTo>
                <a:lnTo>
                  <a:pt x="120000" y="120000"/>
                </a:lnTo>
                <a:lnTo>
                  <a:pt x="26754" y="120000"/>
                </a:lnTo>
                <a:lnTo>
                  <a:pt x="0" y="0"/>
                </a:lnTo>
                <a:close/>
              </a:path>
            </a:pathLst>
          </a:custGeom>
          <a:solidFill>
            <a:schemeClr val="dk1">
              <a:alpha val="68627"/>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32" name="Google Shape;132;ge35c07f9d5_0_942"/>
          <p:cNvSpPr/>
          <p:nvPr/>
        </p:nvSpPr>
        <p:spPr>
          <a:xfrm>
            <a:off x="3450749" y="2214976"/>
            <a:ext cx="630000" cy="311400"/>
          </a:xfrm>
          <a:custGeom>
            <a:avLst/>
            <a:gdLst/>
            <a:ahLst/>
            <a:cxnLst/>
            <a:rect l="l" t="t" r="r" b="b"/>
            <a:pathLst>
              <a:path w="120000" h="120000" extrusionOk="0">
                <a:moveTo>
                  <a:pt x="59304" y="0"/>
                </a:moveTo>
                <a:lnTo>
                  <a:pt x="120000" y="120000"/>
                </a:lnTo>
                <a:lnTo>
                  <a:pt x="0" y="12000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33" name="Google Shape;133;ge35c07f9d5_0_942"/>
          <p:cNvSpPr/>
          <p:nvPr/>
        </p:nvSpPr>
        <p:spPr>
          <a:xfrm rot="10800000">
            <a:off x="414208" y="3824932"/>
            <a:ext cx="634500" cy="312000"/>
          </a:xfrm>
          <a:custGeom>
            <a:avLst/>
            <a:gdLst/>
            <a:ahLst/>
            <a:cxnLst/>
            <a:rect l="l" t="t" r="r" b="b"/>
            <a:pathLst>
              <a:path w="120000" h="120000" extrusionOk="0">
                <a:moveTo>
                  <a:pt x="120000" y="119999"/>
                </a:moveTo>
                <a:lnTo>
                  <a:pt x="0" y="119999"/>
                </a:lnTo>
                <a:lnTo>
                  <a:pt x="33993" y="50878"/>
                </a:lnTo>
                <a:lnTo>
                  <a:pt x="59601" y="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34" name="Google Shape;134;ge35c07f9d5_0_942"/>
          <p:cNvSpPr txBox="1">
            <a:spLocks noGrp="1"/>
          </p:cNvSpPr>
          <p:nvPr>
            <p:ph type="body" idx="2"/>
          </p:nvPr>
        </p:nvSpPr>
        <p:spPr>
          <a:xfrm rot="-2700000">
            <a:off x="1077631" y="2861802"/>
            <a:ext cx="2382243" cy="580393"/>
          </a:xfrm>
          <a:prstGeom prst="rect">
            <a:avLst/>
          </a:prstGeom>
          <a:noFill/>
          <a:ln>
            <a:noFill/>
          </a:ln>
        </p:spPr>
        <p:txBody>
          <a:bodyPr spcFirstLastPara="1" wrap="square" lIns="45700" tIns="45700" rIns="45700" bIns="45700" anchor="b" anchorCtr="0">
            <a:normAutofit/>
          </a:bodyPr>
          <a:lstStyle>
            <a:lvl1pPr marL="457200" marR="0" lvl="0" indent="-228600" algn="ctr">
              <a:lnSpc>
                <a:spcPct val="100000"/>
              </a:lnSpc>
              <a:spcBef>
                <a:spcPts val="0"/>
              </a:spcBef>
              <a:spcAft>
                <a:spcPts val="0"/>
              </a:spcAft>
              <a:buClr>
                <a:schemeClr val="accent2"/>
              </a:buClr>
              <a:buSzPts val="2800"/>
              <a:buFont typeface="Arial"/>
              <a:buNone/>
              <a:defRPr sz="29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35" name="Google Shape;135;ge35c07f9d5_0_942"/>
          <p:cNvSpPr txBox="1">
            <a:spLocks noGrp="1"/>
          </p:cNvSpPr>
          <p:nvPr>
            <p:ph type="body" idx="3"/>
          </p:nvPr>
        </p:nvSpPr>
        <p:spPr>
          <a:xfrm rot="-2700000">
            <a:off x="2954977" y="2861802"/>
            <a:ext cx="2382243" cy="580393"/>
          </a:xfrm>
          <a:prstGeom prst="rect">
            <a:avLst/>
          </a:prstGeom>
          <a:noFill/>
          <a:ln>
            <a:noFill/>
          </a:ln>
        </p:spPr>
        <p:txBody>
          <a:bodyPr spcFirstLastPara="1" wrap="square" lIns="45700" tIns="45700" rIns="45700" bIns="45700" anchor="b" anchorCtr="0">
            <a:normAutofit/>
          </a:bodyPr>
          <a:lstStyle>
            <a:lvl1pPr marL="457200" marR="0" lvl="0" indent="-228600" algn="ctr">
              <a:lnSpc>
                <a:spcPct val="100000"/>
              </a:lnSpc>
              <a:spcBef>
                <a:spcPts val="0"/>
              </a:spcBef>
              <a:spcAft>
                <a:spcPts val="0"/>
              </a:spcAft>
              <a:buClr>
                <a:schemeClr val="accent2"/>
              </a:buClr>
              <a:buSzPts val="2800"/>
              <a:buFont typeface="Arial"/>
              <a:buNone/>
              <a:defRPr sz="29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36" name="Google Shape;136;ge35c07f9d5_0_942"/>
          <p:cNvSpPr txBox="1">
            <a:spLocks noGrp="1"/>
          </p:cNvSpPr>
          <p:nvPr>
            <p:ph type="body" idx="4"/>
          </p:nvPr>
        </p:nvSpPr>
        <p:spPr>
          <a:xfrm rot="-2700000">
            <a:off x="4832324" y="2861802"/>
            <a:ext cx="2382243" cy="580393"/>
          </a:xfrm>
          <a:prstGeom prst="rect">
            <a:avLst/>
          </a:prstGeom>
          <a:noFill/>
          <a:ln>
            <a:noFill/>
          </a:ln>
        </p:spPr>
        <p:txBody>
          <a:bodyPr spcFirstLastPara="1" wrap="square" lIns="45700" tIns="45700" rIns="45700" bIns="45700" anchor="b" anchorCtr="0">
            <a:normAutofit/>
          </a:bodyPr>
          <a:lstStyle>
            <a:lvl1pPr marL="457200" marR="0" lvl="0" indent="-228600" algn="ctr">
              <a:lnSpc>
                <a:spcPct val="100000"/>
              </a:lnSpc>
              <a:spcBef>
                <a:spcPts val="0"/>
              </a:spcBef>
              <a:spcAft>
                <a:spcPts val="0"/>
              </a:spcAft>
              <a:buClr>
                <a:schemeClr val="accent2"/>
              </a:buClr>
              <a:buSzPts val="2800"/>
              <a:buFont typeface="Arial"/>
              <a:buNone/>
              <a:defRPr sz="29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37" name="Google Shape;137;ge35c07f9d5_0_942"/>
          <p:cNvSpPr txBox="1">
            <a:spLocks noGrp="1"/>
          </p:cNvSpPr>
          <p:nvPr>
            <p:ph type="body" idx="5"/>
          </p:nvPr>
        </p:nvSpPr>
        <p:spPr>
          <a:xfrm rot="-2700000">
            <a:off x="6709670" y="2861802"/>
            <a:ext cx="2382243" cy="580393"/>
          </a:xfrm>
          <a:prstGeom prst="rect">
            <a:avLst/>
          </a:prstGeom>
          <a:noFill/>
          <a:ln>
            <a:noFill/>
          </a:ln>
        </p:spPr>
        <p:txBody>
          <a:bodyPr spcFirstLastPara="1" wrap="square" lIns="45700" tIns="45700" rIns="45700" bIns="45700" anchor="b" anchorCtr="0">
            <a:normAutofit/>
          </a:bodyPr>
          <a:lstStyle>
            <a:lvl1pPr marL="457200" marR="0" lvl="0" indent="-228600" algn="ctr">
              <a:lnSpc>
                <a:spcPct val="100000"/>
              </a:lnSpc>
              <a:spcBef>
                <a:spcPts val="0"/>
              </a:spcBef>
              <a:spcAft>
                <a:spcPts val="0"/>
              </a:spcAft>
              <a:buClr>
                <a:schemeClr val="accent2"/>
              </a:buClr>
              <a:buSzPts val="2800"/>
              <a:buFont typeface="Arial"/>
              <a:buNone/>
              <a:defRPr sz="29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38" name="Google Shape;138;ge35c07f9d5_0_942"/>
          <p:cNvSpPr txBox="1">
            <a:spLocks noGrp="1"/>
          </p:cNvSpPr>
          <p:nvPr>
            <p:ph type="body" idx="6"/>
          </p:nvPr>
        </p:nvSpPr>
        <p:spPr>
          <a:xfrm rot="-2700000">
            <a:off x="8587014" y="2861802"/>
            <a:ext cx="2382243" cy="580393"/>
          </a:xfrm>
          <a:prstGeom prst="rect">
            <a:avLst/>
          </a:prstGeom>
          <a:noFill/>
          <a:ln>
            <a:noFill/>
          </a:ln>
        </p:spPr>
        <p:txBody>
          <a:bodyPr spcFirstLastPara="1" wrap="square" lIns="45700" tIns="45700" rIns="45700" bIns="45700" anchor="b" anchorCtr="0">
            <a:normAutofit/>
          </a:bodyPr>
          <a:lstStyle>
            <a:lvl1pPr marL="457200" marR="0" lvl="0" indent="-228600" algn="ctr">
              <a:lnSpc>
                <a:spcPct val="100000"/>
              </a:lnSpc>
              <a:spcBef>
                <a:spcPts val="0"/>
              </a:spcBef>
              <a:spcAft>
                <a:spcPts val="0"/>
              </a:spcAft>
              <a:buClr>
                <a:schemeClr val="accent2"/>
              </a:buClr>
              <a:buSzPts val="2800"/>
              <a:buFont typeface="Arial"/>
              <a:buNone/>
              <a:defRPr sz="29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39" name="Google Shape;139;ge35c07f9d5_0_942"/>
          <p:cNvSpPr txBox="1">
            <a:spLocks noGrp="1"/>
          </p:cNvSpPr>
          <p:nvPr>
            <p:ph type="body" idx="7"/>
          </p:nvPr>
        </p:nvSpPr>
        <p:spPr>
          <a:xfrm>
            <a:off x="795544" y="4621157"/>
            <a:ext cx="5004600" cy="564300"/>
          </a:xfrm>
          <a:prstGeom prst="rect">
            <a:avLst/>
          </a:prstGeom>
          <a:noFill/>
          <a:ln>
            <a:noFill/>
          </a:ln>
        </p:spPr>
        <p:txBody>
          <a:bodyPr spcFirstLastPara="1" wrap="square" lIns="45700" tIns="45700" rIns="45700" bIns="45700" anchor="b" anchorCtr="0">
            <a:normAutofit/>
          </a:bodyPr>
          <a:lstStyle>
            <a:lvl1pPr marL="457200" marR="0" lvl="0" indent="-228600" algn="l">
              <a:lnSpc>
                <a:spcPct val="100000"/>
              </a:lnSpc>
              <a:spcBef>
                <a:spcPts val="0"/>
              </a:spcBef>
              <a:spcAft>
                <a:spcPts val="0"/>
              </a:spcAft>
              <a:buClr>
                <a:schemeClr val="accent2"/>
              </a:buClr>
              <a:buSzPts val="2800"/>
              <a:buFont typeface="Arial"/>
              <a:buNone/>
              <a:defRPr sz="32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40" name="Google Shape;140;ge35c07f9d5_0_942"/>
          <p:cNvSpPr txBox="1">
            <a:spLocks noGrp="1"/>
          </p:cNvSpPr>
          <p:nvPr>
            <p:ph type="body" idx="8"/>
          </p:nvPr>
        </p:nvSpPr>
        <p:spPr>
          <a:xfrm>
            <a:off x="791839" y="5094200"/>
            <a:ext cx="5004600" cy="1237800"/>
          </a:xfrm>
          <a:prstGeom prst="rect">
            <a:avLst/>
          </a:prstGeom>
          <a:noFill/>
          <a:ln>
            <a:noFill/>
          </a:ln>
        </p:spPr>
        <p:txBody>
          <a:bodyPr spcFirstLastPara="1" wrap="square" lIns="45700" tIns="45700" rIns="45700" bIns="45700" anchor="t" anchorCtr="0">
            <a:normAutofit/>
          </a:bodyPr>
          <a:lstStyle>
            <a:lvl1pPr marL="457200" marR="0" lvl="0" indent="-228600" algn="l">
              <a:lnSpc>
                <a:spcPct val="100000"/>
              </a:lnSpc>
              <a:spcBef>
                <a:spcPts val="0"/>
              </a:spcBef>
              <a:spcAft>
                <a:spcPts val="0"/>
              </a:spcAft>
              <a:buClr>
                <a:schemeClr val="lt1"/>
              </a:buClr>
              <a:buSzPts val="2800"/>
              <a:buFont typeface="Arial"/>
              <a:buNone/>
              <a:defRPr sz="1600" b="0" i="0"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pic>
        <p:nvPicPr>
          <p:cNvPr id="141" name="Google Shape;141;ge35c07f9d5_0_942"/>
          <p:cNvPicPr preferRelativeResize="0"/>
          <p:nvPr/>
        </p:nvPicPr>
        <p:blipFill rotWithShape="1">
          <a:blip r:embed="rId2" cstate="print">
            <a:alphaModFix/>
          </a:blip>
          <a:srcRect/>
          <a:stretch/>
        </p:blipFill>
        <p:spPr>
          <a:xfrm>
            <a:off x="1907626" y="4940635"/>
            <a:ext cx="5417400" cy="396000"/>
          </a:xfrm>
          <a:prstGeom prst="rect">
            <a:avLst/>
          </a:prstGeom>
          <a:noFill/>
          <a:ln>
            <a:noFill/>
          </a:ln>
        </p:spPr>
      </p:pic>
      <p:sp>
        <p:nvSpPr>
          <p:cNvPr id="142" name="Google Shape;142;ge35c07f9d5_0_942"/>
          <p:cNvSpPr txBox="1">
            <a:spLocks noGrp="1"/>
          </p:cNvSpPr>
          <p:nvPr>
            <p:ph type="body" idx="9"/>
          </p:nvPr>
        </p:nvSpPr>
        <p:spPr>
          <a:xfrm>
            <a:off x="6293565" y="4621157"/>
            <a:ext cx="5004600" cy="564300"/>
          </a:xfrm>
          <a:prstGeom prst="rect">
            <a:avLst/>
          </a:prstGeom>
          <a:noFill/>
          <a:ln>
            <a:noFill/>
          </a:ln>
        </p:spPr>
        <p:txBody>
          <a:bodyPr spcFirstLastPara="1" wrap="square" lIns="45700" tIns="45700" rIns="45700" bIns="45700" anchor="b" anchorCtr="0">
            <a:normAutofit/>
          </a:bodyPr>
          <a:lstStyle>
            <a:lvl1pPr marL="457200" marR="0" lvl="0" indent="-228600" algn="l">
              <a:lnSpc>
                <a:spcPct val="100000"/>
              </a:lnSpc>
              <a:spcBef>
                <a:spcPts val="0"/>
              </a:spcBef>
              <a:spcAft>
                <a:spcPts val="0"/>
              </a:spcAft>
              <a:buClr>
                <a:schemeClr val="accent2"/>
              </a:buClr>
              <a:buSzPts val="2800"/>
              <a:buFont typeface="Arial"/>
              <a:buNone/>
              <a:defRPr sz="32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43" name="Google Shape;143;ge35c07f9d5_0_942"/>
          <p:cNvSpPr txBox="1">
            <a:spLocks noGrp="1"/>
          </p:cNvSpPr>
          <p:nvPr>
            <p:ph type="body" idx="13"/>
          </p:nvPr>
        </p:nvSpPr>
        <p:spPr>
          <a:xfrm>
            <a:off x="6289860" y="5094200"/>
            <a:ext cx="5004600" cy="1237800"/>
          </a:xfrm>
          <a:prstGeom prst="rect">
            <a:avLst/>
          </a:prstGeom>
          <a:noFill/>
          <a:ln>
            <a:noFill/>
          </a:ln>
        </p:spPr>
        <p:txBody>
          <a:bodyPr spcFirstLastPara="1" wrap="square" lIns="45700" tIns="45700" rIns="45700" bIns="45700" anchor="t" anchorCtr="0">
            <a:normAutofit/>
          </a:bodyPr>
          <a:lstStyle>
            <a:lvl1pPr marL="457200" marR="0" lvl="0" indent="-228600" algn="l">
              <a:lnSpc>
                <a:spcPct val="100000"/>
              </a:lnSpc>
              <a:spcBef>
                <a:spcPts val="0"/>
              </a:spcBef>
              <a:spcAft>
                <a:spcPts val="0"/>
              </a:spcAft>
              <a:buClr>
                <a:schemeClr val="lt1"/>
              </a:buClr>
              <a:buSzPts val="2800"/>
              <a:buFont typeface="Arial"/>
              <a:buNone/>
              <a:defRPr sz="1600" b="0" i="0"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45371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animEffect transition="in" filter="fade">
                                      <p:cBhvr>
                                        <p:cTn id="7" dur="500"/>
                                        <p:tgtEl>
                                          <p:spTgt spid="1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7">
                                            <p:txEl>
                                              <p:charRg st="1" end="1"/>
                                            </p:txEl>
                                          </p:spTgt>
                                        </p:tgtEl>
                                        <p:attrNameLst>
                                          <p:attrName>style.visibility</p:attrName>
                                        </p:attrNameLst>
                                      </p:cBhvr>
                                      <p:to>
                                        <p:strVal val="visible"/>
                                      </p:to>
                                    </p:set>
                                    <p:animEffect transition="in" filter="fade">
                                      <p:cBhvr>
                                        <p:cTn id="10" dur="500"/>
                                        <p:tgtEl>
                                          <p:spTgt spid="117">
                                            <p:txEl>
                                              <p:char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7">
                                            <p:txEl>
                                              <p:charRg st="1" end="1"/>
                                            </p:txEl>
                                          </p:spTgt>
                                        </p:tgtEl>
                                        <p:attrNameLst>
                                          <p:attrName>style.visibility</p:attrName>
                                        </p:attrNameLst>
                                      </p:cBhvr>
                                      <p:to>
                                        <p:strVal val="visible"/>
                                      </p:to>
                                    </p:set>
                                    <p:animEffect transition="in" filter="fade">
                                      <p:cBhvr>
                                        <p:cTn id="13" dur="500"/>
                                        <p:tgtEl>
                                          <p:spTgt spid="117">
                                            <p:txEl>
                                              <p:char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7">
                                            <p:txEl>
                                              <p:charRg st="1" end="1"/>
                                            </p:txEl>
                                          </p:spTgt>
                                        </p:tgtEl>
                                        <p:attrNameLst>
                                          <p:attrName>style.visibility</p:attrName>
                                        </p:attrNameLst>
                                      </p:cBhvr>
                                      <p:to>
                                        <p:strVal val="visible"/>
                                      </p:to>
                                    </p:set>
                                    <p:animEffect transition="in" filter="fade">
                                      <p:cBhvr>
                                        <p:cTn id="16" dur="500"/>
                                        <p:tgtEl>
                                          <p:spTgt spid="117">
                                            <p:txEl>
                                              <p:char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17">
                                            <p:txEl>
                                              <p:charRg st="1" end="1"/>
                                            </p:txEl>
                                          </p:spTgt>
                                        </p:tgtEl>
                                        <p:attrNameLst>
                                          <p:attrName>style.visibility</p:attrName>
                                        </p:attrNameLst>
                                      </p:cBhvr>
                                      <p:to>
                                        <p:strVal val="visible"/>
                                      </p:to>
                                    </p:set>
                                    <p:animEffect transition="in" filter="fade">
                                      <p:cBhvr>
                                        <p:cTn id="19" dur="500"/>
                                        <p:tgtEl>
                                          <p:spTgt spid="117">
                                            <p:txEl>
                                              <p:char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17">
                                            <p:txEl>
                                              <p:charRg st="1" end="1"/>
                                            </p:txEl>
                                          </p:spTgt>
                                        </p:tgtEl>
                                        <p:attrNameLst>
                                          <p:attrName>style.visibility</p:attrName>
                                        </p:attrNameLst>
                                      </p:cBhvr>
                                      <p:to>
                                        <p:strVal val="visible"/>
                                      </p:to>
                                    </p:set>
                                    <p:animEffect transition="in" filter="fade">
                                      <p:cBhvr>
                                        <p:cTn id="22" dur="500"/>
                                        <p:tgtEl>
                                          <p:spTgt spid="117">
                                            <p:txEl>
                                              <p:char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17">
                                            <p:txEl>
                                              <p:charRg st="1" end="1"/>
                                            </p:txEl>
                                          </p:spTgt>
                                        </p:tgtEl>
                                        <p:attrNameLst>
                                          <p:attrName>style.visibility</p:attrName>
                                        </p:attrNameLst>
                                      </p:cBhvr>
                                      <p:to>
                                        <p:strVal val="visible"/>
                                      </p:to>
                                    </p:set>
                                    <p:animEffect transition="in" filter="fade">
                                      <p:cBhvr>
                                        <p:cTn id="25" dur="500"/>
                                        <p:tgtEl>
                                          <p:spTgt spid="117">
                                            <p:txEl>
                                              <p:char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17">
                                            <p:txEl>
                                              <p:charRg st="1" end="1"/>
                                            </p:txEl>
                                          </p:spTgt>
                                        </p:tgtEl>
                                        <p:attrNameLst>
                                          <p:attrName>style.visibility</p:attrName>
                                        </p:attrNameLst>
                                      </p:cBhvr>
                                      <p:to>
                                        <p:strVal val="visible"/>
                                      </p:to>
                                    </p:set>
                                    <p:animEffect transition="in" filter="fade">
                                      <p:cBhvr>
                                        <p:cTn id="28" dur="500"/>
                                        <p:tgtEl>
                                          <p:spTgt spid="117">
                                            <p:txEl>
                                              <p:charRg st="1" end="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17">
                                            <p:txEl>
                                              <p:charRg st="1" end="1"/>
                                            </p:txEl>
                                          </p:spTgt>
                                        </p:tgtEl>
                                        <p:attrNameLst>
                                          <p:attrName>style.visibility</p:attrName>
                                        </p:attrNameLst>
                                      </p:cBhvr>
                                      <p:to>
                                        <p:strVal val="visible"/>
                                      </p:to>
                                    </p:set>
                                    <p:animEffect transition="in" filter="fade">
                                      <p:cBhvr>
                                        <p:cTn id="31" dur="500"/>
                                        <p:tgtEl>
                                          <p:spTgt spid="117">
                                            <p:txEl>
                                              <p:charRg st="1" end="1"/>
                                            </p:txEl>
                                          </p:spTgt>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18"/>
                                        </p:tgtEl>
                                        <p:attrNameLst>
                                          <p:attrName>style.visibility</p:attrName>
                                        </p:attrNameLst>
                                      </p:cBhvr>
                                      <p:to>
                                        <p:strVal val="visible"/>
                                      </p:to>
                                    </p:set>
                                    <p:animEffect transition="in" filter="fade">
                                      <p:cBhvr>
                                        <p:cTn id="35" dur="500"/>
                                        <p:tgtEl>
                                          <p:spTgt spid="118"/>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133"/>
                                        </p:tgtEl>
                                        <p:attrNameLst>
                                          <p:attrName>style.visibility</p:attrName>
                                        </p:attrNameLst>
                                      </p:cBhvr>
                                      <p:to>
                                        <p:strVal val="visible"/>
                                      </p:to>
                                    </p:set>
                                    <p:animEffect transition="in" filter="fade">
                                      <p:cBhvr>
                                        <p:cTn id="39" dur="250"/>
                                        <p:tgtEl>
                                          <p:spTgt spid="133"/>
                                        </p:tgtEl>
                                      </p:cBhvr>
                                    </p:animEffect>
                                  </p:childTnLst>
                                </p:cTn>
                              </p:par>
                            </p:childTnLst>
                          </p:cTn>
                        </p:par>
                        <p:par>
                          <p:cTn id="40" fill="hold">
                            <p:stCondLst>
                              <p:cond delay="1250"/>
                            </p:stCondLst>
                            <p:childTnLst>
                              <p:par>
                                <p:cTn id="41" presetID="10" presetClass="entr" presetSubtype="0" fill="hold" nodeType="afterEffect">
                                  <p:stCondLst>
                                    <p:cond delay="0"/>
                                  </p:stCondLst>
                                  <p:childTnLst>
                                    <p:set>
                                      <p:cBhvr>
                                        <p:cTn id="42" dur="1" fill="hold">
                                          <p:stCondLst>
                                            <p:cond delay="0"/>
                                          </p:stCondLst>
                                        </p:cTn>
                                        <p:tgtEl>
                                          <p:spTgt spid="131"/>
                                        </p:tgtEl>
                                        <p:attrNameLst>
                                          <p:attrName>style.visibility</p:attrName>
                                        </p:attrNameLst>
                                      </p:cBhvr>
                                      <p:to>
                                        <p:strVal val="visible"/>
                                      </p:to>
                                    </p:set>
                                    <p:animEffect transition="in" filter="fade">
                                      <p:cBhvr>
                                        <p:cTn id="43" dur="500"/>
                                        <p:tgtEl>
                                          <p:spTgt spid="131"/>
                                        </p:tgtEl>
                                      </p:cBhvr>
                                    </p:animEffect>
                                  </p:childTnLst>
                                </p:cTn>
                              </p:par>
                              <p:par>
                                <p:cTn id="44" presetID="10" presetClass="entr" presetSubtype="0" fill="hold" nodeType="withEffect">
                                  <p:stCondLst>
                                    <p:cond delay="0"/>
                                  </p:stCondLst>
                                  <p:childTnLst>
                                    <p:set>
                                      <p:cBhvr>
                                        <p:cTn id="45" dur="1" fill="hold">
                                          <p:stCondLst>
                                            <p:cond delay="0"/>
                                          </p:stCondLst>
                                        </p:cTn>
                                        <p:tgtEl>
                                          <p:spTgt spid="134">
                                            <p:txEl>
                                              <p:pRg st="0" end="0"/>
                                            </p:txEl>
                                          </p:spTgt>
                                        </p:tgtEl>
                                        <p:attrNameLst>
                                          <p:attrName>style.visibility</p:attrName>
                                        </p:attrNameLst>
                                      </p:cBhvr>
                                      <p:to>
                                        <p:strVal val="visible"/>
                                      </p:to>
                                    </p:set>
                                    <p:animEffect transition="in" filter="fade">
                                      <p:cBhvr>
                                        <p:cTn id="46" dur="500"/>
                                        <p:tgtEl>
                                          <p:spTgt spid="134">
                                            <p:txEl>
                                              <p:pRg st="0" end="0"/>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134">
                                            <p:txEl>
                                              <p:charRg st="1" end="1"/>
                                            </p:txEl>
                                          </p:spTgt>
                                        </p:tgtEl>
                                        <p:attrNameLst>
                                          <p:attrName>style.visibility</p:attrName>
                                        </p:attrNameLst>
                                      </p:cBhvr>
                                      <p:to>
                                        <p:strVal val="visible"/>
                                      </p:to>
                                    </p:set>
                                    <p:animEffect transition="in" filter="fade">
                                      <p:cBhvr>
                                        <p:cTn id="49" dur="500"/>
                                        <p:tgtEl>
                                          <p:spTgt spid="134">
                                            <p:txEl>
                                              <p:charRg st="1" end="1"/>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134">
                                            <p:txEl>
                                              <p:charRg st="1" end="1"/>
                                            </p:txEl>
                                          </p:spTgt>
                                        </p:tgtEl>
                                        <p:attrNameLst>
                                          <p:attrName>style.visibility</p:attrName>
                                        </p:attrNameLst>
                                      </p:cBhvr>
                                      <p:to>
                                        <p:strVal val="visible"/>
                                      </p:to>
                                    </p:set>
                                    <p:animEffect transition="in" filter="fade">
                                      <p:cBhvr>
                                        <p:cTn id="52" dur="500"/>
                                        <p:tgtEl>
                                          <p:spTgt spid="134">
                                            <p:txEl>
                                              <p:charRg st="1" end="1"/>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134">
                                            <p:txEl>
                                              <p:charRg st="1" end="1"/>
                                            </p:txEl>
                                          </p:spTgt>
                                        </p:tgtEl>
                                        <p:attrNameLst>
                                          <p:attrName>style.visibility</p:attrName>
                                        </p:attrNameLst>
                                      </p:cBhvr>
                                      <p:to>
                                        <p:strVal val="visible"/>
                                      </p:to>
                                    </p:set>
                                    <p:animEffect transition="in" filter="fade">
                                      <p:cBhvr>
                                        <p:cTn id="55" dur="500"/>
                                        <p:tgtEl>
                                          <p:spTgt spid="134">
                                            <p:txEl>
                                              <p:charRg st="1" end="1"/>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134">
                                            <p:txEl>
                                              <p:charRg st="1" end="1"/>
                                            </p:txEl>
                                          </p:spTgt>
                                        </p:tgtEl>
                                        <p:attrNameLst>
                                          <p:attrName>style.visibility</p:attrName>
                                        </p:attrNameLst>
                                      </p:cBhvr>
                                      <p:to>
                                        <p:strVal val="visible"/>
                                      </p:to>
                                    </p:set>
                                    <p:animEffect transition="in" filter="fade">
                                      <p:cBhvr>
                                        <p:cTn id="58" dur="500"/>
                                        <p:tgtEl>
                                          <p:spTgt spid="134">
                                            <p:txEl>
                                              <p:charRg st="1" end="1"/>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134">
                                            <p:txEl>
                                              <p:charRg st="1" end="1"/>
                                            </p:txEl>
                                          </p:spTgt>
                                        </p:tgtEl>
                                        <p:attrNameLst>
                                          <p:attrName>style.visibility</p:attrName>
                                        </p:attrNameLst>
                                      </p:cBhvr>
                                      <p:to>
                                        <p:strVal val="visible"/>
                                      </p:to>
                                    </p:set>
                                    <p:animEffect transition="in" filter="fade">
                                      <p:cBhvr>
                                        <p:cTn id="61" dur="500"/>
                                        <p:tgtEl>
                                          <p:spTgt spid="134">
                                            <p:txEl>
                                              <p:charRg st="1" end="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134">
                                            <p:txEl>
                                              <p:charRg st="1" end="1"/>
                                            </p:txEl>
                                          </p:spTgt>
                                        </p:tgtEl>
                                        <p:attrNameLst>
                                          <p:attrName>style.visibility</p:attrName>
                                        </p:attrNameLst>
                                      </p:cBhvr>
                                      <p:to>
                                        <p:strVal val="visible"/>
                                      </p:to>
                                    </p:set>
                                    <p:animEffect transition="in" filter="fade">
                                      <p:cBhvr>
                                        <p:cTn id="64" dur="500"/>
                                        <p:tgtEl>
                                          <p:spTgt spid="134">
                                            <p:txEl>
                                              <p:charRg st="1" end="1"/>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134">
                                            <p:txEl>
                                              <p:charRg st="1" end="1"/>
                                            </p:txEl>
                                          </p:spTgt>
                                        </p:tgtEl>
                                        <p:attrNameLst>
                                          <p:attrName>style.visibility</p:attrName>
                                        </p:attrNameLst>
                                      </p:cBhvr>
                                      <p:to>
                                        <p:strVal val="visible"/>
                                      </p:to>
                                    </p:set>
                                    <p:animEffect transition="in" filter="fade">
                                      <p:cBhvr>
                                        <p:cTn id="67" dur="500"/>
                                        <p:tgtEl>
                                          <p:spTgt spid="134">
                                            <p:txEl>
                                              <p:charRg st="1" end="1"/>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134">
                                            <p:txEl>
                                              <p:charRg st="1" end="1"/>
                                            </p:txEl>
                                          </p:spTgt>
                                        </p:tgtEl>
                                        <p:attrNameLst>
                                          <p:attrName>style.visibility</p:attrName>
                                        </p:attrNameLst>
                                      </p:cBhvr>
                                      <p:to>
                                        <p:strVal val="visible"/>
                                      </p:to>
                                    </p:set>
                                    <p:animEffect transition="in" filter="fade">
                                      <p:cBhvr>
                                        <p:cTn id="70" dur="500"/>
                                        <p:tgtEl>
                                          <p:spTgt spid="134">
                                            <p:txEl>
                                              <p:charRg st="1" end="1"/>
                                            </p:txEl>
                                          </p:spTgt>
                                        </p:tgtEl>
                                      </p:cBhvr>
                                    </p:animEffect>
                                  </p:childTnLst>
                                </p:cTn>
                              </p:par>
                            </p:childTnLst>
                          </p:cTn>
                        </p:par>
                        <p:par>
                          <p:cTn id="71" fill="hold">
                            <p:stCondLst>
                              <p:cond delay="1750"/>
                            </p:stCondLst>
                            <p:childTnLst>
                              <p:par>
                                <p:cTn id="72" presetID="10" presetClass="entr" presetSubtype="0" fill="hold" nodeType="afterEffect">
                                  <p:stCondLst>
                                    <p:cond delay="0"/>
                                  </p:stCondLst>
                                  <p:childTnLst>
                                    <p:set>
                                      <p:cBhvr>
                                        <p:cTn id="73" dur="1" fill="hold">
                                          <p:stCondLst>
                                            <p:cond delay="0"/>
                                          </p:stCondLst>
                                        </p:cTn>
                                        <p:tgtEl>
                                          <p:spTgt spid="132"/>
                                        </p:tgtEl>
                                        <p:attrNameLst>
                                          <p:attrName>style.visibility</p:attrName>
                                        </p:attrNameLst>
                                      </p:cBhvr>
                                      <p:to>
                                        <p:strVal val="visible"/>
                                      </p:to>
                                    </p:set>
                                    <p:animEffect transition="in" filter="fade">
                                      <p:cBhvr>
                                        <p:cTn id="74" dur="250"/>
                                        <p:tgtEl>
                                          <p:spTgt spid="132"/>
                                        </p:tgtEl>
                                      </p:cBhvr>
                                    </p:animEffect>
                                  </p:childTnLst>
                                </p:cTn>
                              </p:par>
                            </p:childTnLst>
                          </p:cTn>
                        </p:par>
                        <p:par>
                          <p:cTn id="75" fill="hold">
                            <p:stCondLst>
                              <p:cond delay="2000"/>
                            </p:stCondLst>
                            <p:childTnLst>
                              <p:par>
                                <p:cTn id="76" presetID="10" presetClass="entr" presetSubtype="0" fill="hold" nodeType="afterEffect">
                                  <p:stCondLst>
                                    <p:cond delay="0"/>
                                  </p:stCondLst>
                                  <p:childTnLst>
                                    <p:set>
                                      <p:cBhvr>
                                        <p:cTn id="77" dur="1" fill="hold">
                                          <p:stCondLst>
                                            <p:cond delay="0"/>
                                          </p:stCondLst>
                                        </p:cTn>
                                        <p:tgtEl>
                                          <p:spTgt spid="124"/>
                                        </p:tgtEl>
                                        <p:attrNameLst>
                                          <p:attrName>style.visibility</p:attrName>
                                        </p:attrNameLst>
                                      </p:cBhvr>
                                      <p:to>
                                        <p:strVal val="visible"/>
                                      </p:to>
                                    </p:set>
                                    <p:animEffect transition="in" filter="fade">
                                      <p:cBhvr>
                                        <p:cTn id="78" dur="250"/>
                                        <p:tgtEl>
                                          <p:spTgt spid="124"/>
                                        </p:tgtEl>
                                      </p:cBhvr>
                                    </p:animEffect>
                                  </p:childTnLst>
                                </p:cTn>
                              </p:par>
                            </p:childTnLst>
                          </p:cTn>
                        </p:par>
                        <p:par>
                          <p:cTn id="79" fill="hold">
                            <p:stCondLst>
                              <p:cond delay="2250"/>
                            </p:stCondLst>
                            <p:childTnLst>
                              <p:par>
                                <p:cTn id="80" presetID="10" presetClass="entr" presetSubtype="0" fill="hold" nodeType="afterEffect">
                                  <p:stCondLst>
                                    <p:cond delay="0"/>
                                  </p:stCondLst>
                                  <p:childTnLst>
                                    <p:set>
                                      <p:cBhvr>
                                        <p:cTn id="81" dur="1" fill="hold">
                                          <p:stCondLst>
                                            <p:cond delay="0"/>
                                          </p:stCondLst>
                                        </p:cTn>
                                        <p:tgtEl>
                                          <p:spTgt spid="122"/>
                                        </p:tgtEl>
                                        <p:attrNameLst>
                                          <p:attrName>style.visibility</p:attrName>
                                        </p:attrNameLst>
                                      </p:cBhvr>
                                      <p:to>
                                        <p:strVal val="visible"/>
                                      </p:to>
                                    </p:set>
                                    <p:animEffect transition="in" filter="fade">
                                      <p:cBhvr>
                                        <p:cTn id="82" dur="500"/>
                                        <p:tgtEl>
                                          <p:spTgt spid="122"/>
                                        </p:tgtEl>
                                      </p:cBhvr>
                                    </p:animEffect>
                                  </p:childTnLst>
                                </p:cTn>
                              </p:par>
                              <p:par>
                                <p:cTn id="83" presetID="10" presetClass="entr" presetSubtype="0" fill="hold" nodeType="withEffect">
                                  <p:stCondLst>
                                    <p:cond delay="0"/>
                                  </p:stCondLst>
                                  <p:childTnLst>
                                    <p:set>
                                      <p:cBhvr>
                                        <p:cTn id="84" dur="1" fill="hold">
                                          <p:stCondLst>
                                            <p:cond delay="0"/>
                                          </p:stCondLst>
                                        </p:cTn>
                                        <p:tgtEl>
                                          <p:spTgt spid="136">
                                            <p:txEl>
                                              <p:pRg st="0" end="0"/>
                                            </p:txEl>
                                          </p:spTgt>
                                        </p:tgtEl>
                                        <p:attrNameLst>
                                          <p:attrName>style.visibility</p:attrName>
                                        </p:attrNameLst>
                                      </p:cBhvr>
                                      <p:to>
                                        <p:strVal val="visible"/>
                                      </p:to>
                                    </p:set>
                                    <p:animEffect transition="in" filter="fade">
                                      <p:cBhvr>
                                        <p:cTn id="85" dur="500"/>
                                        <p:tgtEl>
                                          <p:spTgt spid="136">
                                            <p:txEl>
                                              <p:pRg st="0" end="0"/>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136">
                                            <p:txEl>
                                              <p:charRg st="1" end="1"/>
                                            </p:txEl>
                                          </p:spTgt>
                                        </p:tgtEl>
                                        <p:attrNameLst>
                                          <p:attrName>style.visibility</p:attrName>
                                        </p:attrNameLst>
                                      </p:cBhvr>
                                      <p:to>
                                        <p:strVal val="visible"/>
                                      </p:to>
                                    </p:set>
                                    <p:animEffect transition="in" filter="fade">
                                      <p:cBhvr>
                                        <p:cTn id="88" dur="500"/>
                                        <p:tgtEl>
                                          <p:spTgt spid="136">
                                            <p:txEl>
                                              <p:charRg st="1" end="1"/>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136">
                                            <p:txEl>
                                              <p:charRg st="1" end="1"/>
                                            </p:txEl>
                                          </p:spTgt>
                                        </p:tgtEl>
                                        <p:attrNameLst>
                                          <p:attrName>style.visibility</p:attrName>
                                        </p:attrNameLst>
                                      </p:cBhvr>
                                      <p:to>
                                        <p:strVal val="visible"/>
                                      </p:to>
                                    </p:set>
                                    <p:animEffect transition="in" filter="fade">
                                      <p:cBhvr>
                                        <p:cTn id="91" dur="500"/>
                                        <p:tgtEl>
                                          <p:spTgt spid="136">
                                            <p:txEl>
                                              <p:charRg st="1" end="1"/>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136">
                                            <p:txEl>
                                              <p:charRg st="1" end="1"/>
                                            </p:txEl>
                                          </p:spTgt>
                                        </p:tgtEl>
                                        <p:attrNameLst>
                                          <p:attrName>style.visibility</p:attrName>
                                        </p:attrNameLst>
                                      </p:cBhvr>
                                      <p:to>
                                        <p:strVal val="visible"/>
                                      </p:to>
                                    </p:set>
                                    <p:animEffect transition="in" filter="fade">
                                      <p:cBhvr>
                                        <p:cTn id="94" dur="500"/>
                                        <p:tgtEl>
                                          <p:spTgt spid="136">
                                            <p:txEl>
                                              <p:charRg st="1" end="1"/>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136">
                                            <p:txEl>
                                              <p:charRg st="1" end="1"/>
                                            </p:txEl>
                                          </p:spTgt>
                                        </p:tgtEl>
                                        <p:attrNameLst>
                                          <p:attrName>style.visibility</p:attrName>
                                        </p:attrNameLst>
                                      </p:cBhvr>
                                      <p:to>
                                        <p:strVal val="visible"/>
                                      </p:to>
                                    </p:set>
                                    <p:animEffect transition="in" filter="fade">
                                      <p:cBhvr>
                                        <p:cTn id="97" dur="500"/>
                                        <p:tgtEl>
                                          <p:spTgt spid="136">
                                            <p:txEl>
                                              <p:charRg st="1" end="1"/>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136">
                                            <p:txEl>
                                              <p:charRg st="1" end="1"/>
                                            </p:txEl>
                                          </p:spTgt>
                                        </p:tgtEl>
                                        <p:attrNameLst>
                                          <p:attrName>style.visibility</p:attrName>
                                        </p:attrNameLst>
                                      </p:cBhvr>
                                      <p:to>
                                        <p:strVal val="visible"/>
                                      </p:to>
                                    </p:set>
                                    <p:animEffect transition="in" filter="fade">
                                      <p:cBhvr>
                                        <p:cTn id="100" dur="500"/>
                                        <p:tgtEl>
                                          <p:spTgt spid="136">
                                            <p:txEl>
                                              <p:charRg st="1" end="1"/>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136">
                                            <p:txEl>
                                              <p:charRg st="1" end="1"/>
                                            </p:txEl>
                                          </p:spTgt>
                                        </p:tgtEl>
                                        <p:attrNameLst>
                                          <p:attrName>style.visibility</p:attrName>
                                        </p:attrNameLst>
                                      </p:cBhvr>
                                      <p:to>
                                        <p:strVal val="visible"/>
                                      </p:to>
                                    </p:set>
                                    <p:animEffect transition="in" filter="fade">
                                      <p:cBhvr>
                                        <p:cTn id="103" dur="500"/>
                                        <p:tgtEl>
                                          <p:spTgt spid="136">
                                            <p:txEl>
                                              <p:charRg st="1" end="1"/>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136">
                                            <p:txEl>
                                              <p:charRg st="1" end="1"/>
                                            </p:txEl>
                                          </p:spTgt>
                                        </p:tgtEl>
                                        <p:attrNameLst>
                                          <p:attrName>style.visibility</p:attrName>
                                        </p:attrNameLst>
                                      </p:cBhvr>
                                      <p:to>
                                        <p:strVal val="visible"/>
                                      </p:to>
                                    </p:set>
                                    <p:animEffect transition="in" filter="fade">
                                      <p:cBhvr>
                                        <p:cTn id="106" dur="500"/>
                                        <p:tgtEl>
                                          <p:spTgt spid="136">
                                            <p:txEl>
                                              <p:charRg st="1" end="1"/>
                                            </p:txEl>
                                          </p:spTgt>
                                        </p:tgtEl>
                                      </p:cBhvr>
                                    </p:animEffect>
                                  </p:childTnLst>
                                </p:cTn>
                              </p:par>
                              <p:par>
                                <p:cTn id="107" presetID="10" presetClass="entr" presetSubtype="0" fill="hold" nodeType="withEffect">
                                  <p:stCondLst>
                                    <p:cond delay="0"/>
                                  </p:stCondLst>
                                  <p:childTnLst>
                                    <p:set>
                                      <p:cBhvr>
                                        <p:cTn id="108" dur="1" fill="hold">
                                          <p:stCondLst>
                                            <p:cond delay="0"/>
                                          </p:stCondLst>
                                        </p:cTn>
                                        <p:tgtEl>
                                          <p:spTgt spid="136">
                                            <p:txEl>
                                              <p:charRg st="1" end="1"/>
                                            </p:txEl>
                                          </p:spTgt>
                                        </p:tgtEl>
                                        <p:attrNameLst>
                                          <p:attrName>style.visibility</p:attrName>
                                        </p:attrNameLst>
                                      </p:cBhvr>
                                      <p:to>
                                        <p:strVal val="visible"/>
                                      </p:to>
                                    </p:set>
                                    <p:animEffect transition="in" filter="fade">
                                      <p:cBhvr>
                                        <p:cTn id="109" dur="500"/>
                                        <p:tgtEl>
                                          <p:spTgt spid="136">
                                            <p:txEl>
                                              <p:charRg st="1" end="1"/>
                                            </p:txEl>
                                          </p:spTgt>
                                        </p:tgtEl>
                                      </p:cBhvr>
                                    </p:animEffect>
                                  </p:childTnLst>
                                </p:cTn>
                              </p:par>
                            </p:childTnLst>
                          </p:cTn>
                        </p:par>
                        <p:par>
                          <p:cTn id="110" fill="hold">
                            <p:stCondLst>
                              <p:cond delay="2750"/>
                            </p:stCondLst>
                            <p:childTnLst>
                              <p:par>
                                <p:cTn id="111" presetID="10" presetClass="entr" presetSubtype="0" fill="hold" nodeType="afterEffect">
                                  <p:stCondLst>
                                    <p:cond delay="0"/>
                                  </p:stCondLst>
                                  <p:childTnLst>
                                    <p:set>
                                      <p:cBhvr>
                                        <p:cTn id="112" dur="1" fill="hold">
                                          <p:stCondLst>
                                            <p:cond delay="0"/>
                                          </p:stCondLst>
                                        </p:cTn>
                                        <p:tgtEl>
                                          <p:spTgt spid="123"/>
                                        </p:tgtEl>
                                        <p:attrNameLst>
                                          <p:attrName>style.visibility</p:attrName>
                                        </p:attrNameLst>
                                      </p:cBhvr>
                                      <p:to>
                                        <p:strVal val="visible"/>
                                      </p:to>
                                    </p:set>
                                    <p:animEffect transition="in" filter="fade">
                                      <p:cBhvr>
                                        <p:cTn id="113" dur="250"/>
                                        <p:tgtEl>
                                          <p:spTgt spid="123"/>
                                        </p:tgtEl>
                                      </p:cBhvr>
                                    </p:animEffect>
                                  </p:childTnLst>
                                </p:cTn>
                              </p:par>
                            </p:childTnLst>
                          </p:cTn>
                        </p:par>
                        <p:par>
                          <p:cTn id="114" fill="hold">
                            <p:stCondLst>
                              <p:cond delay="3000"/>
                            </p:stCondLst>
                            <p:childTnLst>
                              <p:par>
                                <p:cTn id="115" presetID="10" presetClass="entr" presetSubtype="0" fill="hold" nodeType="afterEffect">
                                  <p:stCondLst>
                                    <p:cond delay="0"/>
                                  </p:stCondLst>
                                  <p:childTnLst>
                                    <p:set>
                                      <p:cBhvr>
                                        <p:cTn id="116" dur="1" fill="hold">
                                          <p:stCondLst>
                                            <p:cond delay="0"/>
                                          </p:stCondLst>
                                        </p:cTn>
                                        <p:tgtEl>
                                          <p:spTgt spid="130"/>
                                        </p:tgtEl>
                                        <p:attrNameLst>
                                          <p:attrName>style.visibility</p:attrName>
                                        </p:attrNameLst>
                                      </p:cBhvr>
                                      <p:to>
                                        <p:strVal val="visible"/>
                                      </p:to>
                                    </p:set>
                                    <p:animEffect transition="in" filter="fade">
                                      <p:cBhvr>
                                        <p:cTn id="117" dur="250"/>
                                        <p:tgtEl>
                                          <p:spTgt spid="130"/>
                                        </p:tgtEl>
                                      </p:cBhvr>
                                    </p:animEffect>
                                  </p:childTnLst>
                                </p:cTn>
                              </p:par>
                            </p:childTnLst>
                          </p:cTn>
                        </p:par>
                        <p:par>
                          <p:cTn id="118" fill="hold">
                            <p:stCondLst>
                              <p:cond delay="3250"/>
                            </p:stCondLst>
                            <p:childTnLst>
                              <p:par>
                                <p:cTn id="119" presetID="10" presetClass="entr" presetSubtype="0" fill="hold" nodeType="afterEffect">
                                  <p:stCondLst>
                                    <p:cond delay="0"/>
                                  </p:stCondLst>
                                  <p:childTnLst>
                                    <p:set>
                                      <p:cBhvr>
                                        <p:cTn id="120" dur="1" fill="hold">
                                          <p:stCondLst>
                                            <p:cond delay="0"/>
                                          </p:stCondLst>
                                        </p:cTn>
                                        <p:tgtEl>
                                          <p:spTgt spid="128"/>
                                        </p:tgtEl>
                                        <p:attrNameLst>
                                          <p:attrName>style.visibility</p:attrName>
                                        </p:attrNameLst>
                                      </p:cBhvr>
                                      <p:to>
                                        <p:strVal val="visible"/>
                                      </p:to>
                                    </p:set>
                                    <p:animEffect transition="in" filter="fade">
                                      <p:cBhvr>
                                        <p:cTn id="121" dur="500"/>
                                        <p:tgtEl>
                                          <p:spTgt spid="128"/>
                                        </p:tgtEl>
                                      </p:cBhvr>
                                    </p:animEffect>
                                  </p:childTnLst>
                                </p:cTn>
                              </p:par>
                              <p:par>
                                <p:cTn id="122" presetID="10" presetClass="entr" presetSubtype="0" fill="hold" nodeType="withEffect">
                                  <p:stCondLst>
                                    <p:cond delay="0"/>
                                  </p:stCondLst>
                                  <p:childTnLst>
                                    <p:set>
                                      <p:cBhvr>
                                        <p:cTn id="123" dur="1" fill="hold">
                                          <p:stCondLst>
                                            <p:cond delay="0"/>
                                          </p:stCondLst>
                                        </p:cTn>
                                        <p:tgtEl>
                                          <p:spTgt spid="138">
                                            <p:txEl>
                                              <p:pRg st="0" end="0"/>
                                            </p:txEl>
                                          </p:spTgt>
                                        </p:tgtEl>
                                        <p:attrNameLst>
                                          <p:attrName>style.visibility</p:attrName>
                                        </p:attrNameLst>
                                      </p:cBhvr>
                                      <p:to>
                                        <p:strVal val="visible"/>
                                      </p:to>
                                    </p:set>
                                    <p:animEffect transition="in" filter="fade">
                                      <p:cBhvr>
                                        <p:cTn id="124" dur="500"/>
                                        <p:tgtEl>
                                          <p:spTgt spid="138">
                                            <p:txEl>
                                              <p:pRg st="0" end="0"/>
                                            </p:txEl>
                                          </p:spTgt>
                                        </p:tgtEl>
                                      </p:cBhvr>
                                    </p:animEffect>
                                  </p:childTnLst>
                                </p:cTn>
                              </p:par>
                              <p:par>
                                <p:cTn id="125" presetID="10" presetClass="entr" presetSubtype="0" fill="hold" nodeType="withEffect">
                                  <p:stCondLst>
                                    <p:cond delay="0"/>
                                  </p:stCondLst>
                                  <p:childTnLst>
                                    <p:set>
                                      <p:cBhvr>
                                        <p:cTn id="126" dur="1" fill="hold">
                                          <p:stCondLst>
                                            <p:cond delay="0"/>
                                          </p:stCondLst>
                                        </p:cTn>
                                        <p:tgtEl>
                                          <p:spTgt spid="138">
                                            <p:txEl>
                                              <p:charRg st="1" end="1"/>
                                            </p:txEl>
                                          </p:spTgt>
                                        </p:tgtEl>
                                        <p:attrNameLst>
                                          <p:attrName>style.visibility</p:attrName>
                                        </p:attrNameLst>
                                      </p:cBhvr>
                                      <p:to>
                                        <p:strVal val="visible"/>
                                      </p:to>
                                    </p:set>
                                    <p:animEffect transition="in" filter="fade">
                                      <p:cBhvr>
                                        <p:cTn id="127" dur="500"/>
                                        <p:tgtEl>
                                          <p:spTgt spid="138">
                                            <p:txEl>
                                              <p:charRg st="1" end="1"/>
                                            </p:txEl>
                                          </p:spTgt>
                                        </p:tgtEl>
                                      </p:cBhvr>
                                    </p:animEffect>
                                  </p:childTnLst>
                                </p:cTn>
                              </p:par>
                              <p:par>
                                <p:cTn id="128" presetID="10" presetClass="entr" presetSubtype="0" fill="hold" nodeType="withEffect">
                                  <p:stCondLst>
                                    <p:cond delay="0"/>
                                  </p:stCondLst>
                                  <p:childTnLst>
                                    <p:set>
                                      <p:cBhvr>
                                        <p:cTn id="129" dur="1" fill="hold">
                                          <p:stCondLst>
                                            <p:cond delay="0"/>
                                          </p:stCondLst>
                                        </p:cTn>
                                        <p:tgtEl>
                                          <p:spTgt spid="138">
                                            <p:txEl>
                                              <p:charRg st="1" end="1"/>
                                            </p:txEl>
                                          </p:spTgt>
                                        </p:tgtEl>
                                        <p:attrNameLst>
                                          <p:attrName>style.visibility</p:attrName>
                                        </p:attrNameLst>
                                      </p:cBhvr>
                                      <p:to>
                                        <p:strVal val="visible"/>
                                      </p:to>
                                    </p:set>
                                    <p:animEffect transition="in" filter="fade">
                                      <p:cBhvr>
                                        <p:cTn id="130" dur="500"/>
                                        <p:tgtEl>
                                          <p:spTgt spid="138">
                                            <p:txEl>
                                              <p:charRg st="1" end="1"/>
                                            </p:txEl>
                                          </p:spTgt>
                                        </p:tgtEl>
                                      </p:cBhvr>
                                    </p:animEffect>
                                  </p:childTnLst>
                                </p:cTn>
                              </p:par>
                              <p:par>
                                <p:cTn id="131" presetID="10" presetClass="entr" presetSubtype="0" fill="hold" nodeType="withEffect">
                                  <p:stCondLst>
                                    <p:cond delay="0"/>
                                  </p:stCondLst>
                                  <p:childTnLst>
                                    <p:set>
                                      <p:cBhvr>
                                        <p:cTn id="132" dur="1" fill="hold">
                                          <p:stCondLst>
                                            <p:cond delay="0"/>
                                          </p:stCondLst>
                                        </p:cTn>
                                        <p:tgtEl>
                                          <p:spTgt spid="138">
                                            <p:txEl>
                                              <p:charRg st="1" end="1"/>
                                            </p:txEl>
                                          </p:spTgt>
                                        </p:tgtEl>
                                        <p:attrNameLst>
                                          <p:attrName>style.visibility</p:attrName>
                                        </p:attrNameLst>
                                      </p:cBhvr>
                                      <p:to>
                                        <p:strVal val="visible"/>
                                      </p:to>
                                    </p:set>
                                    <p:animEffect transition="in" filter="fade">
                                      <p:cBhvr>
                                        <p:cTn id="133" dur="500"/>
                                        <p:tgtEl>
                                          <p:spTgt spid="138">
                                            <p:txEl>
                                              <p:charRg st="1" end="1"/>
                                            </p:txEl>
                                          </p:spTgt>
                                        </p:tgtEl>
                                      </p:cBhvr>
                                    </p:animEffect>
                                  </p:childTnLst>
                                </p:cTn>
                              </p:par>
                              <p:par>
                                <p:cTn id="134" presetID="10" presetClass="entr" presetSubtype="0" fill="hold" nodeType="withEffect">
                                  <p:stCondLst>
                                    <p:cond delay="0"/>
                                  </p:stCondLst>
                                  <p:childTnLst>
                                    <p:set>
                                      <p:cBhvr>
                                        <p:cTn id="135" dur="1" fill="hold">
                                          <p:stCondLst>
                                            <p:cond delay="0"/>
                                          </p:stCondLst>
                                        </p:cTn>
                                        <p:tgtEl>
                                          <p:spTgt spid="138">
                                            <p:txEl>
                                              <p:charRg st="1" end="1"/>
                                            </p:txEl>
                                          </p:spTgt>
                                        </p:tgtEl>
                                        <p:attrNameLst>
                                          <p:attrName>style.visibility</p:attrName>
                                        </p:attrNameLst>
                                      </p:cBhvr>
                                      <p:to>
                                        <p:strVal val="visible"/>
                                      </p:to>
                                    </p:set>
                                    <p:animEffect transition="in" filter="fade">
                                      <p:cBhvr>
                                        <p:cTn id="136" dur="500"/>
                                        <p:tgtEl>
                                          <p:spTgt spid="138">
                                            <p:txEl>
                                              <p:charRg st="1" end="1"/>
                                            </p:txEl>
                                          </p:spTgt>
                                        </p:tgtEl>
                                      </p:cBhvr>
                                    </p:animEffect>
                                  </p:childTnLst>
                                </p:cTn>
                              </p:par>
                              <p:par>
                                <p:cTn id="137" presetID="10" presetClass="entr" presetSubtype="0" fill="hold" nodeType="withEffect">
                                  <p:stCondLst>
                                    <p:cond delay="0"/>
                                  </p:stCondLst>
                                  <p:childTnLst>
                                    <p:set>
                                      <p:cBhvr>
                                        <p:cTn id="138" dur="1" fill="hold">
                                          <p:stCondLst>
                                            <p:cond delay="0"/>
                                          </p:stCondLst>
                                        </p:cTn>
                                        <p:tgtEl>
                                          <p:spTgt spid="138">
                                            <p:txEl>
                                              <p:charRg st="1" end="1"/>
                                            </p:txEl>
                                          </p:spTgt>
                                        </p:tgtEl>
                                        <p:attrNameLst>
                                          <p:attrName>style.visibility</p:attrName>
                                        </p:attrNameLst>
                                      </p:cBhvr>
                                      <p:to>
                                        <p:strVal val="visible"/>
                                      </p:to>
                                    </p:set>
                                    <p:animEffect transition="in" filter="fade">
                                      <p:cBhvr>
                                        <p:cTn id="139" dur="500"/>
                                        <p:tgtEl>
                                          <p:spTgt spid="138">
                                            <p:txEl>
                                              <p:charRg st="1" end="1"/>
                                            </p:txEl>
                                          </p:spTgt>
                                        </p:tgtEl>
                                      </p:cBhvr>
                                    </p:animEffect>
                                  </p:childTnLst>
                                </p:cTn>
                              </p:par>
                              <p:par>
                                <p:cTn id="140" presetID="10" presetClass="entr" presetSubtype="0" fill="hold" nodeType="withEffect">
                                  <p:stCondLst>
                                    <p:cond delay="0"/>
                                  </p:stCondLst>
                                  <p:childTnLst>
                                    <p:set>
                                      <p:cBhvr>
                                        <p:cTn id="141" dur="1" fill="hold">
                                          <p:stCondLst>
                                            <p:cond delay="0"/>
                                          </p:stCondLst>
                                        </p:cTn>
                                        <p:tgtEl>
                                          <p:spTgt spid="138">
                                            <p:txEl>
                                              <p:charRg st="1" end="1"/>
                                            </p:txEl>
                                          </p:spTgt>
                                        </p:tgtEl>
                                        <p:attrNameLst>
                                          <p:attrName>style.visibility</p:attrName>
                                        </p:attrNameLst>
                                      </p:cBhvr>
                                      <p:to>
                                        <p:strVal val="visible"/>
                                      </p:to>
                                    </p:set>
                                    <p:animEffect transition="in" filter="fade">
                                      <p:cBhvr>
                                        <p:cTn id="142" dur="500"/>
                                        <p:tgtEl>
                                          <p:spTgt spid="138">
                                            <p:txEl>
                                              <p:charRg st="1" end="1"/>
                                            </p:txEl>
                                          </p:spTgt>
                                        </p:tgtEl>
                                      </p:cBhvr>
                                    </p:animEffect>
                                  </p:childTnLst>
                                </p:cTn>
                              </p:par>
                              <p:par>
                                <p:cTn id="143" presetID="10" presetClass="entr" presetSubtype="0" fill="hold" nodeType="withEffect">
                                  <p:stCondLst>
                                    <p:cond delay="0"/>
                                  </p:stCondLst>
                                  <p:childTnLst>
                                    <p:set>
                                      <p:cBhvr>
                                        <p:cTn id="144" dur="1" fill="hold">
                                          <p:stCondLst>
                                            <p:cond delay="0"/>
                                          </p:stCondLst>
                                        </p:cTn>
                                        <p:tgtEl>
                                          <p:spTgt spid="138">
                                            <p:txEl>
                                              <p:charRg st="1" end="1"/>
                                            </p:txEl>
                                          </p:spTgt>
                                        </p:tgtEl>
                                        <p:attrNameLst>
                                          <p:attrName>style.visibility</p:attrName>
                                        </p:attrNameLst>
                                      </p:cBhvr>
                                      <p:to>
                                        <p:strVal val="visible"/>
                                      </p:to>
                                    </p:set>
                                    <p:animEffect transition="in" filter="fade">
                                      <p:cBhvr>
                                        <p:cTn id="145" dur="500"/>
                                        <p:tgtEl>
                                          <p:spTgt spid="138">
                                            <p:txEl>
                                              <p:charRg st="1" end="1"/>
                                            </p:txEl>
                                          </p:spTgt>
                                        </p:tgtEl>
                                      </p:cBhvr>
                                    </p:animEffect>
                                  </p:childTnLst>
                                </p:cTn>
                              </p:par>
                              <p:par>
                                <p:cTn id="146" presetID="10" presetClass="entr" presetSubtype="0" fill="hold" nodeType="withEffect">
                                  <p:stCondLst>
                                    <p:cond delay="0"/>
                                  </p:stCondLst>
                                  <p:childTnLst>
                                    <p:set>
                                      <p:cBhvr>
                                        <p:cTn id="147" dur="1" fill="hold">
                                          <p:stCondLst>
                                            <p:cond delay="0"/>
                                          </p:stCondLst>
                                        </p:cTn>
                                        <p:tgtEl>
                                          <p:spTgt spid="138">
                                            <p:txEl>
                                              <p:charRg st="1" end="1"/>
                                            </p:txEl>
                                          </p:spTgt>
                                        </p:tgtEl>
                                        <p:attrNameLst>
                                          <p:attrName>style.visibility</p:attrName>
                                        </p:attrNameLst>
                                      </p:cBhvr>
                                      <p:to>
                                        <p:strVal val="visible"/>
                                      </p:to>
                                    </p:set>
                                    <p:animEffect transition="in" filter="fade">
                                      <p:cBhvr>
                                        <p:cTn id="148" dur="500"/>
                                        <p:tgtEl>
                                          <p:spTgt spid="138">
                                            <p:txEl>
                                              <p:charRg st="1" end="1"/>
                                            </p:txEl>
                                          </p:spTgt>
                                        </p:tgtEl>
                                      </p:cBhvr>
                                    </p:animEffect>
                                  </p:childTnLst>
                                </p:cTn>
                              </p:par>
                            </p:childTnLst>
                          </p:cTn>
                        </p:par>
                        <p:par>
                          <p:cTn id="149" fill="hold">
                            <p:stCondLst>
                              <p:cond delay="3750"/>
                            </p:stCondLst>
                            <p:childTnLst>
                              <p:par>
                                <p:cTn id="150" presetID="10" presetClass="entr" presetSubtype="0" fill="hold" nodeType="afterEffect">
                                  <p:stCondLst>
                                    <p:cond delay="0"/>
                                  </p:stCondLst>
                                  <p:childTnLst>
                                    <p:set>
                                      <p:cBhvr>
                                        <p:cTn id="151" dur="1" fill="hold">
                                          <p:stCondLst>
                                            <p:cond delay="0"/>
                                          </p:stCondLst>
                                        </p:cTn>
                                        <p:tgtEl>
                                          <p:spTgt spid="129"/>
                                        </p:tgtEl>
                                        <p:attrNameLst>
                                          <p:attrName>style.visibility</p:attrName>
                                        </p:attrNameLst>
                                      </p:cBhvr>
                                      <p:to>
                                        <p:strVal val="visible"/>
                                      </p:to>
                                    </p:set>
                                    <p:animEffect transition="in" filter="fade">
                                      <p:cBhvr>
                                        <p:cTn id="152" dur="250"/>
                                        <p:tgtEl>
                                          <p:spTgt spid="129"/>
                                        </p:tgtEl>
                                      </p:cBhvr>
                                    </p:animEffect>
                                  </p:childTnLst>
                                </p:cTn>
                              </p:par>
                            </p:childTnLst>
                          </p:cTn>
                        </p:par>
                        <p:par>
                          <p:cTn id="153" fill="hold">
                            <p:stCondLst>
                              <p:cond delay="4000"/>
                            </p:stCondLst>
                            <p:childTnLst>
                              <p:par>
                                <p:cTn id="154" presetID="10" presetClass="entr" presetSubtype="0" fill="hold" nodeType="afterEffect">
                                  <p:stCondLst>
                                    <p:cond delay="0"/>
                                  </p:stCondLst>
                                  <p:childTnLst>
                                    <p:set>
                                      <p:cBhvr>
                                        <p:cTn id="155" dur="1" fill="hold">
                                          <p:stCondLst>
                                            <p:cond delay="0"/>
                                          </p:stCondLst>
                                        </p:cTn>
                                        <p:tgtEl>
                                          <p:spTgt spid="121"/>
                                        </p:tgtEl>
                                        <p:attrNameLst>
                                          <p:attrName>style.visibility</p:attrName>
                                        </p:attrNameLst>
                                      </p:cBhvr>
                                      <p:to>
                                        <p:strVal val="visible"/>
                                      </p:to>
                                    </p:set>
                                    <p:animEffect transition="in" filter="fade">
                                      <p:cBhvr>
                                        <p:cTn id="156" dur="250"/>
                                        <p:tgtEl>
                                          <p:spTgt spid="121"/>
                                        </p:tgtEl>
                                      </p:cBhvr>
                                    </p:animEffect>
                                  </p:childTnLst>
                                </p:cTn>
                              </p:par>
                            </p:childTnLst>
                          </p:cTn>
                        </p:par>
                        <p:par>
                          <p:cTn id="157" fill="hold">
                            <p:stCondLst>
                              <p:cond delay="4250"/>
                            </p:stCondLst>
                            <p:childTnLst>
                              <p:par>
                                <p:cTn id="158" presetID="10" presetClass="entr" presetSubtype="0" fill="hold" nodeType="afterEffect">
                                  <p:stCondLst>
                                    <p:cond delay="0"/>
                                  </p:stCondLst>
                                  <p:childTnLst>
                                    <p:set>
                                      <p:cBhvr>
                                        <p:cTn id="159" dur="1" fill="hold">
                                          <p:stCondLst>
                                            <p:cond delay="0"/>
                                          </p:stCondLst>
                                        </p:cTn>
                                        <p:tgtEl>
                                          <p:spTgt spid="119"/>
                                        </p:tgtEl>
                                        <p:attrNameLst>
                                          <p:attrName>style.visibility</p:attrName>
                                        </p:attrNameLst>
                                      </p:cBhvr>
                                      <p:to>
                                        <p:strVal val="visible"/>
                                      </p:to>
                                    </p:set>
                                    <p:animEffect transition="in" filter="fade">
                                      <p:cBhvr>
                                        <p:cTn id="160" dur="500"/>
                                        <p:tgtEl>
                                          <p:spTgt spid="119"/>
                                        </p:tgtEl>
                                      </p:cBhvr>
                                    </p:animEffect>
                                  </p:childTnLst>
                                </p:cTn>
                              </p:par>
                              <p:par>
                                <p:cTn id="161" presetID="10" presetClass="entr" presetSubtype="0" fill="hold" nodeType="withEffect">
                                  <p:stCondLst>
                                    <p:cond delay="0"/>
                                  </p:stCondLst>
                                  <p:childTnLst>
                                    <p:set>
                                      <p:cBhvr>
                                        <p:cTn id="162" dur="1" fill="hold">
                                          <p:stCondLst>
                                            <p:cond delay="0"/>
                                          </p:stCondLst>
                                        </p:cTn>
                                        <p:tgtEl>
                                          <p:spTgt spid="135">
                                            <p:txEl>
                                              <p:pRg st="0" end="0"/>
                                            </p:txEl>
                                          </p:spTgt>
                                        </p:tgtEl>
                                        <p:attrNameLst>
                                          <p:attrName>style.visibility</p:attrName>
                                        </p:attrNameLst>
                                      </p:cBhvr>
                                      <p:to>
                                        <p:strVal val="visible"/>
                                      </p:to>
                                    </p:set>
                                    <p:animEffect transition="in" filter="fade">
                                      <p:cBhvr>
                                        <p:cTn id="163" dur="500"/>
                                        <p:tgtEl>
                                          <p:spTgt spid="135">
                                            <p:txEl>
                                              <p:pRg st="0" end="0"/>
                                            </p:txEl>
                                          </p:spTgt>
                                        </p:tgtEl>
                                      </p:cBhvr>
                                    </p:animEffect>
                                  </p:childTnLst>
                                </p:cTn>
                              </p:par>
                              <p:par>
                                <p:cTn id="164" presetID="10" presetClass="entr" presetSubtype="0" fill="hold" nodeType="withEffect">
                                  <p:stCondLst>
                                    <p:cond delay="0"/>
                                  </p:stCondLst>
                                  <p:childTnLst>
                                    <p:set>
                                      <p:cBhvr>
                                        <p:cTn id="165" dur="1" fill="hold">
                                          <p:stCondLst>
                                            <p:cond delay="0"/>
                                          </p:stCondLst>
                                        </p:cTn>
                                        <p:tgtEl>
                                          <p:spTgt spid="135">
                                            <p:txEl>
                                              <p:charRg st="1" end="1"/>
                                            </p:txEl>
                                          </p:spTgt>
                                        </p:tgtEl>
                                        <p:attrNameLst>
                                          <p:attrName>style.visibility</p:attrName>
                                        </p:attrNameLst>
                                      </p:cBhvr>
                                      <p:to>
                                        <p:strVal val="visible"/>
                                      </p:to>
                                    </p:set>
                                    <p:animEffect transition="in" filter="fade">
                                      <p:cBhvr>
                                        <p:cTn id="166" dur="500"/>
                                        <p:tgtEl>
                                          <p:spTgt spid="135">
                                            <p:txEl>
                                              <p:charRg st="1" end="1"/>
                                            </p:txEl>
                                          </p:spTgt>
                                        </p:tgtEl>
                                      </p:cBhvr>
                                    </p:animEffect>
                                  </p:childTnLst>
                                </p:cTn>
                              </p:par>
                              <p:par>
                                <p:cTn id="167" presetID="10" presetClass="entr" presetSubtype="0" fill="hold" nodeType="withEffect">
                                  <p:stCondLst>
                                    <p:cond delay="0"/>
                                  </p:stCondLst>
                                  <p:childTnLst>
                                    <p:set>
                                      <p:cBhvr>
                                        <p:cTn id="168" dur="1" fill="hold">
                                          <p:stCondLst>
                                            <p:cond delay="0"/>
                                          </p:stCondLst>
                                        </p:cTn>
                                        <p:tgtEl>
                                          <p:spTgt spid="135">
                                            <p:txEl>
                                              <p:charRg st="1" end="1"/>
                                            </p:txEl>
                                          </p:spTgt>
                                        </p:tgtEl>
                                        <p:attrNameLst>
                                          <p:attrName>style.visibility</p:attrName>
                                        </p:attrNameLst>
                                      </p:cBhvr>
                                      <p:to>
                                        <p:strVal val="visible"/>
                                      </p:to>
                                    </p:set>
                                    <p:animEffect transition="in" filter="fade">
                                      <p:cBhvr>
                                        <p:cTn id="169" dur="500"/>
                                        <p:tgtEl>
                                          <p:spTgt spid="135">
                                            <p:txEl>
                                              <p:charRg st="1" end="1"/>
                                            </p:txEl>
                                          </p:spTgt>
                                        </p:tgtEl>
                                      </p:cBhvr>
                                    </p:animEffect>
                                  </p:childTnLst>
                                </p:cTn>
                              </p:par>
                              <p:par>
                                <p:cTn id="170" presetID="10" presetClass="entr" presetSubtype="0" fill="hold" nodeType="withEffect">
                                  <p:stCondLst>
                                    <p:cond delay="0"/>
                                  </p:stCondLst>
                                  <p:childTnLst>
                                    <p:set>
                                      <p:cBhvr>
                                        <p:cTn id="171" dur="1" fill="hold">
                                          <p:stCondLst>
                                            <p:cond delay="0"/>
                                          </p:stCondLst>
                                        </p:cTn>
                                        <p:tgtEl>
                                          <p:spTgt spid="135">
                                            <p:txEl>
                                              <p:charRg st="1" end="1"/>
                                            </p:txEl>
                                          </p:spTgt>
                                        </p:tgtEl>
                                        <p:attrNameLst>
                                          <p:attrName>style.visibility</p:attrName>
                                        </p:attrNameLst>
                                      </p:cBhvr>
                                      <p:to>
                                        <p:strVal val="visible"/>
                                      </p:to>
                                    </p:set>
                                    <p:animEffect transition="in" filter="fade">
                                      <p:cBhvr>
                                        <p:cTn id="172" dur="500"/>
                                        <p:tgtEl>
                                          <p:spTgt spid="135">
                                            <p:txEl>
                                              <p:charRg st="1" end="1"/>
                                            </p:txEl>
                                          </p:spTgt>
                                        </p:tgtEl>
                                      </p:cBhvr>
                                    </p:animEffect>
                                  </p:childTnLst>
                                </p:cTn>
                              </p:par>
                              <p:par>
                                <p:cTn id="173" presetID="10" presetClass="entr" presetSubtype="0" fill="hold" nodeType="withEffect">
                                  <p:stCondLst>
                                    <p:cond delay="0"/>
                                  </p:stCondLst>
                                  <p:childTnLst>
                                    <p:set>
                                      <p:cBhvr>
                                        <p:cTn id="174" dur="1" fill="hold">
                                          <p:stCondLst>
                                            <p:cond delay="0"/>
                                          </p:stCondLst>
                                        </p:cTn>
                                        <p:tgtEl>
                                          <p:spTgt spid="135">
                                            <p:txEl>
                                              <p:charRg st="1" end="1"/>
                                            </p:txEl>
                                          </p:spTgt>
                                        </p:tgtEl>
                                        <p:attrNameLst>
                                          <p:attrName>style.visibility</p:attrName>
                                        </p:attrNameLst>
                                      </p:cBhvr>
                                      <p:to>
                                        <p:strVal val="visible"/>
                                      </p:to>
                                    </p:set>
                                    <p:animEffect transition="in" filter="fade">
                                      <p:cBhvr>
                                        <p:cTn id="175" dur="500"/>
                                        <p:tgtEl>
                                          <p:spTgt spid="135">
                                            <p:txEl>
                                              <p:charRg st="1" end="1"/>
                                            </p:txEl>
                                          </p:spTgt>
                                        </p:tgtEl>
                                      </p:cBhvr>
                                    </p:animEffect>
                                  </p:childTnLst>
                                </p:cTn>
                              </p:par>
                              <p:par>
                                <p:cTn id="176" presetID="10" presetClass="entr" presetSubtype="0" fill="hold" nodeType="withEffect">
                                  <p:stCondLst>
                                    <p:cond delay="0"/>
                                  </p:stCondLst>
                                  <p:childTnLst>
                                    <p:set>
                                      <p:cBhvr>
                                        <p:cTn id="177" dur="1" fill="hold">
                                          <p:stCondLst>
                                            <p:cond delay="0"/>
                                          </p:stCondLst>
                                        </p:cTn>
                                        <p:tgtEl>
                                          <p:spTgt spid="135">
                                            <p:txEl>
                                              <p:charRg st="1" end="1"/>
                                            </p:txEl>
                                          </p:spTgt>
                                        </p:tgtEl>
                                        <p:attrNameLst>
                                          <p:attrName>style.visibility</p:attrName>
                                        </p:attrNameLst>
                                      </p:cBhvr>
                                      <p:to>
                                        <p:strVal val="visible"/>
                                      </p:to>
                                    </p:set>
                                    <p:animEffect transition="in" filter="fade">
                                      <p:cBhvr>
                                        <p:cTn id="178" dur="500"/>
                                        <p:tgtEl>
                                          <p:spTgt spid="135">
                                            <p:txEl>
                                              <p:charRg st="1" end="1"/>
                                            </p:txEl>
                                          </p:spTgt>
                                        </p:tgtEl>
                                      </p:cBhvr>
                                    </p:animEffect>
                                  </p:childTnLst>
                                </p:cTn>
                              </p:par>
                              <p:par>
                                <p:cTn id="179" presetID="10" presetClass="entr" presetSubtype="0" fill="hold" nodeType="withEffect">
                                  <p:stCondLst>
                                    <p:cond delay="0"/>
                                  </p:stCondLst>
                                  <p:childTnLst>
                                    <p:set>
                                      <p:cBhvr>
                                        <p:cTn id="180" dur="1" fill="hold">
                                          <p:stCondLst>
                                            <p:cond delay="0"/>
                                          </p:stCondLst>
                                        </p:cTn>
                                        <p:tgtEl>
                                          <p:spTgt spid="135">
                                            <p:txEl>
                                              <p:charRg st="1" end="1"/>
                                            </p:txEl>
                                          </p:spTgt>
                                        </p:tgtEl>
                                        <p:attrNameLst>
                                          <p:attrName>style.visibility</p:attrName>
                                        </p:attrNameLst>
                                      </p:cBhvr>
                                      <p:to>
                                        <p:strVal val="visible"/>
                                      </p:to>
                                    </p:set>
                                    <p:animEffect transition="in" filter="fade">
                                      <p:cBhvr>
                                        <p:cTn id="181" dur="500"/>
                                        <p:tgtEl>
                                          <p:spTgt spid="135">
                                            <p:txEl>
                                              <p:charRg st="1" end="1"/>
                                            </p:txEl>
                                          </p:spTgt>
                                        </p:tgtEl>
                                      </p:cBhvr>
                                    </p:animEffect>
                                  </p:childTnLst>
                                </p:cTn>
                              </p:par>
                              <p:par>
                                <p:cTn id="182" presetID="10" presetClass="entr" presetSubtype="0" fill="hold" nodeType="withEffect">
                                  <p:stCondLst>
                                    <p:cond delay="0"/>
                                  </p:stCondLst>
                                  <p:childTnLst>
                                    <p:set>
                                      <p:cBhvr>
                                        <p:cTn id="183" dur="1" fill="hold">
                                          <p:stCondLst>
                                            <p:cond delay="0"/>
                                          </p:stCondLst>
                                        </p:cTn>
                                        <p:tgtEl>
                                          <p:spTgt spid="135">
                                            <p:txEl>
                                              <p:charRg st="1" end="1"/>
                                            </p:txEl>
                                          </p:spTgt>
                                        </p:tgtEl>
                                        <p:attrNameLst>
                                          <p:attrName>style.visibility</p:attrName>
                                        </p:attrNameLst>
                                      </p:cBhvr>
                                      <p:to>
                                        <p:strVal val="visible"/>
                                      </p:to>
                                    </p:set>
                                    <p:animEffect transition="in" filter="fade">
                                      <p:cBhvr>
                                        <p:cTn id="184" dur="500"/>
                                        <p:tgtEl>
                                          <p:spTgt spid="135">
                                            <p:txEl>
                                              <p:charRg st="1" end="1"/>
                                            </p:txEl>
                                          </p:spTgt>
                                        </p:tgtEl>
                                      </p:cBhvr>
                                    </p:animEffect>
                                  </p:childTnLst>
                                </p:cTn>
                              </p:par>
                              <p:par>
                                <p:cTn id="185" presetID="10" presetClass="entr" presetSubtype="0" fill="hold" nodeType="withEffect">
                                  <p:stCondLst>
                                    <p:cond delay="0"/>
                                  </p:stCondLst>
                                  <p:childTnLst>
                                    <p:set>
                                      <p:cBhvr>
                                        <p:cTn id="186" dur="1" fill="hold">
                                          <p:stCondLst>
                                            <p:cond delay="0"/>
                                          </p:stCondLst>
                                        </p:cTn>
                                        <p:tgtEl>
                                          <p:spTgt spid="135">
                                            <p:txEl>
                                              <p:charRg st="1" end="1"/>
                                            </p:txEl>
                                          </p:spTgt>
                                        </p:tgtEl>
                                        <p:attrNameLst>
                                          <p:attrName>style.visibility</p:attrName>
                                        </p:attrNameLst>
                                      </p:cBhvr>
                                      <p:to>
                                        <p:strVal val="visible"/>
                                      </p:to>
                                    </p:set>
                                    <p:animEffect transition="in" filter="fade">
                                      <p:cBhvr>
                                        <p:cTn id="187" dur="500"/>
                                        <p:tgtEl>
                                          <p:spTgt spid="135">
                                            <p:txEl>
                                              <p:charRg st="1" end="1"/>
                                            </p:txEl>
                                          </p:spTgt>
                                        </p:tgtEl>
                                      </p:cBhvr>
                                    </p:animEffect>
                                  </p:childTnLst>
                                </p:cTn>
                              </p:par>
                            </p:childTnLst>
                          </p:cTn>
                        </p:par>
                        <p:par>
                          <p:cTn id="188" fill="hold">
                            <p:stCondLst>
                              <p:cond delay="4750"/>
                            </p:stCondLst>
                            <p:childTnLst>
                              <p:par>
                                <p:cTn id="189" presetID="10" presetClass="entr" presetSubtype="0" fill="hold" nodeType="afterEffect">
                                  <p:stCondLst>
                                    <p:cond delay="0"/>
                                  </p:stCondLst>
                                  <p:childTnLst>
                                    <p:set>
                                      <p:cBhvr>
                                        <p:cTn id="190" dur="1" fill="hold">
                                          <p:stCondLst>
                                            <p:cond delay="0"/>
                                          </p:stCondLst>
                                        </p:cTn>
                                        <p:tgtEl>
                                          <p:spTgt spid="120"/>
                                        </p:tgtEl>
                                        <p:attrNameLst>
                                          <p:attrName>style.visibility</p:attrName>
                                        </p:attrNameLst>
                                      </p:cBhvr>
                                      <p:to>
                                        <p:strVal val="visible"/>
                                      </p:to>
                                    </p:set>
                                    <p:animEffect transition="in" filter="fade">
                                      <p:cBhvr>
                                        <p:cTn id="191" dur="250"/>
                                        <p:tgtEl>
                                          <p:spTgt spid="120"/>
                                        </p:tgtEl>
                                      </p:cBhvr>
                                    </p:animEffect>
                                  </p:childTnLst>
                                </p:cTn>
                              </p:par>
                            </p:childTnLst>
                          </p:cTn>
                        </p:par>
                        <p:par>
                          <p:cTn id="192" fill="hold">
                            <p:stCondLst>
                              <p:cond delay="5000"/>
                            </p:stCondLst>
                            <p:childTnLst>
                              <p:par>
                                <p:cTn id="193" presetID="10" presetClass="entr" presetSubtype="0" fill="hold" nodeType="afterEffect">
                                  <p:stCondLst>
                                    <p:cond delay="0"/>
                                  </p:stCondLst>
                                  <p:childTnLst>
                                    <p:set>
                                      <p:cBhvr>
                                        <p:cTn id="194" dur="1" fill="hold">
                                          <p:stCondLst>
                                            <p:cond delay="0"/>
                                          </p:stCondLst>
                                        </p:cTn>
                                        <p:tgtEl>
                                          <p:spTgt spid="127"/>
                                        </p:tgtEl>
                                        <p:attrNameLst>
                                          <p:attrName>style.visibility</p:attrName>
                                        </p:attrNameLst>
                                      </p:cBhvr>
                                      <p:to>
                                        <p:strVal val="visible"/>
                                      </p:to>
                                    </p:set>
                                    <p:animEffect transition="in" filter="fade">
                                      <p:cBhvr>
                                        <p:cTn id="195" dur="250"/>
                                        <p:tgtEl>
                                          <p:spTgt spid="127"/>
                                        </p:tgtEl>
                                      </p:cBhvr>
                                    </p:animEffect>
                                  </p:childTnLst>
                                </p:cTn>
                              </p:par>
                            </p:childTnLst>
                          </p:cTn>
                        </p:par>
                        <p:par>
                          <p:cTn id="196" fill="hold">
                            <p:stCondLst>
                              <p:cond delay="5250"/>
                            </p:stCondLst>
                            <p:childTnLst>
                              <p:par>
                                <p:cTn id="197" presetID="10" presetClass="entr" presetSubtype="0" fill="hold" nodeType="afterEffect">
                                  <p:stCondLst>
                                    <p:cond delay="0"/>
                                  </p:stCondLst>
                                  <p:childTnLst>
                                    <p:set>
                                      <p:cBhvr>
                                        <p:cTn id="198" dur="1" fill="hold">
                                          <p:stCondLst>
                                            <p:cond delay="0"/>
                                          </p:stCondLst>
                                        </p:cTn>
                                        <p:tgtEl>
                                          <p:spTgt spid="125"/>
                                        </p:tgtEl>
                                        <p:attrNameLst>
                                          <p:attrName>style.visibility</p:attrName>
                                        </p:attrNameLst>
                                      </p:cBhvr>
                                      <p:to>
                                        <p:strVal val="visible"/>
                                      </p:to>
                                    </p:set>
                                    <p:animEffect transition="in" filter="fade">
                                      <p:cBhvr>
                                        <p:cTn id="199" dur="500"/>
                                        <p:tgtEl>
                                          <p:spTgt spid="125"/>
                                        </p:tgtEl>
                                      </p:cBhvr>
                                    </p:animEffect>
                                  </p:childTnLst>
                                </p:cTn>
                              </p:par>
                              <p:par>
                                <p:cTn id="200" presetID="10" presetClass="entr" presetSubtype="0" fill="hold" nodeType="withEffect">
                                  <p:stCondLst>
                                    <p:cond delay="0"/>
                                  </p:stCondLst>
                                  <p:childTnLst>
                                    <p:set>
                                      <p:cBhvr>
                                        <p:cTn id="201" dur="1" fill="hold">
                                          <p:stCondLst>
                                            <p:cond delay="0"/>
                                          </p:stCondLst>
                                        </p:cTn>
                                        <p:tgtEl>
                                          <p:spTgt spid="137">
                                            <p:txEl>
                                              <p:pRg st="0" end="0"/>
                                            </p:txEl>
                                          </p:spTgt>
                                        </p:tgtEl>
                                        <p:attrNameLst>
                                          <p:attrName>style.visibility</p:attrName>
                                        </p:attrNameLst>
                                      </p:cBhvr>
                                      <p:to>
                                        <p:strVal val="visible"/>
                                      </p:to>
                                    </p:set>
                                    <p:animEffect transition="in" filter="fade">
                                      <p:cBhvr>
                                        <p:cTn id="202" dur="500"/>
                                        <p:tgtEl>
                                          <p:spTgt spid="137">
                                            <p:txEl>
                                              <p:pRg st="0" end="0"/>
                                            </p:txEl>
                                          </p:spTgt>
                                        </p:tgtEl>
                                      </p:cBhvr>
                                    </p:animEffect>
                                  </p:childTnLst>
                                </p:cTn>
                              </p:par>
                              <p:par>
                                <p:cTn id="203" presetID="10" presetClass="entr" presetSubtype="0" fill="hold" nodeType="withEffect">
                                  <p:stCondLst>
                                    <p:cond delay="0"/>
                                  </p:stCondLst>
                                  <p:childTnLst>
                                    <p:set>
                                      <p:cBhvr>
                                        <p:cTn id="204" dur="1" fill="hold">
                                          <p:stCondLst>
                                            <p:cond delay="0"/>
                                          </p:stCondLst>
                                        </p:cTn>
                                        <p:tgtEl>
                                          <p:spTgt spid="137">
                                            <p:txEl>
                                              <p:charRg st="1" end="1"/>
                                            </p:txEl>
                                          </p:spTgt>
                                        </p:tgtEl>
                                        <p:attrNameLst>
                                          <p:attrName>style.visibility</p:attrName>
                                        </p:attrNameLst>
                                      </p:cBhvr>
                                      <p:to>
                                        <p:strVal val="visible"/>
                                      </p:to>
                                    </p:set>
                                    <p:animEffect transition="in" filter="fade">
                                      <p:cBhvr>
                                        <p:cTn id="205" dur="500"/>
                                        <p:tgtEl>
                                          <p:spTgt spid="137">
                                            <p:txEl>
                                              <p:charRg st="1" end="1"/>
                                            </p:txEl>
                                          </p:spTgt>
                                        </p:tgtEl>
                                      </p:cBhvr>
                                    </p:animEffect>
                                  </p:childTnLst>
                                </p:cTn>
                              </p:par>
                              <p:par>
                                <p:cTn id="206" presetID="10" presetClass="entr" presetSubtype="0" fill="hold" nodeType="withEffect">
                                  <p:stCondLst>
                                    <p:cond delay="0"/>
                                  </p:stCondLst>
                                  <p:childTnLst>
                                    <p:set>
                                      <p:cBhvr>
                                        <p:cTn id="207" dur="1" fill="hold">
                                          <p:stCondLst>
                                            <p:cond delay="0"/>
                                          </p:stCondLst>
                                        </p:cTn>
                                        <p:tgtEl>
                                          <p:spTgt spid="137">
                                            <p:txEl>
                                              <p:charRg st="1" end="1"/>
                                            </p:txEl>
                                          </p:spTgt>
                                        </p:tgtEl>
                                        <p:attrNameLst>
                                          <p:attrName>style.visibility</p:attrName>
                                        </p:attrNameLst>
                                      </p:cBhvr>
                                      <p:to>
                                        <p:strVal val="visible"/>
                                      </p:to>
                                    </p:set>
                                    <p:animEffect transition="in" filter="fade">
                                      <p:cBhvr>
                                        <p:cTn id="208" dur="500"/>
                                        <p:tgtEl>
                                          <p:spTgt spid="137">
                                            <p:txEl>
                                              <p:charRg st="1" end="1"/>
                                            </p:txEl>
                                          </p:spTgt>
                                        </p:tgtEl>
                                      </p:cBhvr>
                                    </p:animEffect>
                                  </p:childTnLst>
                                </p:cTn>
                              </p:par>
                              <p:par>
                                <p:cTn id="209" presetID="10" presetClass="entr" presetSubtype="0" fill="hold" nodeType="withEffect">
                                  <p:stCondLst>
                                    <p:cond delay="0"/>
                                  </p:stCondLst>
                                  <p:childTnLst>
                                    <p:set>
                                      <p:cBhvr>
                                        <p:cTn id="210" dur="1" fill="hold">
                                          <p:stCondLst>
                                            <p:cond delay="0"/>
                                          </p:stCondLst>
                                        </p:cTn>
                                        <p:tgtEl>
                                          <p:spTgt spid="137">
                                            <p:txEl>
                                              <p:charRg st="1" end="1"/>
                                            </p:txEl>
                                          </p:spTgt>
                                        </p:tgtEl>
                                        <p:attrNameLst>
                                          <p:attrName>style.visibility</p:attrName>
                                        </p:attrNameLst>
                                      </p:cBhvr>
                                      <p:to>
                                        <p:strVal val="visible"/>
                                      </p:to>
                                    </p:set>
                                    <p:animEffect transition="in" filter="fade">
                                      <p:cBhvr>
                                        <p:cTn id="211" dur="500"/>
                                        <p:tgtEl>
                                          <p:spTgt spid="137">
                                            <p:txEl>
                                              <p:charRg st="1" end="1"/>
                                            </p:txEl>
                                          </p:spTgt>
                                        </p:tgtEl>
                                      </p:cBhvr>
                                    </p:animEffect>
                                  </p:childTnLst>
                                </p:cTn>
                              </p:par>
                              <p:par>
                                <p:cTn id="212" presetID="10" presetClass="entr" presetSubtype="0" fill="hold" nodeType="withEffect">
                                  <p:stCondLst>
                                    <p:cond delay="0"/>
                                  </p:stCondLst>
                                  <p:childTnLst>
                                    <p:set>
                                      <p:cBhvr>
                                        <p:cTn id="213" dur="1" fill="hold">
                                          <p:stCondLst>
                                            <p:cond delay="0"/>
                                          </p:stCondLst>
                                        </p:cTn>
                                        <p:tgtEl>
                                          <p:spTgt spid="137">
                                            <p:txEl>
                                              <p:charRg st="1" end="1"/>
                                            </p:txEl>
                                          </p:spTgt>
                                        </p:tgtEl>
                                        <p:attrNameLst>
                                          <p:attrName>style.visibility</p:attrName>
                                        </p:attrNameLst>
                                      </p:cBhvr>
                                      <p:to>
                                        <p:strVal val="visible"/>
                                      </p:to>
                                    </p:set>
                                    <p:animEffect transition="in" filter="fade">
                                      <p:cBhvr>
                                        <p:cTn id="214" dur="500"/>
                                        <p:tgtEl>
                                          <p:spTgt spid="137">
                                            <p:txEl>
                                              <p:charRg st="1" end="1"/>
                                            </p:txEl>
                                          </p:spTgt>
                                        </p:tgtEl>
                                      </p:cBhvr>
                                    </p:animEffect>
                                  </p:childTnLst>
                                </p:cTn>
                              </p:par>
                              <p:par>
                                <p:cTn id="215" presetID="10" presetClass="entr" presetSubtype="0" fill="hold" nodeType="withEffect">
                                  <p:stCondLst>
                                    <p:cond delay="0"/>
                                  </p:stCondLst>
                                  <p:childTnLst>
                                    <p:set>
                                      <p:cBhvr>
                                        <p:cTn id="216" dur="1" fill="hold">
                                          <p:stCondLst>
                                            <p:cond delay="0"/>
                                          </p:stCondLst>
                                        </p:cTn>
                                        <p:tgtEl>
                                          <p:spTgt spid="137">
                                            <p:txEl>
                                              <p:charRg st="1" end="1"/>
                                            </p:txEl>
                                          </p:spTgt>
                                        </p:tgtEl>
                                        <p:attrNameLst>
                                          <p:attrName>style.visibility</p:attrName>
                                        </p:attrNameLst>
                                      </p:cBhvr>
                                      <p:to>
                                        <p:strVal val="visible"/>
                                      </p:to>
                                    </p:set>
                                    <p:animEffect transition="in" filter="fade">
                                      <p:cBhvr>
                                        <p:cTn id="217" dur="500"/>
                                        <p:tgtEl>
                                          <p:spTgt spid="137">
                                            <p:txEl>
                                              <p:charRg st="1" end="1"/>
                                            </p:txEl>
                                          </p:spTgt>
                                        </p:tgtEl>
                                      </p:cBhvr>
                                    </p:animEffect>
                                  </p:childTnLst>
                                </p:cTn>
                              </p:par>
                              <p:par>
                                <p:cTn id="218" presetID="10" presetClass="entr" presetSubtype="0" fill="hold" nodeType="withEffect">
                                  <p:stCondLst>
                                    <p:cond delay="0"/>
                                  </p:stCondLst>
                                  <p:childTnLst>
                                    <p:set>
                                      <p:cBhvr>
                                        <p:cTn id="219" dur="1" fill="hold">
                                          <p:stCondLst>
                                            <p:cond delay="0"/>
                                          </p:stCondLst>
                                        </p:cTn>
                                        <p:tgtEl>
                                          <p:spTgt spid="137">
                                            <p:txEl>
                                              <p:charRg st="1" end="1"/>
                                            </p:txEl>
                                          </p:spTgt>
                                        </p:tgtEl>
                                        <p:attrNameLst>
                                          <p:attrName>style.visibility</p:attrName>
                                        </p:attrNameLst>
                                      </p:cBhvr>
                                      <p:to>
                                        <p:strVal val="visible"/>
                                      </p:to>
                                    </p:set>
                                    <p:animEffect transition="in" filter="fade">
                                      <p:cBhvr>
                                        <p:cTn id="220" dur="500"/>
                                        <p:tgtEl>
                                          <p:spTgt spid="137">
                                            <p:txEl>
                                              <p:charRg st="1" end="1"/>
                                            </p:txEl>
                                          </p:spTgt>
                                        </p:tgtEl>
                                      </p:cBhvr>
                                    </p:animEffect>
                                  </p:childTnLst>
                                </p:cTn>
                              </p:par>
                              <p:par>
                                <p:cTn id="221" presetID="10" presetClass="entr" presetSubtype="0" fill="hold" nodeType="withEffect">
                                  <p:stCondLst>
                                    <p:cond delay="0"/>
                                  </p:stCondLst>
                                  <p:childTnLst>
                                    <p:set>
                                      <p:cBhvr>
                                        <p:cTn id="222" dur="1" fill="hold">
                                          <p:stCondLst>
                                            <p:cond delay="0"/>
                                          </p:stCondLst>
                                        </p:cTn>
                                        <p:tgtEl>
                                          <p:spTgt spid="137">
                                            <p:txEl>
                                              <p:charRg st="1" end="1"/>
                                            </p:txEl>
                                          </p:spTgt>
                                        </p:tgtEl>
                                        <p:attrNameLst>
                                          <p:attrName>style.visibility</p:attrName>
                                        </p:attrNameLst>
                                      </p:cBhvr>
                                      <p:to>
                                        <p:strVal val="visible"/>
                                      </p:to>
                                    </p:set>
                                    <p:animEffect transition="in" filter="fade">
                                      <p:cBhvr>
                                        <p:cTn id="223" dur="500"/>
                                        <p:tgtEl>
                                          <p:spTgt spid="137">
                                            <p:txEl>
                                              <p:charRg st="1" end="1"/>
                                            </p:txEl>
                                          </p:spTgt>
                                        </p:tgtEl>
                                      </p:cBhvr>
                                    </p:animEffect>
                                  </p:childTnLst>
                                </p:cTn>
                              </p:par>
                              <p:par>
                                <p:cTn id="224" presetID="10" presetClass="entr" presetSubtype="0" fill="hold" nodeType="withEffect">
                                  <p:stCondLst>
                                    <p:cond delay="0"/>
                                  </p:stCondLst>
                                  <p:childTnLst>
                                    <p:set>
                                      <p:cBhvr>
                                        <p:cTn id="225" dur="1" fill="hold">
                                          <p:stCondLst>
                                            <p:cond delay="0"/>
                                          </p:stCondLst>
                                        </p:cTn>
                                        <p:tgtEl>
                                          <p:spTgt spid="137">
                                            <p:txEl>
                                              <p:charRg st="1" end="1"/>
                                            </p:txEl>
                                          </p:spTgt>
                                        </p:tgtEl>
                                        <p:attrNameLst>
                                          <p:attrName>style.visibility</p:attrName>
                                        </p:attrNameLst>
                                      </p:cBhvr>
                                      <p:to>
                                        <p:strVal val="visible"/>
                                      </p:to>
                                    </p:set>
                                    <p:animEffect transition="in" filter="fade">
                                      <p:cBhvr>
                                        <p:cTn id="226" dur="500"/>
                                        <p:tgtEl>
                                          <p:spTgt spid="137">
                                            <p:txEl>
                                              <p:charRg st="1" end="1"/>
                                            </p:txEl>
                                          </p:spTgt>
                                        </p:tgtEl>
                                      </p:cBhvr>
                                    </p:animEffect>
                                  </p:childTnLst>
                                </p:cTn>
                              </p:par>
                            </p:childTnLst>
                          </p:cTn>
                        </p:par>
                        <p:par>
                          <p:cTn id="227" fill="hold">
                            <p:stCondLst>
                              <p:cond delay="5750"/>
                            </p:stCondLst>
                            <p:childTnLst>
                              <p:par>
                                <p:cTn id="228" presetID="10" presetClass="entr" presetSubtype="0" fill="hold" nodeType="afterEffect">
                                  <p:stCondLst>
                                    <p:cond delay="0"/>
                                  </p:stCondLst>
                                  <p:childTnLst>
                                    <p:set>
                                      <p:cBhvr>
                                        <p:cTn id="229" dur="1" fill="hold">
                                          <p:stCondLst>
                                            <p:cond delay="0"/>
                                          </p:stCondLst>
                                        </p:cTn>
                                        <p:tgtEl>
                                          <p:spTgt spid="126"/>
                                        </p:tgtEl>
                                        <p:attrNameLst>
                                          <p:attrName>style.visibility</p:attrName>
                                        </p:attrNameLst>
                                      </p:cBhvr>
                                      <p:to>
                                        <p:strVal val="visible"/>
                                      </p:to>
                                    </p:set>
                                    <p:animEffect transition="in" filter="fade">
                                      <p:cBhvr>
                                        <p:cTn id="230" dur="250"/>
                                        <p:tgtEl>
                                          <p:spTgt spid="126"/>
                                        </p:tgtEl>
                                      </p:cBhvr>
                                    </p:animEffect>
                                  </p:childTnLst>
                                </p:cTn>
                              </p:par>
                            </p:childTnLst>
                          </p:cTn>
                        </p:par>
                        <p:par>
                          <p:cTn id="231" fill="hold">
                            <p:stCondLst>
                              <p:cond delay="6000"/>
                            </p:stCondLst>
                            <p:childTnLst>
                              <p:par>
                                <p:cTn id="232" presetID="10" presetClass="entr" presetSubtype="0" fill="hold" nodeType="afterEffect">
                                  <p:stCondLst>
                                    <p:cond delay="0"/>
                                  </p:stCondLst>
                                  <p:childTnLst>
                                    <p:set>
                                      <p:cBhvr>
                                        <p:cTn id="233" dur="1" fill="hold">
                                          <p:stCondLst>
                                            <p:cond delay="0"/>
                                          </p:stCondLst>
                                        </p:cTn>
                                        <p:tgtEl>
                                          <p:spTgt spid="139">
                                            <p:txEl>
                                              <p:pRg st="0" end="0"/>
                                            </p:txEl>
                                          </p:spTgt>
                                        </p:tgtEl>
                                        <p:attrNameLst>
                                          <p:attrName>style.visibility</p:attrName>
                                        </p:attrNameLst>
                                      </p:cBhvr>
                                      <p:to>
                                        <p:strVal val="visible"/>
                                      </p:to>
                                    </p:set>
                                    <p:animEffect transition="in" filter="fade">
                                      <p:cBhvr>
                                        <p:cTn id="234" dur="500"/>
                                        <p:tgtEl>
                                          <p:spTgt spid="139">
                                            <p:txEl>
                                              <p:pRg st="0" end="0"/>
                                            </p:txEl>
                                          </p:spTgt>
                                        </p:tgtEl>
                                      </p:cBhvr>
                                    </p:animEffect>
                                  </p:childTnLst>
                                </p:cTn>
                              </p:par>
                            </p:childTnLst>
                          </p:cTn>
                        </p:par>
                        <p:par>
                          <p:cTn id="235" fill="hold">
                            <p:stCondLst>
                              <p:cond delay="6500"/>
                            </p:stCondLst>
                            <p:childTnLst>
                              <p:par>
                                <p:cTn id="236" presetID="10" presetClass="entr" presetSubtype="0" fill="hold" nodeType="afterEffect">
                                  <p:stCondLst>
                                    <p:cond delay="0"/>
                                  </p:stCondLst>
                                  <p:childTnLst>
                                    <p:set>
                                      <p:cBhvr>
                                        <p:cTn id="237" dur="1" fill="hold">
                                          <p:stCondLst>
                                            <p:cond delay="0"/>
                                          </p:stCondLst>
                                        </p:cTn>
                                        <p:tgtEl>
                                          <p:spTgt spid="139">
                                            <p:txEl>
                                              <p:charRg st="1" end="1"/>
                                            </p:txEl>
                                          </p:spTgt>
                                        </p:tgtEl>
                                        <p:attrNameLst>
                                          <p:attrName>style.visibility</p:attrName>
                                        </p:attrNameLst>
                                      </p:cBhvr>
                                      <p:to>
                                        <p:strVal val="visible"/>
                                      </p:to>
                                    </p:set>
                                    <p:animEffect transition="in" filter="fade">
                                      <p:cBhvr>
                                        <p:cTn id="238" dur="500"/>
                                        <p:tgtEl>
                                          <p:spTgt spid="139">
                                            <p:txEl>
                                              <p:charRg st="1" end="1"/>
                                            </p:txEl>
                                          </p:spTgt>
                                        </p:tgtEl>
                                      </p:cBhvr>
                                    </p:animEffect>
                                  </p:childTnLst>
                                </p:cTn>
                              </p:par>
                            </p:childTnLst>
                          </p:cTn>
                        </p:par>
                        <p:par>
                          <p:cTn id="239" fill="hold">
                            <p:stCondLst>
                              <p:cond delay="7000"/>
                            </p:stCondLst>
                            <p:childTnLst>
                              <p:par>
                                <p:cTn id="240" presetID="10" presetClass="entr" presetSubtype="0" fill="hold" nodeType="afterEffect">
                                  <p:stCondLst>
                                    <p:cond delay="0"/>
                                  </p:stCondLst>
                                  <p:childTnLst>
                                    <p:set>
                                      <p:cBhvr>
                                        <p:cTn id="241" dur="1" fill="hold">
                                          <p:stCondLst>
                                            <p:cond delay="0"/>
                                          </p:stCondLst>
                                        </p:cTn>
                                        <p:tgtEl>
                                          <p:spTgt spid="139">
                                            <p:txEl>
                                              <p:charRg st="1" end="1"/>
                                            </p:txEl>
                                          </p:spTgt>
                                        </p:tgtEl>
                                        <p:attrNameLst>
                                          <p:attrName>style.visibility</p:attrName>
                                        </p:attrNameLst>
                                      </p:cBhvr>
                                      <p:to>
                                        <p:strVal val="visible"/>
                                      </p:to>
                                    </p:set>
                                    <p:animEffect transition="in" filter="fade">
                                      <p:cBhvr>
                                        <p:cTn id="242" dur="500"/>
                                        <p:tgtEl>
                                          <p:spTgt spid="139">
                                            <p:txEl>
                                              <p:charRg st="1" end="1"/>
                                            </p:txEl>
                                          </p:spTgt>
                                        </p:tgtEl>
                                      </p:cBhvr>
                                    </p:animEffect>
                                  </p:childTnLst>
                                </p:cTn>
                              </p:par>
                            </p:childTnLst>
                          </p:cTn>
                        </p:par>
                        <p:par>
                          <p:cTn id="243" fill="hold">
                            <p:stCondLst>
                              <p:cond delay="7500"/>
                            </p:stCondLst>
                            <p:childTnLst>
                              <p:par>
                                <p:cTn id="244" presetID="10" presetClass="entr" presetSubtype="0" fill="hold" nodeType="afterEffect">
                                  <p:stCondLst>
                                    <p:cond delay="0"/>
                                  </p:stCondLst>
                                  <p:childTnLst>
                                    <p:set>
                                      <p:cBhvr>
                                        <p:cTn id="245" dur="1" fill="hold">
                                          <p:stCondLst>
                                            <p:cond delay="0"/>
                                          </p:stCondLst>
                                        </p:cTn>
                                        <p:tgtEl>
                                          <p:spTgt spid="139">
                                            <p:txEl>
                                              <p:charRg st="1" end="1"/>
                                            </p:txEl>
                                          </p:spTgt>
                                        </p:tgtEl>
                                        <p:attrNameLst>
                                          <p:attrName>style.visibility</p:attrName>
                                        </p:attrNameLst>
                                      </p:cBhvr>
                                      <p:to>
                                        <p:strVal val="visible"/>
                                      </p:to>
                                    </p:set>
                                    <p:animEffect transition="in" filter="fade">
                                      <p:cBhvr>
                                        <p:cTn id="246" dur="500"/>
                                        <p:tgtEl>
                                          <p:spTgt spid="139">
                                            <p:txEl>
                                              <p:charRg st="1" end="1"/>
                                            </p:txEl>
                                          </p:spTgt>
                                        </p:tgtEl>
                                      </p:cBhvr>
                                    </p:animEffect>
                                  </p:childTnLst>
                                </p:cTn>
                              </p:par>
                            </p:childTnLst>
                          </p:cTn>
                        </p:par>
                        <p:par>
                          <p:cTn id="247" fill="hold">
                            <p:stCondLst>
                              <p:cond delay="8000"/>
                            </p:stCondLst>
                            <p:childTnLst>
                              <p:par>
                                <p:cTn id="248" presetID="10" presetClass="entr" presetSubtype="0" fill="hold" nodeType="afterEffect">
                                  <p:stCondLst>
                                    <p:cond delay="0"/>
                                  </p:stCondLst>
                                  <p:childTnLst>
                                    <p:set>
                                      <p:cBhvr>
                                        <p:cTn id="249" dur="1" fill="hold">
                                          <p:stCondLst>
                                            <p:cond delay="0"/>
                                          </p:stCondLst>
                                        </p:cTn>
                                        <p:tgtEl>
                                          <p:spTgt spid="139">
                                            <p:txEl>
                                              <p:charRg st="1" end="1"/>
                                            </p:txEl>
                                          </p:spTgt>
                                        </p:tgtEl>
                                        <p:attrNameLst>
                                          <p:attrName>style.visibility</p:attrName>
                                        </p:attrNameLst>
                                      </p:cBhvr>
                                      <p:to>
                                        <p:strVal val="visible"/>
                                      </p:to>
                                    </p:set>
                                    <p:animEffect transition="in" filter="fade">
                                      <p:cBhvr>
                                        <p:cTn id="250" dur="500"/>
                                        <p:tgtEl>
                                          <p:spTgt spid="139">
                                            <p:txEl>
                                              <p:charRg st="1" end="1"/>
                                            </p:txEl>
                                          </p:spTgt>
                                        </p:tgtEl>
                                      </p:cBhvr>
                                    </p:animEffect>
                                  </p:childTnLst>
                                </p:cTn>
                              </p:par>
                            </p:childTnLst>
                          </p:cTn>
                        </p:par>
                        <p:par>
                          <p:cTn id="251" fill="hold">
                            <p:stCondLst>
                              <p:cond delay="8500"/>
                            </p:stCondLst>
                            <p:childTnLst>
                              <p:par>
                                <p:cTn id="252" presetID="10" presetClass="entr" presetSubtype="0" fill="hold" nodeType="afterEffect">
                                  <p:stCondLst>
                                    <p:cond delay="0"/>
                                  </p:stCondLst>
                                  <p:childTnLst>
                                    <p:set>
                                      <p:cBhvr>
                                        <p:cTn id="253" dur="1" fill="hold">
                                          <p:stCondLst>
                                            <p:cond delay="0"/>
                                          </p:stCondLst>
                                        </p:cTn>
                                        <p:tgtEl>
                                          <p:spTgt spid="139">
                                            <p:txEl>
                                              <p:charRg st="1" end="1"/>
                                            </p:txEl>
                                          </p:spTgt>
                                        </p:tgtEl>
                                        <p:attrNameLst>
                                          <p:attrName>style.visibility</p:attrName>
                                        </p:attrNameLst>
                                      </p:cBhvr>
                                      <p:to>
                                        <p:strVal val="visible"/>
                                      </p:to>
                                    </p:set>
                                    <p:animEffect transition="in" filter="fade">
                                      <p:cBhvr>
                                        <p:cTn id="254" dur="500"/>
                                        <p:tgtEl>
                                          <p:spTgt spid="139">
                                            <p:txEl>
                                              <p:charRg st="1" end="1"/>
                                            </p:txEl>
                                          </p:spTgt>
                                        </p:tgtEl>
                                      </p:cBhvr>
                                    </p:animEffect>
                                  </p:childTnLst>
                                </p:cTn>
                              </p:par>
                            </p:childTnLst>
                          </p:cTn>
                        </p:par>
                        <p:par>
                          <p:cTn id="255" fill="hold">
                            <p:stCondLst>
                              <p:cond delay="9000"/>
                            </p:stCondLst>
                            <p:childTnLst>
                              <p:par>
                                <p:cTn id="256" presetID="10" presetClass="entr" presetSubtype="0" fill="hold" nodeType="afterEffect">
                                  <p:stCondLst>
                                    <p:cond delay="0"/>
                                  </p:stCondLst>
                                  <p:childTnLst>
                                    <p:set>
                                      <p:cBhvr>
                                        <p:cTn id="257" dur="1" fill="hold">
                                          <p:stCondLst>
                                            <p:cond delay="0"/>
                                          </p:stCondLst>
                                        </p:cTn>
                                        <p:tgtEl>
                                          <p:spTgt spid="139">
                                            <p:txEl>
                                              <p:charRg st="1" end="1"/>
                                            </p:txEl>
                                          </p:spTgt>
                                        </p:tgtEl>
                                        <p:attrNameLst>
                                          <p:attrName>style.visibility</p:attrName>
                                        </p:attrNameLst>
                                      </p:cBhvr>
                                      <p:to>
                                        <p:strVal val="visible"/>
                                      </p:to>
                                    </p:set>
                                    <p:animEffect transition="in" filter="fade">
                                      <p:cBhvr>
                                        <p:cTn id="258" dur="500"/>
                                        <p:tgtEl>
                                          <p:spTgt spid="139">
                                            <p:txEl>
                                              <p:charRg st="1" end="1"/>
                                            </p:txEl>
                                          </p:spTgt>
                                        </p:tgtEl>
                                      </p:cBhvr>
                                    </p:animEffect>
                                  </p:childTnLst>
                                </p:cTn>
                              </p:par>
                            </p:childTnLst>
                          </p:cTn>
                        </p:par>
                        <p:par>
                          <p:cTn id="259" fill="hold">
                            <p:stCondLst>
                              <p:cond delay="9500"/>
                            </p:stCondLst>
                            <p:childTnLst>
                              <p:par>
                                <p:cTn id="260" presetID="10" presetClass="entr" presetSubtype="0" fill="hold" nodeType="afterEffect">
                                  <p:stCondLst>
                                    <p:cond delay="0"/>
                                  </p:stCondLst>
                                  <p:childTnLst>
                                    <p:set>
                                      <p:cBhvr>
                                        <p:cTn id="261" dur="1" fill="hold">
                                          <p:stCondLst>
                                            <p:cond delay="0"/>
                                          </p:stCondLst>
                                        </p:cTn>
                                        <p:tgtEl>
                                          <p:spTgt spid="139">
                                            <p:txEl>
                                              <p:charRg st="1" end="1"/>
                                            </p:txEl>
                                          </p:spTgt>
                                        </p:tgtEl>
                                        <p:attrNameLst>
                                          <p:attrName>style.visibility</p:attrName>
                                        </p:attrNameLst>
                                      </p:cBhvr>
                                      <p:to>
                                        <p:strVal val="visible"/>
                                      </p:to>
                                    </p:set>
                                    <p:animEffect transition="in" filter="fade">
                                      <p:cBhvr>
                                        <p:cTn id="262" dur="500"/>
                                        <p:tgtEl>
                                          <p:spTgt spid="139">
                                            <p:txEl>
                                              <p:charRg st="1" end="1"/>
                                            </p:txEl>
                                          </p:spTgt>
                                        </p:tgtEl>
                                      </p:cBhvr>
                                    </p:animEffect>
                                  </p:childTnLst>
                                </p:cTn>
                              </p:par>
                            </p:childTnLst>
                          </p:cTn>
                        </p:par>
                        <p:par>
                          <p:cTn id="263" fill="hold">
                            <p:stCondLst>
                              <p:cond delay="10000"/>
                            </p:stCondLst>
                            <p:childTnLst>
                              <p:par>
                                <p:cTn id="264" presetID="10" presetClass="entr" presetSubtype="0" fill="hold" nodeType="afterEffect">
                                  <p:stCondLst>
                                    <p:cond delay="0"/>
                                  </p:stCondLst>
                                  <p:childTnLst>
                                    <p:set>
                                      <p:cBhvr>
                                        <p:cTn id="265" dur="1" fill="hold">
                                          <p:stCondLst>
                                            <p:cond delay="0"/>
                                          </p:stCondLst>
                                        </p:cTn>
                                        <p:tgtEl>
                                          <p:spTgt spid="139">
                                            <p:txEl>
                                              <p:charRg st="1" end="1"/>
                                            </p:txEl>
                                          </p:spTgt>
                                        </p:tgtEl>
                                        <p:attrNameLst>
                                          <p:attrName>style.visibility</p:attrName>
                                        </p:attrNameLst>
                                      </p:cBhvr>
                                      <p:to>
                                        <p:strVal val="visible"/>
                                      </p:to>
                                    </p:set>
                                    <p:animEffect transition="in" filter="fade">
                                      <p:cBhvr>
                                        <p:cTn id="266" dur="500"/>
                                        <p:tgtEl>
                                          <p:spTgt spid="139">
                                            <p:txEl>
                                              <p:charRg st="1" end="1"/>
                                            </p:txEl>
                                          </p:spTgt>
                                        </p:tgtEl>
                                      </p:cBhvr>
                                    </p:animEffect>
                                  </p:childTnLst>
                                </p:cTn>
                              </p:par>
                            </p:childTnLst>
                          </p:cTn>
                        </p:par>
                        <p:par>
                          <p:cTn id="267" fill="hold">
                            <p:stCondLst>
                              <p:cond delay="10500"/>
                            </p:stCondLst>
                            <p:childTnLst>
                              <p:par>
                                <p:cTn id="268" presetID="10" presetClass="entr" presetSubtype="0" fill="hold" nodeType="afterEffect">
                                  <p:stCondLst>
                                    <p:cond delay="0"/>
                                  </p:stCondLst>
                                  <p:childTnLst>
                                    <p:set>
                                      <p:cBhvr>
                                        <p:cTn id="269" dur="1" fill="hold">
                                          <p:stCondLst>
                                            <p:cond delay="0"/>
                                          </p:stCondLst>
                                        </p:cTn>
                                        <p:tgtEl>
                                          <p:spTgt spid="141"/>
                                        </p:tgtEl>
                                        <p:attrNameLst>
                                          <p:attrName>style.visibility</p:attrName>
                                        </p:attrNameLst>
                                      </p:cBhvr>
                                      <p:to>
                                        <p:strVal val="visible"/>
                                      </p:to>
                                    </p:set>
                                    <p:animEffect transition="in" filter="fade">
                                      <p:cBhvr>
                                        <p:cTn id="270" dur="1000"/>
                                        <p:tgtEl>
                                          <p:spTgt spid="141"/>
                                        </p:tgtEl>
                                      </p:cBhvr>
                                    </p:animEffect>
                                  </p:childTnLst>
                                </p:cTn>
                              </p:par>
                            </p:childTnLst>
                          </p:cTn>
                        </p:par>
                        <p:par>
                          <p:cTn id="271" fill="hold">
                            <p:stCondLst>
                              <p:cond delay="11500"/>
                            </p:stCondLst>
                            <p:childTnLst>
                              <p:par>
                                <p:cTn id="272" presetID="10" presetClass="entr" presetSubtype="0" fill="hold" nodeType="afterEffect">
                                  <p:stCondLst>
                                    <p:cond delay="0"/>
                                  </p:stCondLst>
                                  <p:childTnLst>
                                    <p:set>
                                      <p:cBhvr>
                                        <p:cTn id="273" dur="1" fill="hold">
                                          <p:stCondLst>
                                            <p:cond delay="0"/>
                                          </p:stCondLst>
                                        </p:cTn>
                                        <p:tgtEl>
                                          <p:spTgt spid="140">
                                            <p:txEl>
                                              <p:pRg st="0" end="0"/>
                                            </p:txEl>
                                          </p:spTgt>
                                        </p:tgtEl>
                                        <p:attrNameLst>
                                          <p:attrName>style.visibility</p:attrName>
                                        </p:attrNameLst>
                                      </p:cBhvr>
                                      <p:to>
                                        <p:strVal val="visible"/>
                                      </p:to>
                                    </p:set>
                                    <p:animEffect transition="in" filter="fade">
                                      <p:cBhvr>
                                        <p:cTn id="274" dur="750"/>
                                        <p:tgtEl>
                                          <p:spTgt spid="140">
                                            <p:txEl>
                                              <p:pRg st="0" end="0"/>
                                            </p:txEl>
                                          </p:spTgt>
                                        </p:tgtEl>
                                      </p:cBhvr>
                                    </p:animEffect>
                                  </p:childTnLst>
                                </p:cTn>
                              </p:par>
                            </p:childTnLst>
                          </p:cTn>
                        </p:par>
                        <p:par>
                          <p:cTn id="275" fill="hold">
                            <p:stCondLst>
                              <p:cond delay="12250"/>
                            </p:stCondLst>
                            <p:childTnLst>
                              <p:par>
                                <p:cTn id="276" presetID="10" presetClass="entr" presetSubtype="0" fill="hold" nodeType="afterEffect">
                                  <p:stCondLst>
                                    <p:cond delay="0"/>
                                  </p:stCondLst>
                                  <p:childTnLst>
                                    <p:set>
                                      <p:cBhvr>
                                        <p:cTn id="277" dur="1" fill="hold">
                                          <p:stCondLst>
                                            <p:cond delay="0"/>
                                          </p:stCondLst>
                                        </p:cTn>
                                        <p:tgtEl>
                                          <p:spTgt spid="140">
                                            <p:txEl>
                                              <p:charRg st="1" end="1"/>
                                            </p:txEl>
                                          </p:spTgt>
                                        </p:tgtEl>
                                        <p:attrNameLst>
                                          <p:attrName>style.visibility</p:attrName>
                                        </p:attrNameLst>
                                      </p:cBhvr>
                                      <p:to>
                                        <p:strVal val="visible"/>
                                      </p:to>
                                    </p:set>
                                    <p:animEffect transition="in" filter="fade">
                                      <p:cBhvr>
                                        <p:cTn id="278" dur="750"/>
                                        <p:tgtEl>
                                          <p:spTgt spid="140">
                                            <p:txEl>
                                              <p:charRg st="1" end="1"/>
                                            </p:txEl>
                                          </p:spTgt>
                                        </p:tgtEl>
                                      </p:cBhvr>
                                    </p:animEffect>
                                  </p:childTnLst>
                                </p:cTn>
                              </p:par>
                            </p:childTnLst>
                          </p:cTn>
                        </p:par>
                        <p:par>
                          <p:cTn id="279" fill="hold">
                            <p:stCondLst>
                              <p:cond delay="13000"/>
                            </p:stCondLst>
                            <p:childTnLst>
                              <p:par>
                                <p:cTn id="280" presetID="10" presetClass="entr" presetSubtype="0" fill="hold" nodeType="afterEffect">
                                  <p:stCondLst>
                                    <p:cond delay="0"/>
                                  </p:stCondLst>
                                  <p:childTnLst>
                                    <p:set>
                                      <p:cBhvr>
                                        <p:cTn id="281" dur="1" fill="hold">
                                          <p:stCondLst>
                                            <p:cond delay="0"/>
                                          </p:stCondLst>
                                        </p:cTn>
                                        <p:tgtEl>
                                          <p:spTgt spid="140">
                                            <p:txEl>
                                              <p:charRg st="1" end="1"/>
                                            </p:txEl>
                                          </p:spTgt>
                                        </p:tgtEl>
                                        <p:attrNameLst>
                                          <p:attrName>style.visibility</p:attrName>
                                        </p:attrNameLst>
                                      </p:cBhvr>
                                      <p:to>
                                        <p:strVal val="visible"/>
                                      </p:to>
                                    </p:set>
                                    <p:animEffect transition="in" filter="fade">
                                      <p:cBhvr>
                                        <p:cTn id="282" dur="750"/>
                                        <p:tgtEl>
                                          <p:spTgt spid="140">
                                            <p:txEl>
                                              <p:charRg st="1" end="1"/>
                                            </p:txEl>
                                          </p:spTgt>
                                        </p:tgtEl>
                                      </p:cBhvr>
                                    </p:animEffect>
                                  </p:childTnLst>
                                </p:cTn>
                              </p:par>
                            </p:childTnLst>
                          </p:cTn>
                        </p:par>
                        <p:par>
                          <p:cTn id="283" fill="hold">
                            <p:stCondLst>
                              <p:cond delay="13750"/>
                            </p:stCondLst>
                            <p:childTnLst>
                              <p:par>
                                <p:cTn id="284" presetID="10" presetClass="entr" presetSubtype="0" fill="hold" nodeType="afterEffect">
                                  <p:stCondLst>
                                    <p:cond delay="0"/>
                                  </p:stCondLst>
                                  <p:childTnLst>
                                    <p:set>
                                      <p:cBhvr>
                                        <p:cTn id="285" dur="1" fill="hold">
                                          <p:stCondLst>
                                            <p:cond delay="0"/>
                                          </p:stCondLst>
                                        </p:cTn>
                                        <p:tgtEl>
                                          <p:spTgt spid="140">
                                            <p:txEl>
                                              <p:charRg st="1" end="1"/>
                                            </p:txEl>
                                          </p:spTgt>
                                        </p:tgtEl>
                                        <p:attrNameLst>
                                          <p:attrName>style.visibility</p:attrName>
                                        </p:attrNameLst>
                                      </p:cBhvr>
                                      <p:to>
                                        <p:strVal val="visible"/>
                                      </p:to>
                                    </p:set>
                                    <p:animEffect transition="in" filter="fade">
                                      <p:cBhvr>
                                        <p:cTn id="286" dur="750"/>
                                        <p:tgtEl>
                                          <p:spTgt spid="140">
                                            <p:txEl>
                                              <p:charRg st="1" end="1"/>
                                            </p:txEl>
                                          </p:spTgt>
                                        </p:tgtEl>
                                      </p:cBhvr>
                                    </p:animEffect>
                                  </p:childTnLst>
                                </p:cTn>
                              </p:par>
                            </p:childTnLst>
                          </p:cTn>
                        </p:par>
                        <p:par>
                          <p:cTn id="287" fill="hold">
                            <p:stCondLst>
                              <p:cond delay="14500"/>
                            </p:stCondLst>
                            <p:childTnLst>
                              <p:par>
                                <p:cTn id="288" presetID="10" presetClass="entr" presetSubtype="0" fill="hold" nodeType="afterEffect">
                                  <p:stCondLst>
                                    <p:cond delay="0"/>
                                  </p:stCondLst>
                                  <p:childTnLst>
                                    <p:set>
                                      <p:cBhvr>
                                        <p:cTn id="289" dur="1" fill="hold">
                                          <p:stCondLst>
                                            <p:cond delay="0"/>
                                          </p:stCondLst>
                                        </p:cTn>
                                        <p:tgtEl>
                                          <p:spTgt spid="140">
                                            <p:txEl>
                                              <p:charRg st="1" end="1"/>
                                            </p:txEl>
                                          </p:spTgt>
                                        </p:tgtEl>
                                        <p:attrNameLst>
                                          <p:attrName>style.visibility</p:attrName>
                                        </p:attrNameLst>
                                      </p:cBhvr>
                                      <p:to>
                                        <p:strVal val="visible"/>
                                      </p:to>
                                    </p:set>
                                    <p:animEffect transition="in" filter="fade">
                                      <p:cBhvr>
                                        <p:cTn id="290" dur="750"/>
                                        <p:tgtEl>
                                          <p:spTgt spid="140">
                                            <p:txEl>
                                              <p:charRg st="1" end="1"/>
                                            </p:txEl>
                                          </p:spTgt>
                                        </p:tgtEl>
                                      </p:cBhvr>
                                    </p:animEffect>
                                  </p:childTnLst>
                                </p:cTn>
                              </p:par>
                            </p:childTnLst>
                          </p:cTn>
                        </p:par>
                        <p:par>
                          <p:cTn id="291" fill="hold">
                            <p:stCondLst>
                              <p:cond delay="15250"/>
                            </p:stCondLst>
                            <p:childTnLst>
                              <p:par>
                                <p:cTn id="292" presetID="10" presetClass="entr" presetSubtype="0" fill="hold" nodeType="afterEffect">
                                  <p:stCondLst>
                                    <p:cond delay="0"/>
                                  </p:stCondLst>
                                  <p:childTnLst>
                                    <p:set>
                                      <p:cBhvr>
                                        <p:cTn id="293" dur="1" fill="hold">
                                          <p:stCondLst>
                                            <p:cond delay="0"/>
                                          </p:stCondLst>
                                        </p:cTn>
                                        <p:tgtEl>
                                          <p:spTgt spid="140">
                                            <p:txEl>
                                              <p:charRg st="1" end="1"/>
                                            </p:txEl>
                                          </p:spTgt>
                                        </p:tgtEl>
                                        <p:attrNameLst>
                                          <p:attrName>style.visibility</p:attrName>
                                        </p:attrNameLst>
                                      </p:cBhvr>
                                      <p:to>
                                        <p:strVal val="visible"/>
                                      </p:to>
                                    </p:set>
                                    <p:animEffect transition="in" filter="fade">
                                      <p:cBhvr>
                                        <p:cTn id="294" dur="750"/>
                                        <p:tgtEl>
                                          <p:spTgt spid="140">
                                            <p:txEl>
                                              <p:charRg st="1" end="1"/>
                                            </p:txEl>
                                          </p:spTgt>
                                        </p:tgtEl>
                                      </p:cBhvr>
                                    </p:animEffect>
                                  </p:childTnLst>
                                </p:cTn>
                              </p:par>
                            </p:childTnLst>
                          </p:cTn>
                        </p:par>
                        <p:par>
                          <p:cTn id="295" fill="hold">
                            <p:stCondLst>
                              <p:cond delay="16000"/>
                            </p:stCondLst>
                            <p:childTnLst>
                              <p:par>
                                <p:cTn id="296" presetID="10" presetClass="entr" presetSubtype="0" fill="hold" nodeType="afterEffect">
                                  <p:stCondLst>
                                    <p:cond delay="0"/>
                                  </p:stCondLst>
                                  <p:childTnLst>
                                    <p:set>
                                      <p:cBhvr>
                                        <p:cTn id="297" dur="1" fill="hold">
                                          <p:stCondLst>
                                            <p:cond delay="0"/>
                                          </p:stCondLst>
                                        </p:cTn>
                                        <p:tgtEl>
                                          <p:spTgt spid="140">
                                            <p:txEl>
                                              <p:charRg st="1" end="1"/>
                                            </p:txEl>
                                          </p:spTgt>
                                        </p:tgtEl>
                                        <p:attrNameLst>
                                          <p:attrName>style.visibility</p:attrName>
                                        </p:attrNameLst>
                                      </p:cBhvr>
                                      <p:to>
                                        <p:strVal val="visible"/>
                                      </p:to>
                                    </p:set>
                                    <p:animEffect transition="in" filter="fade">
                                      <p:cBhvr>
                                        <p:cTn id="298" dur="750"/>
                                        <p:tgtEl>
                                          <p:spTgt spid="140">
                                            <p:txEl>
                                              <p:charRg st="1" end="1"/>
                                            </p:txEl>
                                          </p:spTgt>
                                        </p:tgtEl>
                                      </p:cBhvr>
                                    </p:animEffect>
                                  </p:childTnLst>
                                </p:cTn>
                              </p:par>
                            </p:childTnLst>
                          </p:cTn>
                        </p:par>
                        <p:par>
                          <p:cTn id="299" fill="hold">
                            <p:stCondLst>
                              <p:cond delay="16750"/>
                            </p:stCondLst>
                            <p:childTnLst>
                              <p:par>
                                <p:cTn id="300" presetID="10" presetClass="entr" presetSubtype="0" fill="hold" nodeType="afterEffect">
                                  <p:stCondLst>
                                    <p:cond delay="0"/>
                                  </p:stCondLst>
                                  <p:childTnLst>
                                    <p:set>
                                      <p:cBhvr>
                                        <p:cTn id="301" dur="1" fill="hold">
                                          <p:stCondLst>
                                            <p:cond delay="0"/>
                                          </p:stCondLst>
                                        </p:cTn>
                                        <p:tgtEl>
                                          <p:spTgt spid="140">
                                            <p:txEl>
                                              <p:charRg st="1" end="1"/>
                                            </p:txEl>
                                          </p:spTgt>
                                        </p:tgtEl>
                                        <p:attrNameLst>
                                          <p:attrName>style.visibility</p:attrName>
                                        </p:attrNameLst>
                                      </p:cBhvr>
                                      <p:to>
                                        <p:strVal val="visible"/>
                                      </p:to>
                                    </p:set>
                                    <p:animEffect transition="in" filter="fade">
                                      <p:cBhvr>
                                        <p:cTn id="302" dur="750"/>
                                        <p:tgtEl>
                                          <p:spTgt spid="140">
                                            <p:txEl>
                                              <p:charRg st="1" end="1"/>
                                            </p:txEl>
                                          </p:spTgt>
                                        </p:tgtEl>
                                      </p:cBhvr>
                                    </p:animEffect>
                                  </p:childTnLst>
                                </p:cTn>
                              </p:par>
                            </p:childTnLst>
                          </p:cTn>
                        </p:par>
                        <p:par>
                          <p:cTn id="303" fill="hold">
                            <p:stCondLst>
                              <p:cond delay="17500"/>
                            </p:stCondLst>
                            <p:childTnLst>
                              <p:par>
                                <p:cTn id="304" presetID="10" presetClass="entr" presetSubtype="0" fill="hold" nodeType="afterEffect">
                                  <p:stCondLst>
                                    <p:cond delay="0"/>
                                  </p:stCondLst>
                                  <p:childTnLst>
                                    <p:set>
                                      <p:cBhvr>
                                        <p:cTn id="305" dur="1" fill="hold">
                                          <p:stCondLst>
                                            <p:cond delay="0"/>
                                          </p:stCondLst>
                                        </p:cTn>
                                        <p:tgtEl>
                                          <p:spTgt spid="140">
                                            <p:txEl>
                                              <p:charRg st="1" end="1"/>
                                            </p:txEl>
                                          </p:spTgt>
                                        </p:tgtEl>
                                        <p:attrNameLst>
                                          <p:attrName>style.visibility</p:attrName>
                                        </p:attrNameLst>
                                      </p:cBhvr>
                                      <p:to>
                                        <p:strVal val="visible"/>
                                      </p:to>
                                    </p:set>
                                    <p:animEffect transition="in" filter="fade">
                                      <p:cBhvr>
                                        <p:cTn id="306" dur="750"/>
                                        <p:tgtEl>
                                          <p:spTgt spid="140">
                                            <p:txEl>
                                              <p:charRg st="1" end="1"/>
                                            </p:txEl>
                                          </p:spTgt>
                                        </p:tgtEl>
                                      </p:cBhvr>
                                    </p:animEffect>
                                  </p:childTnLst>
                                </p:cTn>
                              </p:par>
                            </p:childTnLst>
                          </p:cTn>
                        </p:par>
                        <p:par>
                          <p:cTn id="307" fill="hold">
                            <p:stCondLst>
                              <p:cond delay="18250"/>
                            </p:stCondLst>
                            <p:childTnLst>
                              <p:par>
                                <p:cTn id="308" presetID="10" presetClass="entr" presetSubtype="0" fill="hold" nodeType="afterEffect">
                                  <p:stCondLst>
                                    <p:cond delay="0"/>
                                  </p:stCondLst>
                                  <p:childTnLst>
                                    <p:set>
                                      <p:cBhvr>
                                        <p:cTn id="309" dur="1" fill="hold">
                                          <p:stCondLst>
                                            <p:cond delay="0"/>
                                          </p:stCondLst>
                                        </p:cTn>
                                        <p:tgtEl>
                                          <p:spTgt spid="142">
                                            <p:txEl>
                                              <p:pRg st="0" end="0"/>
                                            </p:txEl>
                                          </p:spTgt>
                                        </p:tgtEl>
                                        <p:attrNameLst>
                                          <p:attrName>style.visibility</p:attrName>
                                        </p:attrNameLst>
                                      </p:cBhvr>
                                      <p:to>
                                        <p:strVal val="visible"/>
                                      </p:to>
                                    </p:set>
                                    <p:animEffect transition="in" filter="fade">
                                      <p:cBhvr>
                                        <p:cTn id="310" dur="500"/>
                                        <p:tgtEl>
                                          <p:spTgt spid="142">
                                            <p:txEl>
                                              <p:pRg st="0" end="0"/>
                                            </p:txEl>
                                          </p:spTgt>
                                        </p:tgtEl>
                                      </p:cBhvr>
                                    </p:animEffect>
                                  </p:childTnLst>
                                </p:cTn>
                              </p:par>
                            </p:childTnLst>
                          </p:cTn>
                        </p:par>
                        <p:par>
                          <p:cTn id="311" fill="hold">
                            <p:stCondLst>
                              <p:cond delay="18750"/>
                            </p:stCondLst>
                            <p:childTnLst>
                              <p:par>
                                <p:cTn id="312" presetID="10" presetClass="entr" presetSubtype="0" fill="hold" nodeType="afterEffect">
                                  <p:stCondLst>
                                    <p:cond delay="0"/>
                                  </p:stCondLst>
                                  <p:childTnLst>
                                    <p:set>
                                      <p:cBhvr>
                                        <p:cTn id="313" dur="1" fill="hold">
                                          <p:stCondLst>
                                            <p:cond delay="0"/>
                                          </p:stCondLst>
                                        </p:cTn>
                                        <p:tgtEl>
                                          <p:spTgt spid="142">
                                            <p:txEl>
                                              <p:charRg st="1" end="1"/>
                                            </p:txEl>
                                          </p:spTgt>
                                        </p:tgtEl>
                                        <p:attrNameLst>
                                          <p:attrName>style.visibility</p:attrName>
                                        </p:attrNameLst>
                                      </p:cBhvr>
                                      <p:to>
                                        <p:strVal val="visible"/>
                                      </p:to>
                                    </p:set>
                                    <p:animEffect transition="in" filter="fade">
                                      <p:cBhvr>
                                        <p:cTn id="314" dur="500"/>
                                        <p:tgtEl>
                                          <p:spTgt spid="142">
                                            <p:txEl>
                                              <p:charRg st="1" end="1"/>
                                            </p:txEl>
                                          </p:spTgt>
                                        </p:tgtEl>
                                      </p:cBhvr>
                                    </p:animEffect>
                                  </p:childTnLst>
                                </p:cTn>
                              </p:par>
                            </p:childTnLst>
                          </p:cTn>
                        </p:par>
                        <p:par>
                          <p:cTn id="315" fill="hold">
                            <p:stCondLst>
                              <p:cond delay="19250"/>
                            </p:stCondLst>
                            <p:childTnLst>
                              <p:par>
                                <p:cTn id="316" presetID="10" presetClass="entr" presetSubtype="0" fill="hold" nodeType="afterEffect">
                                  <p:stCondLst>
                                    <p:cond delay="0"/>
                                  </p:stCondLst>
                                  <p:childTnLst>
                                    <p:set>
                                      <p:cBhvr>
                                        <p:cTn id="317" dur="1" fill="hold">
                                          <p:stCondLst>
                                            <p:cond delay="0"/>
                                          </p:stCondLst>
                                        </p:cTn>
                                        <p:tgtEl>
                                          <p:spTgt spid="142">
                                            <p:txEl>
                                              <p:charRg st="1" end="1"/>
                                            </p:txEl>
                                          </p:spTgt>
                                        </p:tgtEl>
                                        <p:attrNameLst>
                                          <p:attrName>style.visibility</p:attrName>
                                        </p:attrNameLst>
                                      </p:cBhvr>
                                      <p:to>
                                        <p:strVal val="visible"/>
                                      </p:to>
                                    </p:set>
                                    <p:animEffect transition="in" filter="fade">
                                      <p:cBhvr>
                                        <p:cTn id="318" dur="500"/>
                                        <p:tgtEl>
                                          <p:spTgt spid="142">
                                            <p:txEl>
                                              <p:charRg st="1" end="1"/>
                                            </p:txEl>
                                          </p:spTgt>
                                        </p:tgtEl>
                                      </p:cBhvr>
                                    </p:animEffect>
                                  </p:childTnLst>
                                </p:cTn>
                              </p:par>
                            </p:childTnLst>
                          </p:cTn>
                        </p:par>
                        <p:par>
                          <p:cTn id="319" fill="hold">
                            <p:stCondLst>
                              <p:cond delay="19750"/>
                            </p:stCondLst>
                            <p:childTnLst>
                              <p:par>
                                <p:cTn id="320" presetID="10" presetClass="entr" presetSubtype="0" fill="hold" nodeType="afterEffect">
                                  <p:stCondLst>
                                    <p:cond delay="0"/>
                                  </p:stCondLst>
                                  <p:childTnLst>
                                    <p:set>
                                      <p:cBhvr>
                                        <p:cTn id="321" dur="1" fill="hold">
                                          <p:stCondLst>
                                            <p:cond delay="0"/>
                                          </p:stCondLst>
                                        </p:cTn>
                                        <p:tgtEl>
                                          <p:spTgt spid="142">
                                            <p:txEl>
                                              <p:charRg st="1" end="1"/>
                                            </p:txEl>
                                          </p:spTgt>
                                        </p:tgtEl>
                                        <p:attrNameLst>
                                          <p:attrName>style.visibility</p:attrName>
                                        </p:attrNameLst>
                                      </p:cBhvr>
                                      <p:to>
                                        <p:strVal val="visible"/>
                                      </p:to>
                                    </p:set>
                                    <p:animEffect transition="in" filter="fade">
                                      <p:cBhvr>
                                        <p:cTn id="322" dur="500"/>
                                        <p:tgtEl>
                                          <p:spTgt spid="142">
                                            <p:txEl>
                                              <p:charRg st="1" end="1"/>
                                            </p:txEl>
                                          </p:spTgt>
                                        </p:tgtEl>
                                      </p:cBhvr>
                                    </p:animEffect>
                                  </p:childTnLst>
                                </p:cTn>
                              </p:par>
                            </p:childTnLst>
                          </p:cTn>
                        </p:par>
                        <p:par>
                          <p:cTn id="323" fill="hold">
                            <p:stCondLst>
                              <p:cond delay="20250"/>
                            </p:stCondLst>
                            <p:childTnLst>
                              <p:par>
                                <p:cTn id="324" presetID="10" presetClass="entr" presetSubtype="0" fill="hold" nodeType="afterEffect">
                                  <p:stCondLst>
                                    <p:cond delay="0"/>
                                  </p:stCondLst>
                                  <p:childTnLst>
                                    <p:set>
                                      <p:cBhvr>
                                        <p:cTn id="325" dur="1" fill="hold">
                                          <p:stCondLst>
                                            <p:cond delay="0"/>
                                          </p:stCondLst>
                                        </p:cTn>
                                        <p:tgtEl>
                                          <p:spTgt spid="142">
                                            <p:txEl>
                                              <p:charRg st="1" end="1"/>
                                            </p:txEl>
                                          </p:spTgt>
                                        </p:tgtEl>
                                        <p:attrNameLst>
                                          <p:attrName>style.visibility</p:attrName>
                                        </p:attrNameLst>
                                      </p:cBhvr>
                                      <p:to>
                                        <p:strVal val="visible"/>
                                      </p:to>
                                    </p:set>
                                    <p:animEffect transition="in" filter="fade">
                                      <p:cBhvr>
                                        <p:cTn id="326" dur="500"/>
                                        <p:tgtEl>
                                          <p:spTgt spid="142">
                                            <p:txEl>
                                              <p:charRg st="1" end="1"/>
                                            </p:txEl>
                                          </p:spTgt>
                                        </p:tgtEl>
                                      </p:cBhvr>
                                    </p:animEffect>
                                  </p:childTnLst>
                                </p:cTn>
                              </p:par>
                            </p:childTnLst>
                          </p:cTn>
                        </p:par>
                        <p:par>
                          <p:cTn id="327" fill="hold">
                            <p:stCondLst>
                              <p:cond delay="20750"/>
                            </p:stCondLst>
                            <p:childTnLst>
                              <p:par>
                                <p:cTn id="328" presetID="10" presetClass="entr" presetSubtype="0" fill="hold" nodeType="afterEffect">
                                  <p:stCondLst>
                                    <p:cond delay="0"/>
                                  </p:stCondLst>
                                  <p:childTnLst>
                                    <p:set>
                                      <p:cBhvr>
                                        <p:cTn id="329" dur="1" fill="hold">
                                          <p:stCondLst>
                                            <p:cond delay="0"/>
                                          </p:stCondLst>
                                        </p:cTn>
                                        <p:tgtEl>
                                          <p:spTgt spid="142">
                                            <p:txEl>
                                              <p:charRg st="1" end="1"/>
                                            </p:txEl>
                                          </p:spTgt>
                                        </p:tgtEl>
                                        <p:attrNameLst>
                                          <p:attrName>style.visibility</p:attrName>
                                        </p:attrNameLst>
                                      </p:cBhvr>
                                      <p:to>
                                        <p:strVal val="visible"/>
                                      </p:to>
                                    </p:set>
                                    <p:animEffect transition="in" filter="fade">
                                      <p:cBhvr>
                                        <p:cTn id="330" dur="500"/>
                                        <p:tgtEl>
                                          <p:spTgt spid="142">
                                            <p:txEl>
                                              <p:charRg st="1" end="1"/>
                                            </p:txEl>
                                          </p:spTgt>
                                        </p:tgtEl>
                                      </p:cBhvr>
                                    </p:animEffect>
                                  </p:childTnLst>
                                </p:cTn>
                              </p:par>
                            </p:childTnLst>
                          </p:cTn>
                        </p:par>
                        <p:par>
                          <p:cTn id="331" fill="hold">
                            <p:stCondLst>
                              <p:cond delay="21250"/>
                            </p:stCondLst>
                            <p:childTnLst>
                              <p:par>
                                <p:cTn id="332" presetID="10" presetClass="entr" presetSubtype="0" fill="hold" nodeType="afterEffect">
                                  <p:stCondLst>
                                    <p:cond delay="0"/>
                                  </p:stCondLst>
                                  <p:childTnLst>
                                    <p:set>
                                      <p:cBhvr>
                                        <p:cTn id="333" dur="1" fill="hold">
                                          <p:stCondLst>
                                            <p:cond delay="0"/>
                                          </p:stCondLst>
                                        </p:cTn>
                                        <p:tgtEl>
                                          <p:spTgt spid="142">
                                            <p:txEl>
                                              <p:charRg st="1" end="1"/>
                                            </p:txEl>
                                          </p:spTgt>
                                        </p:tgtEl>
                                        <p:attrNameLst>
                                          <p:attrName>style.visibility</p:attrName>
                                        </p:attrNameLst>
                                      </p:cBhvr>
                                      <p:to>
                                        <p:strVal val="visible"/>
                                      </p:to>
                                    </p:set>
                                    <p:animEffect transition="in" filter="fade">
                                      <p:cBhvr>
                                        <p:cTn id="334" dur="500"/>
                                        <p:tgtEl>
                                          <p:spTgt spid="142">
                                            <p:txEl>
                                              <p:charRg st="1" end="1"/>
                                            </p:txEl>
                                          </p:spTgt>
                                        </p:tgtEl>
                                      </p:cBhvr>
                                    </p:animEffect>
                                  </p:childTnLst>
                                </p:cTn>
                              </p:par>
                            </p:childTnLst>
                          </p:cTn>
                        </p:par>
                        <p:par>
                          <p:cTn id="335" fill="hold">
                            <p:stCondLst>
                              <p:cond delay="21750"/>
                            </p:stCondLst>
                            <p:childTnLst>
                              <p:par>
                                <p:cTn id="336" presetID="10" presetClass="entr" presetSubtype="0" fill="hold" nodeType="afterEffect">
                                  <p:stCondLst>
                                    <p:cond delay="0"/>
                                  </p:stCondLst>
                                  <p:childTnLst>
                                    <p:set>
                                      <p:cBhvr>
                                        <p:cTn id="337" dur="1" fill="hold">
                                          <p:stCondLst>
                                            <p:cond delay="0"/>
                                          </p:stCondLst>
                                        </p:cTn>
                                        <p:tgtEl>
                                          <p:spTgt spid="142">
                                            <p:txEl>
                                              <p:charRg st="1" end="1"/>
                                            </p:txEl>
                                          </p:spTgt>
                                        </p:tgtEl>
                                        <p:attrNameLst>
                                          <p:attrName>style.visibility</p:attrName>
                                        </p:attrNameLst>
                                      </p:cBhvr>
                                      <p:to>
                                        <p:strVal val="visible"/>
                                      </p:to>
                                    </p:set>
                                    <p:animEffect transition="in" filter="fade">
                                      <p:cBhvr>
                                        <p:cTn id="338" dur="500"/>
                                        <p:tgtEl>
                                          <p:spTgt spid="142">
                                            <p:txEl>
                                              <p:charRg st="1" end="1"/>
                                            </p:txEl>
                                          </p:spTgt>
                                        </p:tgtEl>
                                      </p:cBhvr>
                                    </p:animEffect>
                                  </p:childTnLst>
                                </p:cTn>
                              </p:par>
                            </p:childTnLst>
                          </p:cTn>
                        </p:par>
                        <p:par>
                          <p:cTn id="339" fill="hold">
                            <p:stCondLst>
                              <p:cond delay="22250"/>
                            </p:stCondLst>
                            <p:childTnLst>
                              <p:par>
                                <p:cTn id="340" presetID="10" presetClass="entr" presetSubtype="0" fill="hold" nodeType="afterEffect">
                                  <p:stCondLst>
                                    <p:cond delay="0"/>
                                  </p:stCondLst>
                                  <p:childTnLst>
                                    <p:set>
                                      <p:cBhvr>
                                        <p:cTn id="341" dur="1" fill="hold">
                                          <p:stCondLst>
                                            <p:cond delay="0"/>
                                          </p:stCondLst>
                                        </p:cTn>
                                        <p:tgtEl>
                                          <p:spTgt spid="142">
                                            <p:txEl>
                                              <p:charRg st="1" end="1"/>
                                            </p:txEl>
                                          </p:spTgt>
                                        </p:tgtEl>
                                        <p:attrNameLst>
                                          <p:attrName>style.visibility</p:attrName>
                                        </p:attrNameLst>
                                      </p:cBhvr>
                                      <p:to>
                                        <p:strVal val="visible"/>
                                      </p:to>
                                    </p:set>
                                    <p:animEffect transition="in" filter="fade">
                                      <p:cBhvr>
                                        <p:cTn id="342" dur="500"/>
                                        <p:tgtEl>
                                          <p:spTgt spid="142">
                                            <p:txEl>
                                              <p:charRg st="1" end="1"/>
                                            </p:txEl>
                                          </p:spTgt>
                                        </p:tgtEl>
                                      </p:cBhvr>
                                    </p:animEffect>
                                  </p:childTnLst>
                                </p:cTn>
                              </p:par>
                            </p:childTnLst>
                          </p:cTn>
                        </p:par>
                        <p:par>
                          <p:cTn id="343" fill="hold">
                            <p:stCondLst>
                              <p:cond delay="22750"/>
                            </p:stCondLst>
                            <p:childTnLst>
                              <p:par>
                                <p:cTn id="344" presetID="10" presetClass="entr" presetSubtype="0" fill="hold" nodeType="afterEffect">
                                  <p:stCondLst>
                                    <p:cond delay="0"/>
                                  </p:stCondLst>
                                  <p:childTnLst>
                                    <p:set>
                                      <p:cBhvr>
                                        <p:cTn id="345" dur="1" fill="hold">
                                          <p:stCondLst>
                                            <p:cond delay="0"/>
                                          </p:stCondLst>
                                        </p:cTn>
                                        <p:tgtEl>
                                          <p:spTgt spid="143">
                                            <p:txEl>
                                              <p:pRg st="0" end="0"/>
                                            </p:txEl>
                                          </p:spTgt>
                                        </p:tgtEl>
                                        <p:attrNameLst>
                                          <p:attrName>style.visibility</p:attrName>
                                        </p:attrNameLst>
                                      </p:cBhvr>
                                      <p:to>
                                        <p:strVal val="visible"/>
                                      </p:to>
                                    </p:set>
                                    <p:animEffect transition="in" filter="fade">
                                      <p:cBhvr>
                                        <p:cTn id="346" dur="750"/>
                                        <p:tgtEl>
                                          <p:spTgt spid="143">
                                            <p:txEl>
                                              <p:pRg st="0" end="0"/>
                                            </p:txEl>
                                          </p:spTgt>
                                        </p:tgtEl>
                                      </p:cBhvr>
                                    </p:animEffect>
                                  </p:childTnLst>
                                </p:cTn>
                              </p:par>
                            </p:childTnLst>
                          </p:cTn>
                        </p:par>
                        <p:par>
                          <p:cTn id="347" fill="hold">
                            <p:stCondLst>
                              <p:cond delay="23500"/>
                            </p:stCondLst>
                            <p:childTnLst>
                              <p:par>
                                <p:cTn id="348" presetID="10" presetClass="entr" presetSubtype="0" fill="hold" nodeType="afterEffect">
                                  <p:stCondLst>
                                    <p:cond delay="0"/>
                                  </p:stCondLst>
                                  <p:childTnLst>
                                    <p:set>
                                      <p:cBhvr>
                                        <p:cTn id="349" dur="1" fill="hold">
                                          <p:stCondLst>
                                            <p:cond delay="0"/>
                                          </p:stCondLst>
                                        </p:cTn>
                                        <p:tgtEl>
                                          <p:spTgt spid="143">
                                            <p:txEl>
                                              <p:charRg st="1" end="1"/>
                                            </p:txEl>
                                          </p:spTgt>
                                        </p:tgtEl>
                                        <p:attrNameLst>
                                          <p:attrName>style.visibility</p:attrName>
                                        </p:attrNameLst>
                                      </p:cBhvr>
                                      <p:to>
                                        <p:strVal val="visible"/>
                                      </p:to>
                                    </p:set>
                                    <p:animEffect transition="in" filter="fade">
                                      <p:cBhvr>
                                        <p:cTn id="350" dur="750"/>
                                        <p:tgtEl>
                                          <p:spTgt spid="143">
                                            <p:txEl>
                                              <p:charRg st="1" end="1"/>
                                            </p:txEl>
                                          </p:spTgt>
                                        </p:tgtEl>
                                      </p:cBhvr>
                                    </p:animEffect>
                                  </p:childTnLst>
                                </p:cTn>
                              </p:par>
                            </p:childTnLst>
                          </p:cTn>
                        </p:par>
                        <p:par>
                          <p:cTn id="351" fill="hold">
                            <p:stCondLst>
                              <p:cond delay="24250"/>
                            </p:stCondLst>
                            <p:childTnLst>
                              <p:par>
                                <p:cTn id="352" presetID="10" presetClass="entr" presetSubtype="0" fill="hold" nodeType="afterEffect">
                                  <p:stCondLst>
                                    <p:cond delay="0"/>
                                  </p:stCondLst>
                                  <p:childTnLst>
                                    <p:set>
                                      <p:cBhvr>
                                        <p:cTn id="353" dur="1" fill="hold">
                                          <p:stCondLst>
                                            <p:cond delay="0"/>
                                          </p:stCondLst>
                                        </p:cTn>
                                        <p:tgtEl>
                                          <p:spTgt spid="143">
                                            <p:txEl>
                                              <p:charRg st="1" end="1"/>
                                            </p:txEl>
                                          </p:spTgt>
                                        </p:tgtEl>
                                        <p:attrNameLst>
                                          <p:attrName>style.visibility</p:attrName>
                                        </p:attrNameLst>
                                      </p:cBhvr>
                                      <p:to>
                                        <p:strVal val="visible"/>
                                      </p:to>
                                    </p:set>
                                    <p:animEffect transition="in" filter="fade">
                                      <p:cBhvr>
                                        <p:cTn id="354" dur="750"/>
                                        <p:tgtEl>
                                          <p:spTgt spid="143">
                                            <p:txEl>
                                              <p:charRg st="1" end="1"/>
                                            </p:txEl>
                                          </p:spTgt>
                                        </p:tgtEl>
                                      </p:cBhvr>
                                    </p:animEffect>
                                  </p:childTnLst>
                                </p:cTn>
                              </p:par>
                            </p:childTnLst>
                          </p:cTn>
                        </p:par>
                        <p:par>
                          <p:cTn id="355" fill="hold">
                            <p:stCondLst>
                              <p:cond delay="25000"/>
                            </p:stCondLst>
                            <p:childTnLst>
                              <p:par>
                                <p:cTn id="356" presetID="10" presetClass="entr" presetSubtype="0" fill="hold" nodeType="afterEffect">
                                  <p:stCondLst>
                                    <p:cond delay="0"/>
                                  </p:stCondLst>
                                  <p:childTnLst>
                                    <p:set>
                                      <p:cBhvr>
                                        <p:cTn id="357" dur="1" fill="hold">
                                          <p:stCondLst>
                                            <p:cond delay="0"/>
                                          </p:stCondLst>
                                        </p:cTn>
                                        <p:tgtEl>
                                          <p:spTgt spid="143">
                                            <p:txEl>
                                              <p:charRg st="1" end="1"/>
                                            </p:txEl>
                                          </p:spTgt>
                                        </p:tgtEl>
                                        <p:attrNameLst>
                                          <p:attrName>style.visibility</p:attrName>
                                        </p:attrNameLst>
                                      </p:cBhvr>
                                      <p:to>
                                        <p:strVal val="visible"/>
                                      </p:to>
                                    </p:set>
                                    <p:animEffect transition="in" filter="fade">
                                      <p:cBhvr>
                                        <p:cTn id="358" dur="750"/>
                                        <p:tgtEl>
                                          <p:spTgt spid="143">
                                            <p:txEl>
                                              <p:charRg st="1" end="1"/>
                                            </p:txEl>
                                          </p:spTgt>
                                        </p:tgtEl>
                                      </p:cBhvr>
                                    </p:animEffect>
                                  </p:childTnLst>
                                </p:cTn>
                              </p:par>
                            </p:childTnLst>
                          </p:cTn>
                        </p:par>
                        <p:par>
                          <p:cTn id="359" fill="hold">
                            <p:stCondLst>
                              <p:cond delay="25750"/>
                            </p:stCondLst>
                            <p:childTnLst>
                              <p:par>
                                <p:cTn id="360" presetID="10" presetClass="entr" presetSubtype="0" fill="hold" nodeType="afterEffect">
                                  <p:stCondLst>
                                    <p:cond delay="0"/>
                                  </p:stCondLst>
                                  <p:childTnLst>
                                    <p:set>
                                      <p:cBhvr>
                                        <p:cTn id="361" dur="1" fill="hold">
                                          <p:stCondLst>
                                            <p:cond delay="0"/>
                                          </p:stCondLst>
                                        </p:cTn>
                                        <p:tgtEl>
                                          <p:spTgt spid="143">
                                            <p:txEl>
                                              <p:charRg st="1" end="1"/>
                                            </p:txEl>
                                          </p:spTgt>
                                        </p:tgtEl>
                                        <p:attrNameLst>
                                          <p:attrName>style.visibility</p:attrName>
                                        </p:attrNameLst>
                                      </p:cBhvr>
                                      <p:to>
                                        <p:strVal val="visible"/>
                                      </p:to>
                                    </p:set>
                                    <p:animEffect transition="in" filter="fade">
                                      <p:cBhvr>
                                        <p:cTn id="362" dur="750"/>
                                        <p:tgtEl>
                                          <p:spTgt spid="143">
                                            <p:txEl>
                                              <p:charRg st="1" end="1"/>
                                            </p:txEl>
                                          </p:spTgt>
                                        </p:tgtEl>
                                      </p:cBhvr>
                                    </p:animEffect>
                                  </p:childTnLst>
                                </p:cTn>
                              </p:par>
                            </p:childTnLst>
                          </p:cTn>
                        </p:par>
                        <p:par>
                          <p:cTn id="363" fill="hold">
                            <p:stCondLst>
                              <p:cond delay="26500"/>
                            </p:stCondLst>
                            <p:childTnLst>
                              <p:par>
                                <p:cTn id="364" presetID="10" presetClass="entr" presetSubtype="0" fill="hold" nodeType="afterEffect">
                                  <p:stCondLst>
                                    <p:cond delay="0"/>
                                  </p:stCondLst>
                                  <p:childTnLst>
                                    <p:set>
                                      <p:cBhvr>
                                        <p:cTn id="365" dur="1" fill="hold">
                                          <p:stCondLst>
                                            <p:cond delay="0"/>
                                          </p:stCondLst>
                                        </p:cTn>
                                        <p:tgtEl>
                                          <p:spTgt spid="143">
                                            <p:txEl>
                                              <p:charRg st="1" end="1"/>
                                            </p:txEl>
                                          </p:spTgt>
                                        </p:tgtEl>
                                        <p:attrNameLst>
                                          <p:attrName>style.visibility</p:attrName>
                                        </p:attrNameLst>
                                      </p:cBhvr>
                                      <p:to>
                                        <p:strVal val="visible"/>
                                      </p:to>
                                    </p:set>
                                    <p:animEffect transition="in" filter="fade">
                                      <p:cBhvr>
                                        <p:cTn id="366" dur="750"/>
                                        <p:tgtEl>
                                          <p:spTgt spid="143">
                                            <p:txEl>
                                              <p:charRg st="1" end="1"/>
                                            </p:txEl>
                                          </p:spTgt>
                                        </p:tgtEl>
                                      </p:cBhvr>
                                    </p:animEffect>
                                  </p:childTnLst>
                                </p:cTn>
                              </p:par>
                            </p:childTnLst>
                          </p:cTn>
                        </p:par>
                        <p:par>
                          <p:cTn id="367" fill="hold">
                            <p:stCondLst>
                              <p:cond delay="27250"/>
                            </p:stCondLst>
                            <p:childTnLst>
                              <p:par>
                                <p:cTn id="368" presetID="10" presetClass="entr" presetSubtype="0" fill="hold" nodeType="afterEffect">
                                  <p:stCondLst>
                                    <p:cond delay="0"/>
                                  </p:stCondLst>
                                  <p:childTnLst>
                                    <p:set>
                                      <p:cBhvr>
                                        <p:cTn id="369" dur="1" fill="hold">
                                          <p:stCondLst>
                                            <p:cond delay="0"/>
                                          </p:stCondLst>
                                        </p:cTn>
                                        <p:tgtEl>
                                          <p:spTgt spid="143">
                                            <p:txEl>
                                              <p:charRg st="1" end="1"/>
                                            </p:txEl>
                                          </p:spTgt>
                                        </p:tgtEl>
                                        <p:attrNameLst>
                                          <p:attrName>style.visibility</p:attrName>
                                        </p:attrNameLst>
                                      </p:cBhvr>
                                      <p:to>
                                        <p:strVal val="visible"/>
                                      </p:to>
                                    </p:set>
                                    <p:animEffect transition="in" filter="fade">
                                      <p:cBhvr>
                                        <p:cTn id="370" dur="750"/>
                                        <p:tgtEl>
                                          <p:spTgt spid="143">
                                            <p:txEl>
                                              <p:charRg st="1" end="1"/>
                                            </p:txEl>
                                          </p:spTgt>
                                        </p:tgtEl>
                                      </p:cBhvr>
                                    </p:animEffect>
                                  </p:childTnLst>
                                </p:cTn>
                              </p:par>
                            </p:childTnLst>
                          </p:cTn>
                        </p:par>
                        <p:par>
                          <p:cTn id="371" fill="hold">
                            <p:stCondLst>
                              <p:cond delay="28000"/>
                            </p:stCondLst>
                            <p:childTnLst>
                              <p:par>
                                <p:cTn id="372" presetID="10" presetClass="entr" presetSubtype="0" fill="hold" nodeType="afterEffect">
                                  <p:stCondLst>
                                    <p:cond delay="0"/>
                                  </p:stCondLst>
                                  <p:childTnLst>
                                    <p:set>
                                      <p:cBhvr>
                                        <p:cTn id="373" dur="1" fill="hold">
                                          <p:stCondLst>
                                            <p:cond delay="0"/>
                                          </p:stCondLst>
                                        </p:cTn>
                                        <p:tgtEl>
                                          <p:spTgt spid="143">
                                            <p:txEl>
                                              <p:charRg st="1" end="1"/>
                                            </p:txEl>
                                          </p:spTgt>
                                        </p:tgtEl>
                                        <p:attrNameLst>
                                          <p:attrName>style.visibility</p:attrName>
                                        </p:attrNameLst>
                                      </p:cBhvr>
                                      <p:to>
                                        <p:strVal val="visible"/>
                                      </p:to>
                                    </p:set>
                                    <p:animEffect transition="in" filter="fade">
                                      <p:cBhvr>
                                        <p:cTn id="374" dur="750"/>
                                        <p:tgtEl>
                                          <p:spTgt spid="143">
                                            <p:txEl>
                                              <p:charRg st="1" end="1"/>
                                            </p:txEl>
                                          </p:spTgt>
                                        </p:tgtEl>
                                      </p:cBhvr>
                                    </p:animEffect>
                                  </p:childTnLst>
                                </p:cTn>
                              </p:par>
                            </p:childTnLst>
                          </p:cTn>
                        </p:par>
                        <p:par>
                          <p:cTn id="375" fill="hold">
                            <p:stCondLst>
                              <p:cond delay="28750"/>
                            </p:stCondLst>
                            <p:childTnLst>
                              <p:par>
                                <p:cTn id="376" presetID="10" presetClass="entr" presetSubtype="0" fill="hold" nodeType="afterEffect">
                                  <p:stCondLst>
                                    <p:cond delay="0"/>
                                  </p:stCondLst>
                                  <p:childTnLst>
                                    <p:set>
                                      <p:cBhvr>
                                        <p:cTn id="377" dur="1" fill="hold">
                                          <p:stCondLst>
                                            <p:cond delay="0"/>
                                          </p:stCondLst>
                                        </p:cTn>
                                        <p:tgtEl>
                                          <p:spTgt spid="143">
                                            <p:txEl>
                                              <p:charRg st="1" end="1"/>
                                            </p:txEl>
                                          </p:spTgt>
                                        </p:tgtEl>
                                        <p:attrNameLst>
                                          <p:attrName>style.visibility</p:attrName>
                                        </p:attrNameLst>
                                      </p:cBhvr>
                                      <p:to>
                                        <p:strVal val="visible"/>
                                      </p:to>
                                    </p:set>
                                    <p:animEffect transition="in" filter="fade">
                                      <p:cBhvr>
                                        <p:cTn id="378" dur="750"/>
                                        <p:tgtEl>
                                          <p:spTgt spid="143">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Agenda Layout" preserve="1">
  <p:cSld name="Agenda Layout">
    <p:bg>
      <p:bgPr>
        <a:blipFill>
          <a:blip r:embed="rId2" cstate="print">
            <a:alphaModFix/>
          </a:blip>
          <a:stretch>
            <a:fillRect/>
          </a:stretch>
        </a:blipFill>
        <a:effectLst/>
      </p:bgPr>
    </p:bg>
    <p:spTree>
      <p:nvGrpSpPr>
        <p:cNvPr id="1" name="Shape 144"/>
        <p:cNvGrpSpPr/>
        <p:nvPr/>
      </p:nvGrpSpPr>
      <p:grpSpPr>
        <a:xfrm>
          <a:off x="0" y="0"/>
          <a:ext cx="0" cy="0"/>
          <a:chOff x="0" y="0"/>
          <a:chExt cx="0" cy="0"/>
        </a:xfrm>
      </p:grpSpPr>
    </p:spTree>
    <p:extLst>
      <p:ext uri="{BB962C8B-B14F-4D97-AF65-F5344CB8AC3E}">
        <p14:creationId xmlns:p14="http://schemas.microsoft.com/office/powerpoint/2010/main" val="2133814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reserve="1">
  <p:cSld name="Titre et contenu">
    <p:spTree>
      <p:nvGrpSpPr>
        <p:cNvPr id="1" name="Shape 13"/>
        <p:cNvGrpSpPr/>
        <p:nvPr/>
      </p:nvGrpSpPr>
      <p:grpSpPr>
        <a:xfrm>
          <a:off x="0" y="0"/>
          <a:ext cx="0" cy="0"/>
          <a:chOff x="0" y="0"/>
          <a:chExt cx="0" cy="0"/>
        </a:xfrm>
      </p:grpSpPr>
      <p:sp>
        <p:nvSpPr>
          <p:cNvPr id="14" name="Google Shape;14;p12"/>
          <p:cNvSpPr txBox="1">
            <a:spLocks noGrp="1"/>
          </p:cNvSpPr>
          <p:nvPr>
            <p:ph type="title"/>
          </p:nvPr>
        </p:nvSpPr>
        <p:spPr>
          <a:xfrm>
            <a:off x="1288965" y="365125"/>
            <a:ext cx="10515600" cy="13257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sz="4000">
                <a:solidFill>
                  <a:srgbClr val="C00000"/>
                </a:solidFill>
                <a:latin typeface="Times New Roman" panose="02020603050405020304" pitchFamily="18" charset="0"/>
                <a:cs typeface="Times New Roman" panose="02020603050405020304" pitchFamily="18" charset="0"/>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dirty="0"/>
          </a:p>
        </p:txBody>
      </p:sp>
      <p:sp>
        <p:nvSpPr>
          <p:cNvPr id="15" name="Google Shape;15;p12"/>
          <p:cNvSpPr txBox="1">
            <a:spLocks noGrp="1"/>
          </p:cNvSpPr>
          <p:nvPr>
            <p:ph type="body" idx="1"/>
          </p:nvPr>
        </p:nvSpPr>
        <p:spPr>
          <a:xfrm>
            <a:off x="838200" y="1825625"/>
            <a:ext cx="10515600" cy="435120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Font typeface="Wingdings" panose="05000000000000000000" pitchFamily="2" charset="2"/>
              <a:buChar char="§"/>
              <a:defRPr sz="2400">
                <a:latin typeface="Times New Roman" panose="02020603050405020304" pitchFamily="18" charset="0"/>
                <a:cs typeface="Times New Roman" panose="02020603050405020304" pitchFamily="18" charset="0"/>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dirty="0"/>
          </a:p>
        </p:txBody>
      </p:sp>
      <p:sp>
        <p:nvSpPr>
          <p:cNvPr id="16" name="Google Shape;16;p12"/>
          <p:cNvSpPr txBox="1">
            <a:spLocks noGrp="1"/>
          </p:cNvSpPr>
          <p:nvPr>
            <p:ph type="dt" idx="10"/>
          </p:nvPr>
        </p:nvSpPr>
        <p:spPr>
          <a:xfrm>
            <a:off x="609600" y="6356351"/>
            <a:ext cx="28449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 name="Google Shape;17;p12"/>
          <p:cNvSpPr txBox="1">
            <a:spLocks noGrp="1"/>
          </p:cNvSpPr>
          <p:nvPr>
            <p:ph type="ftr" idx="11"/>
          </p:nvPr>
        </p:nvSpPr>
        <p:spPr>
          <a:xfrm>
            <a:off x="4165600" y="6356351"/>
            <a:ext cx="38607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 name="Google Shape;18;p12"/>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600" b="1"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fr-FR" smtClean="0"/>
              <a:pPr/>
              <a:t>‹N°›</a:t>
            </a:fld>
            <a:endParaRPr lang="fr-FR" dirty="0"/>
          </a:p>
        </p:txBody>
      </p:sp>
    </p:spTree>
    <p:extLst>
      <p:ext uri="{BB962C8B-B14F-4D97-AF65-F5344CB8AC3E}">
        <p14:creationId xmlns:p14="http://schemas.microsoft.com/office/powerpoint/2010/main" val="13807649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194EA0E9-6AA5-4C72-ADD8-CBD3FCBC5038}" type="slidenum">
              <a:rPr lang="fr-FR" smtClean="0"/>
              <a:pPr/>
              <a:t>‹N°›</a:t>
            </a:fld>
            <a:endParaRPr lang="fr-FR"/>
          </a:p>
        </p:txBody>
      </p:sp>
    </p:spTree>
    <p:extLst>
      <p:ext uri="{BB962C8B-B14F-4D97-AF65-F5344CB8AC3E}">
        <p14:creationId xmlns:p14="http://schemas.microsoft.com/office/powerpoint/2010/main" val="825706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Contents slide layout" preserve="1">
  <p:cSld name="1_Contents slide layout">
    <p:spTree>
      <p:nvGrpSpPr>
        <p:cNvPr id="1" name="Shape 19"/>
        <p:cNvGrpSpPr/>
        <p:nvPr/>
      </p:nvGrpSpPr>
      <p:grpSpPr>
        <a:xfrm>
          <a:off x="0" y="0"/>
          <a:ext cx="0" cy="0"/>
          <a:chOff x="0" y="0"/>
          <a:chExt cx="0" cy="0"/>
        </a:xfrm>
      </p:grpSpPr>
      <p:sp>
        <p:nvSpPr>
          <p:cNvPr id="20" name="Google Shape;20;gb815910f77_0_3307"/>
          <p:cNvSpPr txBox="1">
            <a:spLocks noGrp="1"/>
          </p:cNvSpPr>
          <p:nvPr>
            <p:ph type="body" idx="1"/>
          </p:nvPr>
        </p:nvSpPr>
        <p:spPr>
          <a:xfrm>
            <a:off x="323530" y="339511"/>
            <a:ext cx="11573100" cy="724200"/>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80"/>
              </a:spcBef>
              <a:spcAft>
                <a:spcPts val="0"/>
              </a:spcAft>
              <a:buClr>
                <a:srgbClr val="262626"/>
              </a:buClr>
              <a:buSzPts val="5400"/>
              <a:buNone/>
              <a:defRPr sz="5400" b="0">
                <a:solidFill>
                  <a:srgbClr val="262626"/>
                </a:solidFill>
                <a:latin typeface="Arial"/>
                <a:ea typeface="Arial"/>
                <a:cs typeface="Arial"/>
                <a:sym typeface="Arial"/>
              </a:defRPr>
            </a:lvl1pPr>
            <a:lvl2pPr marL="914400" lvl="1" indent="-342900" algn="l">
              <a:lnSpc>
                <a:spcPct val="90000"/>
              </a:lnSpc>
              <a:spcBef>
                <a:spcPts val="360"/>
              </a:spcBef>
              <a:spcAft>
                <a:spcPts val="0"/>
              </a:spcAft>
              <a:buClr>
                <a:schemeClr val="dk1"/>
              </a:buClr>
              <a:buSzPts val="1800"/>
              <a:buChar char="•"/>
              <a:defRPr/>
            </a:lvl2pPr>
            <a:lvl3pPr marL="1371600" lvl="2" indent="-342900" algn="l">
              <a:lnSpc>
                <a:spcPct val="90000"/>
              </a:lnSpc>
              <a:spcBef>
                <a:spcPts val="360"/>
              </a:spcBef>
              <a:spcAft>
                <a:spcPts val="0"/>
              </a:spcAft>
              <a:buClr>
                <a:schemeClr val="dk1"/>
              </a:buClr>
              <a:buSzPts val="1800"/>
              <a:buChar char="•"/>
              <a:defRPr/>
            </a:lvl3pPr>
            <a:lvl4pPr marL="1828800" lvl="3" indent="-342900" algn="l">
              <a:lnSpc>
                <a:spcPct val="90000"/>
              </a:lnSpc>
              <a:spcBef>
                <a:spcPts val="360"/>
              </a:spcBef>
              <a:spcAft>
                <a:spcPts val="0"/>
              </a:spcAft>
              <a:buClr>
                <a:schemeClr val="dk1"/>
              </a:buClr>
              <a:buSzPts val="1800"/>
              <a:buChar char="•"/>
              <a:defRPr/>
            </a:lvl4pPr>
            <a:lvl5pPr marL="2286000" lvl="4" indent="-342900" algn="l">
              <a:lnSpc>
                <a:spcPct val="90000"/>
              </a:lnSpc>
              <a:spcBef>
                <a:spcPts val="360"/>
              </a:spcBef>
              <a:spcAft>
                <a:spcPts val="0"/>
              </a:spcAft>
              <a:buClr>
                <a:schemeClr val="dk1"/>
              </a:buClr>
              <a:buSzPts val="1800"/>
              <a:buChar char="•"/>
              <a:defRPr/>
            </a:lvl5pPr>
            <a:lvl6pPr marL="2743200" lvl="5" indent="-342900" algn="l">
              <a:lnSpc>
                <a:spcPct val="90000"/>
              </a:lnSpc>
              <a:spcBef>
                <a:spcPts val="360"/>
              </a:spcBef>
              <a:spcAft>
                <a:spcPts val="0"/>
              </a:spcAft>
              <a:buClr>
                <a:schemeClr val="dk1"/>
              </a:buClr>
              <a:buSzPts val="1800"/>
              <a:buChar char="•"/>
              <a:defRPr/>
            </a:lvl6pPr>
            <a:lvl7pPr marL="3200400" lvl="6" indent="-342900" algn="l">
              <a:lnSpc>
                <a:spcPct val="90000"/>
              </a:lnSpc>
              <a:spcBef>
                <a:spcPts val="360"/>
              </a:spcBef>
              <a:spcAft>
                <a:spcPts val="0"/>
              </a:spcAft>
              <a:buClr>
                <a:schemeClr val="dk1"/>
              </a:buClr>
              <a:buSzPts val="1800"/>
              <a:buChar char="•"/>
              <a:defRPr/>
            </a:lvl7pPr>
            <a:lvl8pPr marL="3657600" lvl="7" indent="-342900" algn="l">
              <a:lnSpc>
                <a:spcPct val="90000"/>
              </a:lnSpc>
              <a:spcBef>
                <a:spcPts val="360"/>
              </a:spcBef>
              <a:spcAft>
                <a:spcPts val="0"/>
              </a:spcAft>
              <a:buClr>
                <a:schemeClr val="dk1"/>
              </a:buClr>
              <a:buSzPts val="1800"/>
              <a:buChar char="•"/>
              <a:defRPr/>
            </a:lvl8pPr>
            <a:lvl9pPr marL="4114800" lvl="8" indent="-342900" algn="l">
              <a:lnSpc>
                <a:spcPct val="90000"/>
              </a:lnSpc>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937288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logan" preserve="1">
  <p:cSld name="Slogan">
    <p:spTree>
      <p:nvGrpSpPr>
        <p:cNvPr id="1" name="Shape 21"/>
        <p:cNvGrpSpPr/>
        <p:nvPr/>
      </p:nvGrpSpPr>
      <p:grpSpPr>
        <a:xfrm>
          <a:off x="0" y="0"/>
          <a:ext cx="0" cy="0"/>
          <a:chOff x="0" y="0"/>
          <a:chExt cx="0" cy="0"/>
        </a:xfrm>
      </p:grpSpPr>
      <p:sp>
        <p:nvSpPr>
          <p:cNvPr id="22" name="Google Shape;22;ge35c07f9d5_0_5190"/>
          <p:cNvSpPr/>
          <p:nvPr/>
        </p:nvSpPr>
        <p:spPr>
          <a:xfrm>
            <a:off x="0" y="2878390"/>
            <a:ext cx="12192000" cy="1686600"/>
          </a:xfrm>
          <a:prstGeom prst="rect">
            <a:avLst/>
          </a:prstGeom>
          <a:gradFill>
            <a:gsLst>
              <a:gs pos="0">
                <a:schemeClr val="dk2"/>
              </a:gs>
              <a:gs pos="31000">
                <a:srgbClr val="FFFFFF">
                  <a:alpha val="52156"/>
                </a:srgbClr>
              </a:gs>
              <a:gs pos="67000">
                <a:srgbClr val="FFFFFF">
                  <a:alpha val="392"/>
                </a:srgbClr>
              </a:gs>
              <a:gs pos="88000">
                <a:srgbClr val="FFFFFF">
                  <a:alpha val="46274"/>
                </a:srgbClr>
              </a:gs>
              <a:gs pos="100000">
                <a:schemeClr val="dk2"/>
              </a:gs>
            </a:gsLst>
            <a:lin ang="2700006" scaled="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23" name="Google Shape;23;ge35c07f9d5_0_5190"/>
          <p:cNvSpPr txBox="1">
            <a:spLocks noGrp="1"/>
          </p:cNvSpPr>
          <p:nvPr>
            <p:ph type="title"/>
          </p:nvPr>
        </p:nvSpPr>
        <p:spPr>
          <a:xfrm>
            <a:off x="807504" y="278650"/>
            <a:ext cx="10576800" cy="1022100"/>
          </a:xfrm>
          <a:prstGeom prst="rect">
            <a:avLst/>
          </a:prstGeom>
          <a:noFill/>
          <a:ln>
            <a:noFill/>
          </a:ln>
        </p:spPr>
        <p:txBody>
          <a:bodyPr spcFirstLastPara="1" wrap="square" lIns="45700" tIns="45700" rIns="45700" bIns="45700" anchor="b" anchorCtr="0">
            <a:normAutofit/>
          </a:bodyPr>
          <a:lstStyle>
            <a:lvl1pPr marR="0" lvl="0" algn="ctr">
              <a:lnSpc>
                <a:spcPct val="100000"/>
              </a:lnSpc>
              <a:spcBef>
                <a:spcPts val="0"/>
              </a:spcBef>
              <a:spcAft>
                <a:spcPts val="0"/>
              </a:spcAft>
              <a:buClr>
                <a:schemeClr val="lt1"/>
              </a:buClr>
              <a:buSzPts val="4400"/>
              <a:buFont typeface="Arial"/>
              <a:buNone/>
              <a:defRPr sz="5300" b="0" i="0" u="none" strike="noStrike" cap="non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a:endParaRPr/>
          </a:p>
        </p:txBody>
      </p:sp>
      <p:sp>
        <p:nvSpPr>
          <p:cNvPr id="24" name="Google Shape;24;ge35c07f9d5_0_5190"/>
          <p:cNvSpPr txBox="1">
            <a:spLocks noGrp="1"/>
          </p:cNvSpPr>
          <p:nvPr>
            <p:ph type="ftr" idx="11"/>
          </p:nvPr>
        </p:nvSpPr>
        <p:spPr>
          <a:xfrm>
            <a:off x="3335456" y="6495947"/>
            <a:ext cx="5521200" cy="365100"/>
          </a:xfrm>
          <a:prstGeom prst="rect">
            <a:avLst/>
          </a:prstGeom>
          <a:noFill/>
          <a:ln>
            <a:noFill/>
          </a:ln>
        </p:spPr>
        <p:txBody>
          <a:bodyPr spcFirstLastPara="1" wrap="square" lIns="60950" tIns="60950" rIns="60950" bIns="60950" anchor="ctr" anchorCtr="0">
            <a:noAutofit/>
          </a:bodyPr>
          <a:lstStyle>
            <a:lvl1pPr marR="0" lvl="0" algn="ctr" rtl="0">
              <a:lnSpc>
                <a:spcPct val="100000"/>
              </a:lnSpc>
              <a:spcBef>
                <a:spcPts val="0"/>
              </a:spcBef>
              <a:spcAft>
                <a:spcPts val="0"/>
              </a:spcAft>
              <a:buClr>
                <a:schemeClr val="lt1"/>
              </a:buClr>
              <a:buSzPts val="900"/>
              <a:buFont typeface="Arial"/>
              <a:buNone/>
              <a:defRPr sz="1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9pPr>
          </a:lstStyle>
          <a:p>
            <a:endParaRPr/>
          </a:p>
        </p:txBody>
      </p:sp>
      <p:sp>
        <p:nvSpPr>
          <p:cNvPr id="25" name="Google Shape;25;ge35c07f9d5_0_5190"/>
          <p:cNvSpPr txBox="1">
            <a:spLocks noGrp="1"/>
          </p:cNvSpPr>
          <p:nvPr>
            <p:ph type="sldNum" idx="12"/>
          </p:nvPr>
        </p:nvSpPr>
        <p:spPr>
          <a:xfrm>
            <a:off x="9271574" y="6446521"/>
            <a:ext cx="2844900" cy="431100"/>
          </a:xfrm>
          <a:prstGeom prst="rect">
            <a:avLst/>
          </a:prstGeom>
          <a:noFill/>
          <a:ln>
            <a:noFill/>
          </a:ln>
        </p:spPr>
        <p:txBody>
          <a:bodyPr spcFirstLastPara="1" wrap="square" lIns="60950" tIns="30475" rIns="60950" bIns="30475" anchor="ctr" anchorCtr="0">
            <a:spAutoFit/>
          </a:bodyPr>
          <a:lstStyle>
            <a:lvl1pPr marL="0" marR="0" lvl="0"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
        <p:nvSpPr>
          <p:cNvPr id="26" name="Google Shape;26;ge35c07f9d5_0_5190"/>
          <p:cNvSpPr txBox="1">
            <a:spLocks noGrp="1"/>
          </p:cNvSpPr>
          <p:nvPr>
            <p:ph type="body" idx="1"/>
          </p:nvPr>
        </p:nvSpPr>
        <p:spPr>
          <a:xfrm>
            <a:off x="825042" y="1202267"/>
            <a:ext cx="10542000" cy="411900"/>
          </a:xfrm>
          <a:prstGeom prst="rect">
            <a:avLst/>
          </a:prstGeom>
          <a:noFill/>
          <a:ln>
            <a:noFill/>
          </a:ln>
        </p:spPr>
        <p:txBody>
          <a:bodyPr spcFirstLastPara="1" wrap="square" lIns="45700" tIns="45700" rIns="45700" bIns="45700" anchor="ctr" anchorCtr="0">
            <a:normAutofit/>
          </a:bodyPr>
          <a:lstStyle>
            <a:lvl1pPr marL="457200" marR="0" lvl="0" indent="-228600" algn="ctr">
              <a:lnSpc>
                <a:spcPct val="100000"/>
              </a:lnSpc>
              <a:spcBef>
                <a:spcPts val="0"/>
              </a:spcBef>
              <a:spcAft>
                <a:spcPts val="0"/>
              </a:spcAft>
              <a:buClr>
                <a:schemeClr val="lt1"/>
              </a:buClr>
              <a:buSzPts val="2800"/>
              <a:buFont typeface="Arial"/>
              <a:buNone/>
              <a:defRPr sz="2100" b="0" i="1"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27" name="Google Shape;27;ge35c07f9d5_0_5190"/>
          <p:cNvSpPr txBox="1">
            <a:spLocks noGrp="1"/>
          </p:cNvSpPr>
          <p:nvPr>
            <p:ph type="body" idx="2"/>
          </p:nvPr>
        </p:nvSpPr>
        <p:spPr>
          <a:xfrm>
            <a:off x="1130277" y="3034611"/>
            <a:ext cx="9931500" cy="1374300"/>
          </a:xfrm>
          <a:prstGeom prst="rect">
            <a:avLst/>
          </a:prstGeom>
          <a:noFill/>
          <a:ln>
            <a:noFill/>
          </a:ln>
        </p:spPr>
        <p:txBody>
          <a:bodyPr spcFirstLastPara="1" wrap="square" lIns="45700" tIns="45700" rIns="45700" bIns="45700" anchor="ctr" anchorCtr="0">
            <a:normAutofit/>
          </a:bodyPr>
          <a:lstStyle>
            <a:lvl1pPr marL="457200" marR="0" lvl="0" indent="-228600" algn="ctr">
              <a:lnSpc>
                <a:spcPct val="106060"/>
              </a:lnSpc>
              <a:spcBef>
                <a:spcPts val="0"/>
              </a:spcBef>
              <a:spcAft>
                <a:spcPts val="0"/>
              </a:spcAft>
              <a:buClr>
                <a:schemeClr val="accent2"/>
              </a:buClr>
              <a:buSzPts val="2800"/>
              <a:buFont typeface="Arial"/>
              <a:buNone/>
              <a:defRPr sz="44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412870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6">
                                            <p:txEl>
                                              <p:charRg st="1" end="1"/>
                                            </p:txEl>
                                          </p:spTgt>
                                        </p:tgtEl>
                                        <p:attrNameLst>
                                          <p:attrName>style.visibility</p:attrName>
                                        </p:attrNameLst>
                                      </p:cBhvr>
                                      <p:to>
                                        <p:strVal val="visible"/>
                                      </p:to>
                                    </p:set>
                                    <p:animEffect transition="in" filter="fade">
                                      <p:cBhvr>
                                        <p:cTn id="10" dur="500"/>
                                        <p:tgtEl>
                                          <p:spTgt spid="26">
                                            <p:txEl>
                                              <p:char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6">
                                            <p:txEl>
                                              <p:charRg st="1" end="1"/>
                                            </p:txEl>
                                          </p:spTgt>
                                        </p:tgtEl>
                                        <p:attrNameLst>
                                          <p:attrName>style.visibility</p:attrName>
                                        </p:attrNameLst>
                                      </p:cBhvr>
                                      <p:to>
                                        <p:strVal val="visible"/>
                                      </p:to>
                                    </p:set>
                                    <p:animEffect transition="in" filter="fade">
                                      <p:cBhvr>
                                        <p:cTn id="13" dur="500"/>
                                        <p:tgtEl>
                                          <p:spTgt spid="26">
                                            <p:txEl>
                                              <p:char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6">
                                            <p:txEl>
                                              <p:charRg st="1" end="1"/>
                                            </p:txEl>
                                          </p:spTgt>
                                        </p:tgtEl>
                                        <p:attrNameLst>
                                          <p:attrName>style.visibility</p:attrName>
                                        </p:attrNameLst>
                                      </p:cBhvr>
                                      <p:to>
                                        <p:strVal val="visible"/>
                                      </p:to>
                                    </p:set>
                                    <p:animEffect transition="in" filter="fade">
                                      <p:cBhvr>
                                        <p:cTn id="16" dur="500"/>
                                        <p:tgtEl>
                                          <p:spTgt spid="26">
                                            <p:txEl>
                                              <p:char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6">
                                            <p:txEl>
                                              <p:charRg st="1" end="1"/>
                                            </p:txEl>
                                          </p:spTgt>
                                        </p:tgtEl>
                                        <p:attrNameLst>
                                          <p:attrName>style.visibility</p:attrName>
                                        </p:attrNameLst>
                                      </p:cBhvr>
                                      <p:to>
                                        <p:strVal val="visible"/>
                                      </p:to>
                                    </p:set>
                                    <p:animEffect transition="in" filter="fade">
                                      <p:cBhvr>
                                        <p:cTn id="19" dur="500"/>
                                        <p:tgtEl>
                                          <p:spTgt spid="26">
                                            <p:txEl>
                                              <p:char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6">
                                            <p:txEl>
                                              <p:charRg st="1" end="1"/>
                                            </p:txEl>
                                          </p:spTgt>
                                        </p:tgtEl>
                                        <p:attrNameLst>
                                          <p:attrName>style.visibility</p:attrName>
                                        </p:attrNameLst>
                                      </p:cBhvr>
                                      <p:to>
                                        <p:strVal val="visible"/>
                                      </p:to>
                                    </p:set>
                                    <p:animEffect transition="in" filter="fade">
                                      <p:cBhvr>
                                        <p:cTn id="22" dur="500"/>
                                        <p:tgtEl>
                                          <p:spTgt spid="26">
                                            <p:txEl>
                                              <p:char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6">
                                            <p:txEl>
                                              <p:charRg st="1" end="1"/>
                                            </p:txEl>
                                          </p:spTgt>
                                        </p:tgtEl>
                                        <p:attrNameLst>
                                          <p:attrName>style.visibility</p:attrName>
                                        </p:attrNameLst>
                                      </p:cBhvr>
                                      <p:to>
                                        <p:strVal val="visible"/>
                                      </p:to>
                                    </p:set>
                                    <p:animEffect transition="in" filter="fade">
                                      <p:cBhvr>
                                        <p:cTn id="25" dur="500"/>
                                        <p:tgtEl>
                                          <p:spTgt spid="26">
                                            <p:txEl>
                                              <p:char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6">
                                            <p:txEl>
                                              <p:charRg st="1" end="1"/>
                                            </p:txEl>
                                          </p:spTgt>
                                        </p:tgtEl>
                                        <p:attrNameLst>
                                          <p:attrName>style.visibility</p:attrName>
                                        </p:attrNameLst>
                                      </p:cBhvr>
                                      <p:to>
                                        <p:strVal val="visible"/>
                                      </p:to>
                                    </p:set>
                                    <p:animEffect transition="in" filter="fade">
                                      <p:cBhvr>
                                        <p:cTn id="28" dur="500"/>
                                        <p:tgtEl>
                                          <p:spTgt spid="26">
                                            <p:txEl>
                                              <p:charRg st="1" end="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6">
                                            <p:txEl>
                                              <p:charRg st="1" end="1"/>
                                            </p:txEl>
                                          </p:spTgt>
                                        </p:tgtEl>
                                        <p:attrNameLst>
                                          <p:attrName>style.visibility</p:attrName>
                                        </p:attrNameLst>
                                      </p:cBhvr>
                                      <p:to>
                                        <p:strVal val="visible"/>
                                      </p:to>
                                    </p:set>
                                    <p:animEffect transition="in" filter="fade">
                                      <p:cBhvr>
                                        <p:cTn id="31" dur="500"/>
                                        <p:tgtEl>
                                          <p:spTgt spid="26">
                                            <p:txEl>
                                              <p:charRg st="1" end="1"/>
                                            </p:txEl>
                                          </p:spTgt>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27">
                                            <p:txEl>
                                              <p:pRg st="0" end="0"/>
                                            </p:txEl>
                                          </p:spTgt>
                                        </p:tgtEl>
                                        <p:attrNameLst>
                                          <p:attrName>style.visibility</p:attrName>
                                        </p:attrNameLst>
                                      </p:cBhvr>
                                      <p:to>
                                        <p:strVal val="visible"/>
                                      </p:to>
                                    </p:set>
                                    <p:animEffect transition="in" filter="fade">
                                      <p:cBhvr>
                                        <p:cTn id="39" dur="500"/>
                                        <p:tgtEl>
                                          <p:spTgt spid="27">
                                            <p:txEl>
                                              <p:pRg st="0" end="0"/>
                                            </p:txEl>
                                          </p:spTgt>
                                        </p:tgtEl>
                                      </p:cBhvr>
                                    </p:animEffect>
                                  </p:childTnLst>
                                </p:cTn>
                              </p:par>
                            </p:childTnLst>
                          </p:cTn>
                        </p:par>
                        <p:par>
                          <p:cTn id="40" fill="hold">
                            <p:stCondLst>
                              <p:cond delay="1500"/>
                            </p:stCondLst>
                            <p:childTnLst>
                              <p:par>
                                <p:cTn id="41" presetID="10" presetClass="entr" presetSubtype="0" fill="hold" nodeType="afterEffect">
                                  <p:stCondLst>
                                    <p:cond delay="0"/>
                                  </p:stCondLst>
                                  <p:childTnLst>
                                    <p:set>
                                      <p:cBhvr>
                                        <p:cTn id="42" dur="1" fill="hold">
                                          <p:stCondLst>
                                            <p:cond delay="0"/>
                                          </p:stCondLst>
                                        </p:cTn>
                                        <p:tgtEl>
                                          <p:spTgt spid="27">
                                            <p:txEl>
                                              <p:charRg st="1" end="1"/>
                                            </p:txEl>
                                          </p:spTgt>
                                        </p:tgtEl>
                                        <p:attrNameLst>
                                          <p:attrName>style.visibility</p:attrName>
                                        </p:attrNameLst>
                                      </p:cBhvr>
                                      <p:to>
                                        <p:strVal val="visible"/>
                                      </p:to>
                                    </p:set>
                                    <p:animEffect transition="in" filter="fade">
                                      <p:cBhvr>
                                        <p:cTn id="43" dur="500"/>
                                        <p:tgtEl>
                                          <p:spTgt spid="27">
                                            <p:txEl>
                                              <p:charRg st="1" end="1"/>
                                            </p:txEl>
                                          </p:spTgt>
                                        </p:tgtEl>
                                      </p:cBhvr>
                                    </p:animEffect>
                                  </p:childTnLst>
                                </p:cTn>
                              </p:par>
                            </p:childTnLst>
                          </p:cTn>
                        </p:par>
                        <p:par>
                          <p:cTn id="44" fill="hold">
                            <p:stCondLst>
                              <p:cond delay="2000"/>
                            </p:stCondLst>
                            <p:childTnLst>
                              <p:par>
                                <p:cTn id="45" presetID="10" presetClass="entr" presetSubtype="0" fill="hold" nodeType="afterEffect">
                                  <p:stCondLst>
                                    <p:cond delay="0"/>
                                  </p:stCondLst>
                                  <p:childTnLst>
                                    <p:set>
                                      <p:cBhvr>
                                        <p:cTn id="46" dur="1" fill="hold">
                                          <p:stCondLst>
                                            <p:cond delay="0"/>
                                          </p:stCondLst>
                                        </p:cTn>
                                        <p:tgtEl>
                                          <p:spTgt spid="27">
                                            <p:txEl>
                                              <p:charRg st="1" end="1"/>
                                            </p:txEl>
                                          </p:spTgt>
                                        </p:tgtEl>
                                        <p:attrNameLst>
                                          <p:attrName>style.visibility</p:attrName>
                                        </p:attrNameLst>
                                      </p:cBhvr>
                                      <p:to>
                                        <p:strVal val="visible"/>
                                      </p:to>
                                    </p:set>
                                    <p:animEffect transition="in" filter="fade">
                                      <p:cBhvr>
                                        <p:cTn id="47" dur="500"/>
                                        <p:tgtEl>
                                          <p:spTgt spid="27">
                                            <p:txEl>
                                              <p:charRg st="1" end="1"/>
                                            </p:txEl>
                                          </p:spTgt>
                                        </p:tgtEl>
                                      </p:cBhvr>
                                    </p:animEffect>
                                  </p:childTnLst>
                                </p:cTn>
                              </p:par>
                            </p:childTnLst>
                          </p:cTn>
                        </p:par>
                        <p:par>
                          <p:cTn id="48" fill="hold">
                            <p:stCondLst>
                              <p:cond delay="2500"/>
                            </p:stCondLst>
                            <p:childTnLst>
                              <p:par>
                                <p:cTn id="49" presetID="10" presetClass="entr" presetSubtype="0" fill="hold" nodeType="afterEffect">
                                  <p:stCondLst>
                                    <p:cond delay="0"/>
                                  </p:stCondLst>
                                  <p:childTnLst>
                                    <p:set>
                                      <p:cBhvr>
                                        <p:cTn id="50" dur="1" fill="hold">
                                          <p:stCondLst>
                                            <p:cond delay="0"/>
                                          </p:stCondLst>
                                        </p:cTn>
                                        <p:tgtEl>
                                          <p:spTgt spid="27">
                                            <p:txEl>
                                              <p:charRg st="1" end="1"/>
                                            </p:txEl>
                                          </p:spTgt>
                                        </p:tgtEl>
                                        <p:attrNameLst>
                                          <p:attrName>style.visibility</p:attrName>
                                        </p:attrNameLst>
                                      </p:cBhvr>
                                      <p:to>
                                        <p:strVal val="visible"/>
                                      </p:to>
                                    </p:set>
                                    <p:animEffect transition="in" filter="fade">
                                      <p:cBhvr>
                                        <p:cTn id="51" dur="500"/>
                                        <p:tgtEl>
                                          <p:spTgt spid="27">
                                            <p:txEl>
                                              <p:charRg st="1" end="1"/>
                                            </p:txEl>
                                          </p:spTgt>
                                        </p:tgtEl>
                                      </p:cBhvr>
                                    </p:animEffect>
                                  </p:childTnLst>
                                </p:cTn>
                              </p:par>
                            </p:childTnLst>
                          </p:cTn>
                        </p:par>
                        <p:par>
                          <p:cTn id="52" fill="hold">
                            <p:stCondLst>
                              <p:cond delay="3000"/>
                            </p:stCondLst>
                            <p:childTnLst>
                              <p:par>
                                <p:cTn id="53" presetID="10" presetClass="entr" presetSubtype="0" fill="hold" nodeType="afterEffect">
                                  <p:stCondLst>
                                    <p:cond delay="0"/>
                                  </p:stCondLst>
                                  <p:childTnLst>
                                    <p:set>
                                      <p:cBhvr>
                                        <p:cTn id="54" dur="1" fill="hold">
                                          <p:stCondLst>
                                            <p:cond delay="0"/>
                                          </p:stCondLst>
                                        </p:cTn>
                                        <p:tgtEl>
                                          <p:spTgt spid="27">
                                            <p:txEl>
                                              <p:charRg st="1" end="1"/>
                                            </p:txEl>
                                          </p:spTgt>
                                        </p:tgtEl>
                                        <p:attrNameLst>
                                          <p:attrName>style.visibility</p:attrName>
                                        </p:attrNameLst>
                                      </p:cBhvr>
                                      <p:to>
                                        <p:strVal val="visible"/>
                                      </p:to>
                                    </p:set>
                                    <p:animEffect transition="in" filter="fade">
                                      <p:cBhvr>
                                        <p:cTn id="55" dur="500"/>
                                        <p:tgtEl>
                                          <p:spTgt spid="27">
                                            <p:txEl>
                                              <p:charRg st="1" end="1"/>
                                            </p:txEl>
                                          </p:spTgt>
                                        </p:tgtEl>
                                      </p:cBhvr>
                                    </p:animEffect>
                                  </p:childTnLst>
                                </p:cTn>
                              </p:par>
                            </p:childTnLst>
                          </p:cTn>
                        </p:par>
                        <p:par>
                          <p:cTn id="56" fill="hold">
                            <p:stCondLst>
                              <p:cond delay="3500"/>
                            </p:stCondLst>
                            <p:childTnLst>
                              <p:par>
                                <p:cTn id="57" presetID="10" presetClass="entr" presetSubtype="0" fill="hold" nodeType="afterEffect">
                                  <p:stCondLst>
                                    <p:cond delay="0"/>
                                  </p:stCondLst>
                                  <p:childTnLst>
                                    <p:set>
                                      <p:cBhvr>
                                        <p:cTn id="58" dur="1" fill="hold">
                                          <p:stCondLst>
                                            <p:cond delay="0"/>
                                          </p:stCondLst>
                                        </p:cTn>
                                        <p:tgtEl>
                                          <p:spTgt spid="27">
                                            <p:txEl>
                                              <p:charRg st="1" end="1"/>
                                            </p:txEl>
                                          </p:spTgt>
                                        </p:tgtEl>
                                        <p:attrNameLst>
                                          <p:attrName>style.visibility</p:attrName>
                                        </p:attrNameLst>
                                      </p:cBhvr>
                                      <p:to>
                                        <p:strVal val="visible"/>
                                      </p:to>
                                    </p:set>
                                    <p:animEffect transition="in" filter="fade">
                                      <p:cBhvr>
                                        <p:cTn id="59" dur="500"/>
                                        <p:tgtEl>
                                          <p:spTgt spid="27">
                                            <p:txEl>
                                              <p:charRg st="1" end="1"/>
                                            </p:txEl>
                                          </p:spTgt>
                                        </p:tgtEl>
                                      </p:cBhvr>
                                    </p:animEffect>
                                  </p:childTnLst>
                                </p:cTn>
                              </p:par>
                            </p:childTnLst>
                          </p:cTn>
                        </p:par>
                        <p:par>
                          <p:cTn id="60" fill="hold">
                            <p:stCondLst>
                              <p:cond delay="4000"/>
                            </p:stCondLst>
                            <p:childTnLst>
                              <p:par>
                                <p:cTn id="61" presetID="10" presetClass="entr" presetSubtype="0" fill="hold" nodeType="afterEffect">
                                  <p:stCondLst>
                                    <p:cond delay="0"/>
                                  </p:stCondLst>
                                  <p:childTnLst>
                                    <p:set>
                                      <p:cBhvr>
                                        <p:cTn id="62" dur="1" fill="hold">
                                          <p:stCondLst>
                                            <p:cond delay="0"/>
                                          </p:stCondLst>
                                        </p:cTn>
                                        <p:tgtEl>
                                          <p:spTgt spid="27">
                                            <p:txEl>
                                              <p:charRg st="1" end="1"/>
                                            </p:txEl>
                                          </p:spTgt>
                                        </p:tgtEl>
                                        <p:attrNameLst>
                                          <p:attrName>style.visibility</p:attrName>
                                        </p:attrNameLst>
                                      </p:cBhvr>
                                      <p:to>
                                        <p:strVal val="visible"/>
                                      </p:to>
                                    </p:set>
                                    <p:animEffect transition="in" filter="fade">
                                      <p:cBhvr>
                                        <p:cTn id="63" dur="500"/>
                                        <p:tgtEl>
                                          <p:spTgt spid="27">
                                            <p:txEl>
                                              <p:charRg st="1" end="1"/>
                                            </p:txEl>
                                          </p:spTgt>
                                        </p:tgtEl>
                                      </p:cBhvr>
                                    </p:animEffect>
                                  </p:childTnLst>
                                </p:cTn>
                              </p:par>
                            </p:childTnLst>
                          </p:cTn>
                        </p:par>
                        <p:par>
                          <p:cTn id="64" fill="hold">
                            <p:stCondLst>
                              <p:cond delay="4500"/>
                            </p:stCondLst>
                            <p:childTnLst>
                              <p:par>
                                <p:cTn id="65" presetID="10" presetClass="entr" presetSubtype="0" fill="hold" nodeType="afterEffect">
                                  <p:stCondLst>
                                    <p:cond delay="0"/>
                                  </p:stCondLst>
                                  <p:childTnLst>
                                    <p:set>
                                      <p:cBhvr>
                                        <p:cTn id="66" dur="1" fill="hold">
                                          <p:stCondLst>
                                            <p:cond delay="0"/>
                                          </p:stCondLst>
                                        </p:cTn>
                                        <p:tgtEl>
                                          <p:spTgt spid="27">
                                            <p:txEl>
                                              <p:charRg st="1" end="1"/>
                                            </p:txEl>
                                          </p:spTgt>
                                        </p:tgtEl>
                                        <p:attrNameLst>
                                          <p:attrName>style.visibility</p:attrName>
                                        </p:attrNameLst>
                                      </p:cBhvr>
                                      <p:to>
                                        <p:strVal val="visible"/>
                                      </p:to>
                                    </p:set>
                                    <p:animEffect transition="in" filter="fade">
                                      <p:cBhvr>
                                        <p:cTn id="67" dur="500"/>
                                        <p:tgtEl>
                                          <p:spTgt spid="27">
                                            <p:txEl>
                                              <p:charRg st="1" end="1"/>
                                            </p:txEl>
                                          </p:spTgt>
                                        </p:tgtEl>
                                      </p:cBhvr>
                                    </p:animEffect>
                                  </p:childTnLst>
                                </p:cTn>
                              </p:par>
                            </p:childTnLst>
                          </p:cTn>
                        </p:par>
                        <p:par>
                          <p:cTn id="68" fill="hold">
                            <p:stCondLst>
                              <p:cond delay="5000"/>
                            </p:stCondLst>
                            <p:childTnLst>
                              <p:par>
                                <p:cTn id="69" presetID="10" presetClass="entr" presetSubtype="0" fill="hold" nodeType="afterEffect">
                                  <p:stCondLst>
                                    <p:cond delay="0"/>
                                  </p:stCondLst>
                                  <p:childTnLst>
                                    <p:set>
                                      <p:cBhvr>
                                        <p:cTn id="70" dur="1" fill="hold">
                                          <p:stCondLst>
                                            <p:cond delay="0"/>
                                          </p:stCondLst>
                                        </p:cTn>
                                        <p:tgtEl>
                                          <p:spTgt spid="27">
                                            <p:txEl>
                                              <p:charRg st="1" end="1"/>
                                            </p:txEl>
                                          </p:spTgt>
                                        </p:tgtEl>
                                        <p:attrNameLst>
                                          <p:attrName>style.visibility</p:attrName>
                                        </p:attrNameLst>
                                      </p:cBhvr>
                                      <p:to>
                                        <p:strVal val="visible"/>
                                      </p:to>
                                    </p:set>
                                    <p:animEffect transition="in" filter="fade">
                                      <p:cBhvr>
                                        <p:cTn id="71" dur="500"/>
                                        <p:tgtEl>
                                          <p:spTgt spid="27">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Break 7" preserve="1">
  <p:cSld name="Section Break 7">
    <p:spTree>
      <p:nvGrpSpPr>
        <p:cNvPr id="1" name="Shape 28"/>
        <p:cNvGrpSpPr/>
        <p:nvPr/>
      </p:nvGrpSpPr>
      <p:grpSpPr>
        <a:xfrm>
          <a:off x="0" y="0"/>
          <a:ext cx="0" cy="0"/>
          <a:chOff x="0" y="0"/>
          <a:chExt cx="0" cy="0"/>
        </a:xfrm>
      </p:grpSpPr>
      <p:sp>
        <p:nvSpPr>
          <p:cNvPr id="29" name="Google Shape;29;ge35c07f9d5_0_100"/>
          <p:cNvSpPr>
            <a:spLocks noGrp="1"/>
          </p:cNvSpPr>
          <p:nvPr>
            <p:ph type="pic" idx="2"/>
          </p:nvPr>
        </p:nvSpPr>
        <p:spPr>
          <a:xfrm>
            <a:off x="0" y="0"/>
            <a:ext cx="12192000" cy="6858000"/>
          </a:xfrm>
          <a:prstGeom prst="rect">
            <a:avLst/>
          </a:prstGeom>
          <a:noFill/>
          <a:ln>
            <a:noFill/>
          </a:ln>
        </p:spPr>
        <p:txBody>
          <a:bodyPr spcFirstLastPara="1" wrap="square" lIns="60950" tIns="60950" rIns="60950" bIns="60950" anchor="t" anchorCtr="0">
            <a:noAutofit/>
          </a:bodyPr>
          <a:lstStyle>
            <a:lvl1pPr marR="0" lvl="0" algn="l" rtl="0">
              <a:lnSpc>
                <a:spcPct val="100000"/>
              </a:lnSpc>
              <a:spcBef>
                <a:spcPts val="300"/>
              </a:spcBef>
              <a:spcAft>
                <a:spcPts val="0"/>
              </a:spcAft>
              <a:buClr>
                <a:schemeClr val="lt1"/>
              </a:buClr>
              <a:buSzPts val="9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30" name="Google Shape;30;ge35c07f9d5_0_100"/>
          <p:cNvSpPr>
            <a:spLocks noGrp="1"/>
          </p:cNvSpPr>
          <p:nvPr>
            <p:ph type="body" idx="1"/>
          </p:nvPr>
        </p:nvSpPr>
        <p:spPr>
          <a:xfrm>
            <a:off x="600418" y="1184939"/>
            <a:ext cx="5034300" cy="5033400"/>
          </a:xfrm>
          <a:prstGeom prst="ellipse">
            <a:avLst/>
          </a:prstGeom>
          <a:gradFill>
            <a:gsLst>
              <a:gs pos="0">
                <a:schemeClr val="dk2"/>
              </a:gs>
              <a:gs pos="31000">
                <a:srgbClr val="FFFFFF">
                  <a:alpha val="68235"/>
                </a:srgbClr>
              </a:gs>
              <a:gs pos="67000">
                <a:srgbClr val="FFFFFF">
                  <a:alpha val="392"/>
                </a:srgbClr>
              </a:gs>
              <a:gs pos="88000">
                <a:srgbClr val="FFFFFF">
                  <a:alpha val="46274"/>
                </a:srgbClr>
              </a:gs>
              <a:gs pos="100000">
                <a:schemeClr val="dk2"/>
              </a:gs>
            </a:gsLst>
            <a:path path="circle">
              <a:fillToRect r="100000" b="100000"/>
            </a:path>
            <a:tileRect l="-100000" t="-100000"/>
          </a:gradFill>
          <a:ln>
            <a:noFill/>
          </a:ln>
        </p:spPr>
        <p:txBody>
          <a:bodyPr spcFirstLastPara="1" wrap="square" lIns="45700" tIns="45700" rIns="45700" bIns="45700" anchor="t" anchorCtr="0">
            <a:normAutofit/>
          </a:bodyPr>
          <a:lstStyle>
            <a:lvl1pPr marL="457200" marR="0" lvl="0" indent="-228600" algn="l">
              <a:lnSpc>
                <a:spcPct val="100000"/>
              </a:lnSpc>
              <a:spcBef>
                <a:spcPts val="300"/>
              </a:spcBef>
              <a:spcAft>
                <a:spcPts val="0"/>
              </a:spcAft>
              <a:buClr>
                <a:schemeClr val="lt1"/>
              </a:buClr>
              <a:buSzPts val="2800"/>
              <a:buFont typeface="Arial"/>
              <a:buNone/>
              <a:defRPr sz="1600" b="0" i="0"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31" name="Google Shape;31;ge35c07f9d5_0_100"/>
          <p:cNvSpPr>
            <a:spLocks noGrp="1"/>
          </p:cNvSpPr>
          <p:nvPr>
            <p:ph type="body" idx="3"/>
          </p:nvPr>
        </p:nvSpPr>
        <p:spPr>
          <a:xfrm>
            <a:off x="1209632" y="1794050"/>
            <a:ext cx="3815700" cy="3815100"/>
          </a:xfrm>
          <a:prstGeom prst="ellipse">
            <a:avLst/>
          </a:prstGeom>
          <a:gradFill>
            <a:gsLst>
              <a:gs pos="0">
                <a:schemeClr val="dk2"/>
              </a:gs>
              <a:gs pos="31000">
                <a:srgbClr val="FFFFFF">
                  <a:alpha val="76078"/>
                </a:srgbClr>
              </a:gs>
              <a:gs pos="67000">
                <a:srgbClr val="FFFFFF">
                  <a:alpha val="15294"/>
                </a:srgbClr>
              </a:gs>
              <a:gs pos="88000">
                <a:srgbClr val="FFFFFF">
                  <a:alpha val="46274"/>
                </a:srgbClr>
              </a:gs>
              <a:gs pos="100000">
                <a:schemeClr val="dk2"/>
              </a:gs>
            </a:gsLst>
            <a:path path="circle">
              <a:fillToRect r="100000" b="100000"/>
            </a:path>
            <a:tileRect l="-100000" t="-100000"/>
          </a:gradFill>
          <a:ln>
            <a:noFill/>
          </a:ln>
        </p:spPr>
        <p:txBody>
          <a:bodyPr spcFirstLastPara="1" wrap="square" lIns="45700" tIns="45700" rIns="45700" bIns="45700" anchor="t" anchorCtr="0">
            <a:normAutofit/>
          </a:bodyPr>
          <a:lstStyle>
            <a:lvl1pPr marL="457200" marR="0" lvl="0" indent="-228600" algn="l">
              <a:lnSpc>
                <a:spcPct val="100000"/>
              </a:lnSpc>
              <a:spcBef>
                <a:spcPts val="300"/>
              </a:spcBef>
              <a:spcAft>
                <a:spcPts val="0"/>
              </a:spcAft>
              <a:buClr>
                <a:schemeClr val="lt1"/>
              </a:buClr>
              <a:buSzPts val="2800"/>
              <a:buFont typeface="Arial"/>
              <a:buNone/>
              <a:defRPr sz="1600" b="0" i="0"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32" name="Google Shape;32;ge35c07f9d5_0_100"/>
          <p:cNvSpPr txBox="1">
            <a:spLocks noGrp="1"/>
          </p:cNvSpPr>
          <p:nvPr>
            <p:ph type="title"/>
          </p:nvPr>
        </p:nvSpPr>
        <p:spPr>
          <a:xfrm>
            <a:off x="1233163" y="2768926"/>
            <a:ext cx="3768600" cy="1145100"/>
          </a:xfrm>
          <a:prstGeom prst="rect">
            <a:avLst/>
          </a:prstGeom>
          <a:noFill/>
          <a:ln>
            <a:noFill/>
          </a:ln>
        </p:spPr>
        <p:txBody>
          <a:bodyPr spcFirstLastPara="1" wrap="square" lIns="45700" tIns="45700" rIns="45700" bIns="45700" anchor="b" anchorCtr="0">
            <a:normAutofit/>
          </a:bodyPr>
          <a:lstStyle>
            <a:lvl1pPr marR="0" lvl="0" algn="ctr">
              <a:lnSpc>
                <a:spcPct val="100000"/>
              </a:lnSpc>
              <a:spcBef>
                <a:spcPts val="0"/>
              </a:spcBef>
              <a:spcAft>
                <a:spcPts val="0"/>
              </a:spcAft>
              <a:buClr>
                <a:schemeClr val="lt1"/>
              </a:buClr>
              <a:buSzPts val="4400"/>
              <a:buFont typeface="Arial"/>
              <a:buNone/>
              <a:defRPr sz="4800" b="0" i="0" u="none" strike="noStrike" cap="non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a:endParaRPr/>
          </a:p>
        </p:txBody>
      </p:sp>
      <p:sp>
        <p:nvSpPr>
          <p:cNvPr id="33" name="Google Shape;33;ge35c07f9d5_0_100"/>
          <p:cNvSpPr txBox="1">
            <a:spLocks noGrp="1"/>
          </p:cNvSpPr>
          <p:nvPr>
            <p:ph type="body" idx="4"/>
          </p:nvPr>
        </p:nvSpPr>
        <p:spPr>
          <a:xfrm>
            <a:off x="1237782" y="3759990"/>
            <a:ext cx="3759600" cy="508800"/>
          </a:xfrm>
          <a:prstGeom prst="rect">
            <a:avLst/>
          </a:prstGeom>
          <a:noFill/>
          <a:ln>
            <a:noFill/>
          </a:ln>
        </p:spPr>
        <p:txBody>
          <a:bodyPr spcFirstLastPara="1" wrap="square" lIns="45700" tIns="45700" rIns="45700" bIns="45700" anchor="t" anchorCtr="0">
            <a:normAutofit/>
          </a:bodyPr>
          <a:lstStyle>
            <a:lvl1pPr marL="457200" marR="0" lvl="0" indent="-228600" algn="ctr">
              <a:lnSpc>
                <a:spcPct val="100000"/>
              </a:lnSpc>
              <a:spcBef>
                <a:spcPts val="0"/>
              </a:spcBef>
              <a:spcAft>
                <a:spcPts val="0"/>
              </a:spcAft>
              <a:buClr>
                <a:schemeClr val="lt1"/>
              </a:buClr>
              <a:buSzPts val="2800"/>
              <a:buFont typeface="Arial"/>
              <a:buNone/>
              <a:defRPr sz="2100" b="0" i="1"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67991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750"/>
                                        <p:tgtEl>
                                          <p:spTgt spid="32"/>
                                        </p:tgtEl>
                                      </p:cBhvr>
                                    </p:animEffect>
                                  </p:childTnLst>
                                </p:cTn>
                              </p:par>
                              <p:par>
                                <p:cTn id="12" presetID="10" presetClass="entr" presetSubtype="0" fill="hold" nodeType="withEffect">
                                  <p:stCondLst>
                                    <p:cond delay="0"/>
                                  </p:stCondLst>
                                  <p:childTnLst>
                                    <p:set>
                                      <p:cBhvr>
                                        <p:cTn id="13" dur="1" fill="hold">
                                          <p:stCondLst>
                                            <p:cond delay="0"/>
                                          </p:stCondLst>
                                        </p:cTn>
                                        <p:tgtEl>
                                          <p:spTgt spid="33">
                                            <p:txEl>
                                              <p:pRg st="0" end="0"/>
                                            </p:txEl>
                                          </p:spTgt>
                                        </p:tgtEl>
                                        <p:attrNameLst>
                                          <p:attrName>style.visibility</p:attrName>
                                        </p:attrNameLst>
                                      </p:cBhvr>
                                      <p:to>
                                        <p:strVal val="visible"/>
                                      </p:to>
                                    </p:set>
                                    <p:animEffect transition="in" filter="fade">
                                      <p:cBhvr>
                                        <p:cTn id="14" dur="750"/>
                                        <p:tgtEl>
                                          <p:spTgt spid="33">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3">
                                            <p:txEl>
                                              <p:charRg st="1" end="1"/>
                                            </p:txEl>
                                          </p:spTgt>
                                        </p:tgtEl>
                                        <p:attrNameLst>
                                          <p:attrName>style.visibility</p:attrName>
                                        </p:attrNameLst>
                                      </p:cBhvr>
                                      <p:to>
                                        <p:strVal val="visible"/>
                                      </p:to>
                                    </p:set>
                                    <p:animEffect transition="in" filter="fade">
                                      <p:cBhvr>
                                        <p:cTn id="17" dur="750"/>
                                        <p:tgtEl>
                                          <p:spTgt spid="33">
                                            <p:txEl>
                                              <p:char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3">
                                            <p:txEl>
                                              <p:charRg st="1" end="1"/>
                                            </p:txEl>
                                          </p:spTgt>
                                        </p:tgtEl>
                                        <p:attrNameLst>
                                          <p:attrName>style.visibility</p:attrName>
                                        </p:attrNameLst>
                                      </p:cBhvr>
                                      <p:to>
                                        <p:strVal val="visible"/>
                                      </p:to>
                                    </p:set>
                                    <p:animEffect transition="in" filter="fade">
                                      <p:cBhvr>
                                        <p:cTn id="20" dur="750"/>
                                        <p:tgtEl>
                                          <p:spTgt spid="33">
                                            <p:txEl>
                                              <p:char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3">
                                            <p:txEl>
                                              <p:charRg st="1" end="1"/>
                                            </p:txEl>
                                          </p:spTgt>
                                        </p:tgtEl>
                                        <p:attrNameLst>
                                          <p:attrName>style.visibility</p:attrName>
                                        </p:attrNameLst>
                                      </p:cBhvr>
                                      <p:to>
                                        <p:strVal val="visible"/>
                                      </p:to>
                                    </p:set>
                                    <p:animEffect transition="in" filter="fade">
                                      <p:cBhvr>
                                        <p:cTn id="23" dur="750"/>
                                        <p:tgtEl>
                                          <p:spTgt spid="33">
                                            <p:txEl>
                                              <p:char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3">
                                            <p:txEl>
                                              <p:charRg st="1" end="1"/>
                                            </p:txEl>
                                          </p:spTgt>
                                        </p:tgtEl>
                                        <p:attrNameLst>
                                          <p:attrName>style.visibility</p:attrName>
                                        </p:attrNameLst>
                                      </p:cBhvr>
                                      <p:to>
                                        <p:strVal val="visible"/>
                                      </p:to>
                                    </p:set>
                                    <p:animEffect transition="in" filter="fade">
                                      <p:cBhvr>
                                        <p:cTn id="26" dur="750"/>
                                        <p:tgtEl>
                                          <p:spTgt spid="33">
                                            <p:txEl>
                                              <p:charRg st="1" end="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3">
                                            <p:txEl>
                                              <p:charRg st="1" end="1"/>
                                            </p:txEl>
                                          </p:spTgt>
                                        </p:tgtEl>
                                        <p:attrNameLst>
                                          <p:attrName>style.visibility</p:attrName>
                                        </p:attrNameLst>
                                      </p:cBhvr>
                                      <p:to>
                                        <p:strVal val="visible"/>
                                      </p:to>
                                    </p:set>
                                    <p:animEffect transition="in" filter="fade">
                                      <p:cBhvr>
                                        <p:cTn id="29" dur="750"/>
                                        <p:tgtEl>
                                          <p:spTgt spid="33">
                                            <p:txEl>
                                              <p:charRg st="1" end="1"/>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3">
                                            <p:txEl>
                                              <p:charRg st="1" end="1"/>
                                            </p:txEl>
                                          </p:spTgt>
                                        </p:tgtEl>
                                        <p:attrNameLst>
                                          <p:attrName>style.visibility</p:attrName>
                                        </p:attrNameLst>
                                      </p:cBhvr>
                                      <p:to>
                                        <p:strVal val="visible"/>
                                      </p:to>
                                    </p:set>
                                    <p:animEffect transition="in" filter="fade">
                                      <p:cBhvr>
                                        <p:cTn id="32" dur="750"/>
                                        <p:tgtEl>
                                          <p:spTgt spid="33">
                                            <p:txEl>
                                              <p:charRg st="1" end="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3">
                                            <p:txEl>
                                              <p:charRg st="1" end="1"/>
                                            </p:txEl>
                                          </p:spTgt>
                                        </p:tgtEl>
                                        <p:attrNameLst>
                                          <p:attrName>style.visibility</p:attrName>
                                        </p:attrNameLst>
                                      </p:cBhvr>
                                      <p:to>
                                        <p:strVal val="visible"/>
                                      </p:to>
                                    </p:set>
                                    <p:animEffect transition="in" filter="fade">
                                      <p:cBhvr>
                                        <p:cTn id="35" dur="750"/>
                                        <p:tgtEl>
                                          <p:spTgt spid="33">
                                            <p:txEl>
                                              <p:charRg st="1" end="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3">
                                            <p:txEl>
                                              <p:charRg st="1" end="1"/>
                                            </p:txEl>
                                          </p:spTgt>
                                        </p:tgtEl>
                                        <p:attrNameLst>
                                          <p:attrName>style.visibility</p:attrName>
                                        </p:attrNameLst>
                                      </p:cBhvr>
                                      <p:to>
                                        <p:strVal val="visible"/>
                                      </p:to>
                                    </p:set>
                                    <p:animEffect transition="in" filter="fade">
                                      <p:cBhvr>
                                        <p:cTn id="38" dur="750"/>
                                        <p:tgtEl>
                                          <p:spTgt spid="33">
                                            <p:txEl>
                                              <p:charRg st="1" end="1"/>
                                            </p:txEl>
                                          </p:spTgt>
                                        </p:tgtEl>
                                      </p:cBhvr>
                                    </p:animEffect>
                                  </p:childTnLst>
                                </p:cTn>
                              </p:par>
                              <p:par>
                                <p:cTn id="39" presetID="2" presetClass="entr" presetSubtype="8"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 calcmode="lin" valueType="num">
                                      <p:cBhvr additive="base">
                                        <p:cTn id="41" dur="750"/>
                                        <p:tgtEl>
                                          <p:spTgt spid="31"/>
                                        </p:tgtEl>
                                        <p:attrNameLst>
                                          <p:attrName>ppt_x</p:attrName>
                                        </p:attrNameLst>
                                      </p:cBhvr>
                                      <p:tavLst>
                                        <p:tav tm="0">
                                          <p:val>
                                            <p:strVal val="#ppt_x-1"/>
                                          </p:val>
                                        </p:tav>
                                        <p:tav tm="100000">
                                          <p:val>
                                            <p:strVal val="#ppt_x"/>
                                          </p:val>
                                        </p:tav>
                                      </p:tavLst>
                                    </p:anim>
                                  </p:childTnLst>
                                </p:cTn>
                              </p:par>
                              <p:par>
                                <p:cTn id="42" presetID="2" presetClass="entr" presetSubtype="8" fill="hold" nodeType="with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750"/>
                                        <p:tgtEl>
                                          <p:spTgt spid="3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 Column" preserve="1">
  <p:cSld name="1 Column">
    <p:spTree>
      <p:nvGrpSpPr>
        <p:cNvPr id="1" name="Shape 34"/>
        <p:cNvGrpSpPr/>
        <p:nvPr/>
      </p:nvGrpSpPr>
      <p:grpSpPr>
        <a:xfrm>
          <a:off x="0" y="0"/>
          <a:ext cx="0" cy="0"/>
          <a:chOff x="0" y="0"/>
          <a:chExt cx="0" cy="0"/>
        </a:xfrm>
      </p:grpSpPr>
      <p:sp>
        <p:nvSpPr>
          <p:cNvPr id="35" name="Google Shape;35;ge35c07f9d5_0_3468"/>
          <p:cNvSpPr txBox="1">
            <a:spLocks noGrp="1"/>
          </p:cNvSpPr>
          <p:nvPr>
            <p:ph type="title"/>
          </p:nvPr>
        </p:nvSpPr>
        <p:spPr>
          <a:xfrm>
            <a:off x="807504" y="278650"/>
            <a:ext cx="10576800" cy="1022100"/>
          </a:xfrm>
          <a:prstGeom prst="rect">
            <a:avLst/>
          </a:prstGeom>
          <a:noFill/>
          <a:ln>
            <a:noFill/>
          </a:ln>
        </p:spPr>
        <p:txBody>
          <a:bodyPr spcFirstLastPara="1" wrap="square" lIns="45700" tIns="45700" rIns="45700" bIns="45700" anchor="b" anchorCtr="0">
            <a:normAutofit/>
          </a:bodyPr>
          <a:lstStyle>
            <a:lvl1pPr marR="0" lvl="0" algn="ctr">
              <a:lnSpc>
                <a:spcPct val="100000"/>
              </a:lnSpc>
              <a:spcBef>
                <a:spcPts val="0"/>
              </a:spcBef>
              <a:spcAft>
                <a:spcPts val="0"/>
              </a:spcAft>
              <a:buClr>
                <a:schemeClr val="lt1"/>
              </a:buClr>
              <a:buSzPts val="4400"/>
              <a:buFont typeface="Arial"/>
              <a:buNone/>
              <a:defRPr sz="5300" b="0" i="0" u="none" strike="noStrike" cap="non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a:endParaRPr/>
          </a:p>
        </p:txBody>
      </p:sp>
      <p:sp>
        <p:nvSpPr>
          <p:cNvPr id="36" name="Google Shape;36;ge35c07f9d5_0_3468"/>
          <p:cNvSpPr txBox="1">
            <a:spLocks noGrp="1"/>
          </p:cNvSpPr>
          <p:nvPr>
            <p:ph type="ftr" idx="11"/>
          </p:nvPr>
        </p:nvSpPr>
        <p:spPr>
          <a:xfrm>
            <a:off x="3335456" y="6495947"/>
            <a:ext cx="5521200" cy="365100"/>
          </a:xfrm>
          <a:prstGeom prst="rect">
            <a:avLst/>
          </a:prstGeom>
          <a:noFill/>
          <a:ln>
            <a:noFill/>
          </a:ln>
        </p:spPr>
        <p:txBody>
          <a:bodyPr spcFirstLastPara="1" wrap="square" lIns="60950" tIns="60950" rIns="60950" bIns="60950" anchor="ctr" anchorCtr="0">
            <a:noAutofit/>
          </a:bodyPr>
          <a:lstStyle>
            <a:lvl1pPr marR="0" lvl="0" algn="ctr" rtl="0">
              <a:lnSpc>
                <a:spcPct val="100000"/>
              </a:lnSpc>
              <a:spcBef>
                <a:spcPts val="0"/>
              </a:spcBef>
              <a:spcAft>
                <a:spcPts val="0"/>
              </a:spcAft>
              <a:buClr>
                <a:schemeClr val="lt1"/>
              </a:buClr>
              <a:buSzPts val="900"/>
              <a:buFont typeface="Arial"/>
              <a:buNone/>
              <a:defRPr sz="1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9pPr>
          </a:lstStyle>
          <a:p>
            <a:endParaRPr/>
          </a:p>
        </p:txBody>
      </p:sp>
      <p:sp>
        <p:nvSpPr>
          <p:cNvPr id="37" name="Google Shape;37;ge35c07f9d5_0_3468"/>
          <p:cNvSpPr txBox="1">
            <a:spLocks noGrp="1"/>
          </p:cNvSpPr>
          <p:nvPr>
            <p:ph type="sldNum" idx="12"/>
          </p:nvPr>
        </p:nvSpPr>
        <p:spPr>
          <a:xfrm>
            <a:off x="9271574" y="6446521"/>
            <a:ext cx="2844900" cy="431100"/>
          </a:xfrm>
          <a:prstGeom prst="rect">
            <a:avLst/>
          </a:prstGeom>
          <a:noFill/>
          <a:ln>
            <a:noFill/>
          </a:ln>
        </p:spPr>
        <p:txBody>
          <a:bodyPr spcFirstLastPara="1" wrap="square" lIns="60950" tIns="30475" rIns="60950" bIns="30475" anchor="ctr" anchorCtr="0">
            <a:spAutoFit/>
          </a:bodyPr>
          <a:lstStyle>
            <a:lvl1pPr marL="0" marR="0" lvl="0"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
        <p:nvSpPr>
          <p:cNvPr id="38" name="Google Shape;38;ge35c07f9d5_0_3468"/>
          <p:cNvSpPr txBox="1">
            <a:spLocks noGrp="1"/>
          </p:cNvSpPr>
          <p:nvPr>
            <p:ph type="body" idx="1"/>
          </p:nvPr>
        </p:nvSpPr>
        <p:spPr>
          <a:xfrm>
            <a:off x="825042" y="1202267"/>
            <a:ext cx="10542000" cy="411900"/>
          </a:xfrm>
          <a:prstGeom prst="rect">
            <a:avLst/>
          </a:prstGeom>
          <a:noFill/>
          <a:ln>
            <a:noFill/>
          </a:ln>
        </p:spPr>
        <p:txBody>
          <a:bodyPr spcFirstLastPara="1" wrap="square" lIns="45700" tIns="45700" rIns="45700" bIns="45700" anchor="ctr" anchorCtr="0">
            <a:normAutofit/>
          </a:bodyPr>
          <a:lstStyle>
            <a:lvl1pPr marL="457200" marR="0" lvl="0" indent="-228600" algn="ctr">
              <a:lnSpc>
                <a:spcPct val="100000"/>
              </a:lnSpc>
              <a:spcBef>
                <a:spcPts val="0"/>
              </a:spcBef>
              <a:spcAft>
                <a:spcPts val="0"/>
              </a:spcAft>
              <a:buClr>
                <a:schemeClr val="lt1"/>
              </a:buClr>
              <a:buSzPts val="2800"/>
              <a:buFont typeface="Arial"/>
              <a:buNone/>
              <a:defRPr sz="2100" b="0" i="1"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39" name="Google Shape;39;ge35c07f9d5_0_3468"/>
          <p:cNvSpPr txBox="1">
            <a:spLocks noGrp="1"/>
          </p:cNvSpPr>
          <p:nvPr>
            <p:ph type="body" idx="2"/>
          </p:nvPr>
        </p:nvSpPr>
        <p:spPr>
          <a:xfrm>
            <a:off x="825042" y="2802467"/>
            <a:ext cx="10542000" cy="564300"/>
          </a:xfrm>
          <a:prstGeom prst="rect">
            <a:avLst/>
          </a:prstGeom>
          <a:noFill/>
          <a:ln>
            <a:noFill/>
          </a:ln>
        </p:spPr>
        <p:txBody>
          <a:bodyPr spcFirstLastPara="1" wrap="square" lIns="45700" tIns="45700" rIns="45700" bIns="45700" anchor="b" anchorCtr="0">
            <a:normAutofit/>
          </a:bodyPr>
          <a:lstStyle>
            <a:lvl1pPr marL="457200" marR="0" lvl="0" indent="-228600" algn="ctr">
              <a:lnSpc>
                <a:spcPct val="100000"/>
              </a:lnSpc>
              <a:spcBef>
                <a:spcPts val="0"/>
              </a:spcBef>
              <a:spcAft>
                <a:spcPts val="0"/>
              </a:spcAft>
              <a:buClr>
                <a:schemeClr val="accent2"/>
              </a:buClr>
              <a:buSzPts val="2800"/>
              <a:buFont typeface="Arial"/>
              <a:buNone/>
              <a:defRPr sz="32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40" name="Google Shape;40;ge35c07f9d5_0_3468"/>
          <p:cNvSpPr txBox="1">
            <a:spLocks noGrp="1"/>
          </p:cNvSpPr>
          <p:nvPr>
            <p:ph type="body" idx="3"/>
          </p:nvPr>
        </p:nvSpPr>
        <p:spPr>
          <a:xfrm>
            <a:off x="821339" y="3344333"/>
            <a:ext cx="10542000" cy="1845900"/>
          </a:xfrm>
          <a:prstGeom prst="rect">
            <a:avLst/>
          </a:prstGeom>
          <a:noFill/>
          <a:ln>
            <a:noFill/>
          </a:ln>
        </p:spPr>
        <p:txBody>
          <a:bodyPr spcFirstLastPara="1" wrap="square" lIns="45700" tIns="45700" rIns="45700" bIns="45700" anchor="t" anchorCtr="0">
            <a:normAutofit/>
          </a:bodyPr>
          <a:lstStyle>
            <a:lvl1pPr marL="457200" marR="0" lvl="0" indent="-228600" algn="ctr">
              <a:lnSpc>
                <a:spcPct val="120000"/>
              </a:lnSpc>
              <a:spcBef>
                <a:spcPts val="0"/>
              </a:spcBef>
              <a:spcAft>
                <a:spcPts val="0"/>
              </a:spcAft>
              <a:buClr>
                <a:schemeClr val="lt1"/>
              </a:buClr>
              <a:buSzPts val="2800"/>
              <a:buFont typeface="Arial"/>
              <a:buNone/>
              <a:defRPr sz="1600" b="0" i="0"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pic>
        <p:nvPicPr>
          <p:cNvPr id="41" name="Google Shape;41;ge35c07f9d5_0_3468"/>
          <p:cNvPicPr preferRelativeResize="0"/>
          <p:nvPr/>
        </p:nvPicPr>
        <p:blipFill rotWithShape="1">
          <a:blip r:embed="rId2" cstate="print">
            <a:alphaModFix/>
          </a:blip>
          <a:srcRect/>
          <a:stretch/>
        </p:blipFill>
        <p:spPr>
          <a:xfrm>
            <a:off x="1354406" y="2539696"/>
            <a:ext cx="5417400" cy="396000"/>
          </a:xfrm>
          <a:prstGeom prst="rect">
            <a:avLst/>
          </a:prstGeom>
          <a:noFill/>
          <a:ln>
            <a:noFill/>
          </a:ln>
        </p:spPr>
      </p:pic>
      <p:pic>
        <p:nvPicPr>
          <p:cNvPr id="42" name="Google Shape;42;ge35c07f9d5_0_3468"/>
          <p:cNvPicPr preferRelativeResize="0"/>
          <p:nvPr/>
        </p:nvPicPr>
        <p:blipFill rotWithShape="1">
          <a:blip r:embed="rId2" cstate="print">
            <a:alphaModFix/>
          </a:blip>
          <a:srcRect/>
          <a:stretch/>
        </p:blipFill>
        <p:spPr>
          <a:xfrm>
            <a:off x="5684882" y="3171751"/>
            <a:ext cx="5417400" cy="396000"/>
          </a:xfrm>
          <a:prstGeom prst="rect">
            <a:avLst/>
          </a:prstGeom>
          <a:noFill/>
          <a:ln>
            <a:noFill/>
          </a:ln>
        </p:spPr>
      </p:pic>
    </p:spTree>
    <p:extLst>
      <p:ext uri="{BB962C8B-B14F-4D97-AF65-F5344CB8AC3E}">
        <p14:creationId xmlns:p14="http://schemas.microsoft.com/office/powerpoint/2010/main" val="15317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fade">
                                      <p:cBhvr>
                                        <p:cTn id="7" dur="500"/>
                                        <p:tgtEl>
                                          <p:spTgt spid="3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8">
                                            <p:txEl>
                                              <p:charRg st="1" end="1"/>
                                            </p:txEl>
                                          </p:spTgt>
                                        </p:tgtEl>
                                        <p:attrNameLst>
                                          <p:attrName>style.visibility</p:attrName>
                                        </p:attrNameLst>
                                      </p:cBhvr>
                                      <p:to>
                                        <p:strVal val="visible"/>
                                      </p:to>
                                    </p:set>
                                    <p:animEffect transition="in" filter="fade">
                                      <p:cBhvr>
                                        <p:cTn id="10" dur="500"/>
                                        <p:tgtEl>
                                          <p:spTgt spid="38">
                                            <p:txEl>
                                              <p:char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8">
                                            <p:txEl>
                                              <p:charRg st="1" end="1"/>
                                            </p:txEl>
                                          </p:spTgt>
                                        </p:tgtEl>
                                        <p:attrNameLst>
                                          <p:attrName>style.visibility</p:attrName>
                                        </p:attrNameLst>
                                      </p:cBhvr>
                                      <p:to>
                                        <p:strVal val="visible"/>
                                      </p:to>
                                    </p:set>
                                    <p:animEffect transition="in" filter="fade">
                                      <p:cBhvr>
                                        <p:cTn id="13" dur="500"/>
                                        <p:tgtEl>
                                          <p:spTgt spid="38">
                                            <p:txEl>
                                              <p:char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8">
                                            <p:txEl>
                                              <p:charRg st="1" end="1"/>
                                            </p:txEl>
                                          </p:spTgt>
                                        </p:tgtEl>
                                        <p:attrNameLst>
                                          <p:attrName>style.visibility</p:attrName>
                                        </p:attrNameLst>
                                      </p:cBhvr>
                                      <p:to>
                                        <p:strVal val="visible"/>
                                      </p:to>
                                    </p:set>
                                    <p:animEffect transition="in" filter="fade">
                                      <p:cBhvr>
                                        <p:cTn id="16" dur="500"/>
                                        <p:tgtEl>
                                          <p:spTgt spid="38">
                                            <p:txEl>
                                              <p:char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8">
                                            <p:txEl>
                                              <p:charRg st="1" end="1"/>
                                            </p:txEl>
                                          </p:spTgt>
                                        </p:tgtEl>
                                        <p:attrNameLst>
                                          <p:attrName>style.visibility</p:attrName>
                                        </p:attrNameLst>
                                      </p:cBhvr>
                                      <p:to>
                                        <p:strVal val="visible"/>
                                      </p:to>
                                    </p:set>
                                    <p:animEffect transition="in" filter="fade">
                                      <p:cBhvr>
                                        <p:cTn id="19" dur="500"/>
                                        <p:tgtEl>
                                          <p:spTgt spid="38">
                                            <p:txEl>
                                              <p:char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xEl>
                                              <p:charRg st="1" end="1"/>
                                            </p:txEl>
                                          </p:spTgt>
                                        </p:tgtEl>
                                        <p:attrNameLst>
                                          <p:attrName>style.visibility</p:attrName>
                                        </p:attrNameLst>
                                      </p:cBhvr>
                                      <p:to>
                                        <p:strVal val="visible"/>
                                      </p:to>
                                    </p:set>
                                    <p:animEffect transition="in" filter="fade">
                                      <p:cBhvr>
                                        <p:cTn id="22" dur="500"/>
                                        <p:tgtEl>
                                          <p:spTgt spid="38">
                                            <p:txEl>
                                              <p:char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8">
                                            <p:txEl>
                                              <p:charRg st="1" end="1"/>
                                            </p:txEl>
                                          </p:spTgt>
                                        </p:tgtEl>
                                        <p:attrNameLst>
                                          <p:attrName>style.visibility</p:attrName>
                                        </p:attrNameLst>
                                      </p:cBhvr>
                                      <p:to>
                                        <p:strVal val="visible"/>
                                      </p:to>
                                    </p:set>
                                    <p:animEffect transition="in" filter="fade">
                                      <p:cBhvr>
                                        <p:cTn id="25" dur="500"/>
                                        <p:tgtEl>
                                          <p:spTgt spid="38">
                                            <p:txEl>
                                              <p:char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8">
                                            <p:txEl>
                                              <p:charRg st="1" end="1"/>
                                            </p:txEl>
                                          </p:spTgt>
                                        </p:tgtEl>
                                        <p:attrNameLst>
                                          <p:attrName>style.visibility</p:attrName>
                                        </p:attrNameLst>
                                      </p:cBhvr>
                                      <p:to>
                                        <p:strVal val="visible"/>
                                      </p:to>
                                    </p:set>
                                    <p:animEffect transition="in" filter="fade">
                                      <p:cBhvr>
                                        <p:cTn id="28" dur="500"/>
                                        <p:tgtEl>
                                          <p:spTgt spid="38">
                                            <p:txEl>
                                              <p:charRg st="1" end="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8">
                                            <p:txEl>
                                              <p:charRg st="1" end="1"/>
                                            </p:txEl>
                                          </p:spTgt>
                                        </p:tgtEl>
                                        <p:attrNameLst>
                                          <p:attrName>style.visibility</p:attrName>
                                        </p:attrNameLst>
                                      </p:cBhvr>
                                      <p:to>
                                        <p:strVal val="visible"/>
                                      </p:to>
                                    </p:set>
                                    <p:animEffect transition="in" filter="fade">
                                      <p:cBhvr>
                                        <p:cTn id="31" dur="500"/>
                                        <p:tgtEl>
                                          <p:spTgt spid="38">
                                            <p:txEl>
                                              <p:charRg st="1" end="1"/>
                                            </p:txEl>
                                          </p:spTgt>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39">
                                            <p:txEl>
                                              <p:pRg st="0" end="0"/>
                                            </p:txEl>
                                          </p:spTgt>
                                        </p:tgtEl>
                                        <p:attrNameLst>
                                          <p:attrName>style.visibility</p:attrName>
                                        </p:attrNameLst>
                                      </p:cBhvr>
                                      <p:to>
                                        <p:strVal val="visible"/>
                                      </p:to>
                                    </p:set>
                                    <p:animEffect transition="in" filter="fade">
                                      <p:cBhvr>
                                        <p:cTn id="35" dur="500"/>
                                        <p:tgtEl>
                                          <p:spTgt spid="39">
                                            <p:txEl>
                                              <p:pRg st="0" end="0"/>
                                            </p:txEl>
                                          </p:spTgt>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39">
                                            <p:txEl>
                                              <p:charRg st="1" end="1"/>
                                            </p:txEl>
                                          </p:spTgt>
                                        </p:tgtEl>
                                        <p:attrNameLst>
                                          <p:attrName>style.visibility</p:attrName>
                                        </p:attrNameLst>
                                      </p:cBhvr>
                                      <p:to>
                                        <p:strVal val="visible"/>
                                      </p:to>
                                    </p:set>
                                    <p:animEffect transition="in" filter="fade">
                                      <p:cBhvr>
                                        <p:cTn id="39" dur="500"/>
                                        <p:tgtEl>
                                          <p:spTgt spid="39">
                                            <p:txEl>
                                              <p:charRg st="1" end="1"/>
                                            </p:txEl>
                                          </p:spTgt>
                                        </p:tgtEl>
                                      </p:cBhvr>
                                    </p:animEffect>
                                  </p:childTnLst>
                                </p:cTn>
                              </p:par>
                            </p:childTnLst>
                          </p:cTn>
                        </p:par>
                        <p:par>
                          <p:cTn id="40" fill="hold">
                            <p:stCondLst>
                              <p:cond delay="1500"/>
                            </p:stCondLst>
                            <p:childTnLst>
                              <p:par>
                                <p:cTn id="41" presetID="10" presetClass="entr" presetSubtype="0" fill="hold" nodeType="afterEffect">
                                  <p:stCondLst>
                                    <p:cond delay="0"/>
                                  </p:stCondLst>
                                  <p:childTnLst>
                                    <p:set>
                                      <p:cBhvr>
                                        <p:cTn id="42" dur="1" fill="hold">
                                          <p:stCondLst>
                                            <p:cond delay="0"/>
                                          </p:stCondLst>
                                        </p:cTn>
                                        <p:tgtEl>
                                          <p:spTgt spid="39">
                                            <p:txEl>
                                              <p:charRg st="1" end="1"/>
                                            </p:txEl>
                                          </p:spTgt>
                                        </p:tgtEl>
                                        <p:attrNameLst>
                                          <p:attrName>style.visibility</p:attrName>
                                        </p:attrNameLst>
                                      </p:cBhvr>
                                      <p:to>
                                        <p:strVal val="visible"/>
                                      </p:to>
                                    </p:set>
                                    <p:animEffect transition="in" filter="fade">
                                      <p:cBhvr>
                                        <p:cTn id="43" dur="500"/>
                                        <p:tgtEl>
                                          <p:spTgt spid="39">
                                            <p:txEl>
                                              <p:charRg st="1" end="1"/>
                                            </p:txEl>
                                          </p:spTgt>
                                        </p:tgtEl>
                                      </p:cBhvr>
                                    </p:animEffect>
                                  </p:childTnLst>
                                </p:cTn>
                              </p:par>
                            </p:childTnLst>
                          </p:cTn>
                        </p:par>
                        <p:par>
                          <p:cTn id="44" fill="hold">
                            <p:stCondLst>
                              <p:cond delay="2000"/>
                            </p:stCondLst>
                            <p:childTnLst>
                              <p:par>
                                <p:cTn id="45" presetID="10" presetClass="entr" presetSubtype="0" fill="hold" nodeType="afterEffect">
                                  <p:stCondLst>
                                    <p:cond delay="0"/>
                                  </p:stCondLst>
                                  <p:childTnLst>
                                    <p:set>
                                      <p:cBhvr>
                                        <p:cTn id="46" dur="1" fill="hold">
                                          <p:stCondLst>
                                            <p:cond delay="0"/>
                                          </p:stCondLst>
                                        </p:cTn>
                                        <p:tgtEl>
                                          <p:spTgt spid="39">
                                            <p:txEl>
                                              <p:charRg st="1" end="1"/>
                                            </p:txEl>
                                          </p:spTgt>
                                        </p:tgtEl>
                                        <p:attrNameLst>
                                          <p:attrName>style.visibility</p:attrName>
                                        </p:attrNameLst>
                                      </p:cBhvr>
                                      <p:to>
                                        <p:strVal val="visible"/>
                                      </p:to>
                                    </p:set>
                                    <p:animEffect transition="in" filter="fade">
                                      <p:cBhvr>
                                        <p:cTn id="47" dur="500"/>
                                        <p:tgtEl>
                                          <p:spTgt spid="39">
                                            <p:txEl>
                                              <p:charRg st="1" end="1"/>
                                            </p:txEl>
                                          </p:spTgt>
                                        </p:tgtEl>
                                      </p:cBhvr>
                                    </p:animEffect>
                                  </p:childTnLst>
                                </p:cTn>
                              </p:par>
                            </p:childTnLst>
                          </p:cTn>
                        </p:par>
                        <p:par>
                          <p:cTn id="48" fill="hold">
                            <p:stCondLst>
                              <p:cond delay="2500"/>
                            </p:stCondLst>
                            <p:childTnLst>
                              <p:par>
                                <p:cTn id="49" presetID="10" presetClass="entr" presetSubtype="0" fill="hold" nodeType="afterEffect">
                                  <p:stCondLst>
                                    <p:cond delay="0"/>
                                  </p:stCondLst>
                                  <p:childTnLst>
                                    <p:set>
                                      <p:cBhvr>
                                        <p:cTn id="50" dur="1" fill="hold">
                                          <p:stCondLst>
                                            <p:cond delay="0"/>
                                          </p:stCondLst>
                                        </p:cTn>
                                        <p:tgtEl>
                                          <p:spTgt spid="39">
                                            <p:txEl>
                                              <p:charRg st="1" end="1"/>
                                            </p:txEl>
                                          </p:spTgt>
                                        </p:tgtEl>
                                        <p:attrNameLst>
                                          <p:attrName>style.visibility</p:attrName>
                                        </p:attrNameLst>
                                      </p:cBhvr>
                                      <p:to>
                                        <p:strVal val="visible"/>
                                      </p:to>
                                    </p:set>
                                    <p:animEffect transition="in" filter="fade">
                                      <p:cBhvr>
                                        <p:cTn id="51" dur="500"/>
                                        <p:tgtEl>
                                          <p:spTgt spid="39">
                                            <p:txEl>
                                              <p:charRg st="1" end="1"/>
                                            </p:txEl>
                                          </p:spTgt>
                                        </p:tgtEl>
                                      </p:cBhvr>
                                    </p:animEffect>
                                  </p:childTnLst>
                                </p:cTn>
                              </p:par>
                            </p:childTnLst>
                          </p:cTn>
                        </p:par>
                        <p:par>
                          <p:cTn id="52" fill="hold">
                            <p:stCondLst>
                              <p:cond delay="3000"/>
                            </p:stCondLst>
                            <p:childTnLst>
                              <p:par>
                                <p:cTn id="53" presetID="10" presetClass="entr" presetSubtype="0" fill="hold" nodeType="afterEffect">
                                  <p:stCondLst>
                                    <p:cond delay="0"/>
                                  </p:stCondLst>
                                  <p:childTnLst>
                                    <p:set>
                                      <p:cBhvr>
                                        <p:cTn id="54" dur="1" fill="hold">
                                          <p:stCondLst>
                                            <p:cond delay="0"/>
                                          </p:stCondLst>
                                        </p:cTn>
                                        <p:tgtEl>
                                          <p:spTgt spid="39">
                                            <p:txEl>
                                              <p:charRg st="1" end="1"/>
                                            </p:txEl>
                                          </p:spTgt>
                                        </p:tgtEl>
                                        <p:attrNameLst>
                                          <p:attrName>style.visibility</p:attrName>
                                        </p:attrNameLst>
                                      </p:cBhvr>
                                      <p:to>
                                        <p:strVal val="visible"/>
                                      </p:to>
                                    </p:set>
                                    <p:animEffect transition="in" filter="fade">
                                      <p:cBhvr>
                                        <p:cTn id="55" dur="500"/>
                                        <p:tgtEl>
                                          <p:spTgt spid="39">
                                            <p:txEl>
                                              <p:charRg st="1" end="1"/>
                                            </p:txEl>
                                          </p:spTgt>
                                        </p:tgtEl>
                                      </p:cBhvr>
                                    </p:animEffect>
                                  </p:childTnLst>
                                </p:cTn>
                              </p:par>
                            </p:childTnLst>
                          </p:cTn>
                        </p:par>
                        <p:par>
                          <p:cTn id="56" fill="hold">
                            <p:stCondLst>
                              <p:cond delay="3500"/>
                            </p:stCondLst>
                            <p:childTnLst>
                              <p:par>
                                <p:cTn id="57" presetID="10" presetClass="entr" presetSubtype="0" fill="hold" nodeType="afterEffect">
                                  <p:stCondLst>
                                    <p:cond delay="0"/>
                                  </p:stCondLst>
                                  <p:childTnLst>
                                    <p:set>
                                      <p:cBhvr>
                                        <p:cTn id="58" dur="1" fill="hold">
                                          <p:stCondLst>
                                            <p:cond delay="0"/>
                                          </p:stCondLst>
                                        </p:cTn>
                                        <p:tgtEl>
                                          <p:spTgt spid="39">
                                            <p:txEl>
                                              <p:charRg st="1" end="1"/>
                                            </p:txEl>
                                          </p:spTgt>
                                        </p:tgtEl>
                                        <p:attrNameLst>
                                          <p:attrName>style.visibility</p:attrName>
                                        </p:attrNameLst>
                                      </p:cBhvr>
                                      <p:to>
                                        <p:strVal val="visible"/>
                                      </p:to>
                                    </p:set>
                                    <p:animEffect transition="in" filter="fade">
                                      <p:cBhvr>
                                        <p:cTn id="59" dur="500"/>
                                        <p:tgtEl>
                                          <p:spTgt spid="39">
                                            <p:txEl>
                                              <p:charRg st="1" end="1"/>
                                            </p:txEl>
                                          </p:spTgt>
                                        </p:tgtEl>
                                      </p:cBhvr>
                                    </p:animEffect>
                                  </p:childTnLst>
                                </p:cTn>
                              </p:par>
                            </p:childTnLst>
                          </p:cTn>
                        </p:par>
                        <p:par>
                          <p:cTn id="60" fill="hold">
                            <p:stCondLst>
                              <p:cond delay="4000"/>
                            </p:stCondLst>
                            <p:childTnLst>
                              <p:par>
                                <p:cTn id="61" presetID="10" presetClass="entr" presetSubtype="0" fill="hold" nodeType="afterEffect">
                                  <p:stCondLst>
                                    <p:cond delay="0"/>
                                  </p:stCondLst>
                                  <p:childTnLst>
                                    <p:set>
                                      <p:cBhvr>
                                        <p:cTn id="62" dur="1" fill="hold">
                                          <p:stCondLst>
                                            <p:cond delay="0"/>
                                          </p:stCondLst>
                                        </p:cTn>
                                        <p:tgtEl>
                                          <p:spTgt spid="39">
                                            <p:txEl>
                                              <p:charRg st="1" end="1"/>
                                            </p:txEl>
                                          </p:spTgt>
                                        </p:tgtEl>
                                        <p:attrNameLst>
                                          <p:attrName>style.visibility</p:attrName>
                                        </p:attrNameLst>
                                      </p:cBhvr>
                                      <p:to>
                                        <p:strVal val="visible"/>
                                      </p:to>
                                    </p:set>
                                    <p:animEffect transition="in" filter="fade">
                                      <p:cBhvr>
                                        <p:cTn id="63" dur="500"/>
                                        <p:tgtEl>
                                          <p:spTgt spid="39">
                                            <p:txEl>
                                              <p:charRg st="1" end="1"/>
                                            </p:txEl>
                                          </p:spTgt>
                                        </p:tgtEl>
                                      </p:cBhvr>
                                    </p:animEffect>
                                  </p:childTnLst>
                                </p:cTn>
                              </p:par>
                            </p:childTnLst>
                          </p:cTn>
                        </p:par>
                        <p:par>
                          <p:cTn id="64" fill="hold">
                            <p:stCondLst>
                              <p:cond delay="4500"/>
                            </p:stCondLst>
                            <p:childTnLst>
                              <p:par>
                                <p:cTn id="65" presetID="10" presetClass="entr" presetSubtype="0" fill="hold" nodeType="afterEffect">
                                  <p:stCondLst>
                                    <p:cond delay="0"/>
                                  </p:stCondLst>
                                  <p:childTnLst>
                                    <p:set>
                                      <p:cBhvr>
                                        <p:cTn id="66" dur="1" fill="hold">
                                          <p:stCondLst>
                                            <p:cond delay="0"/>
                                          </p:stCondLst>
                                        </p:cTn>
                                        <p:tgtEl>
                                          <p:spTgt spid="39">
                                            <p:txEl>
                                              <p:charRg st="1" end="1"/>
                                            </p:txEl>
                                          </p:spTgt>
                                        </p:tgtEl>
                                        <p:attrNameLst>
                                          <p:attrName>style.visibility</p:attrName>
                                        </p:attrNameLst>
                                      </p:cBhvr>
                                      <p:to>
                                        <p:strVal val="visible"/>
                                      </p:to>
                                    </p:set>
                                    <p:animEffect transition="in" filter="fade">
                                      <p:cBhvr>
                                        <p:cTn id="67" dur="500"/>
                                        <p:tgtEl>
                                          <p:spTgt spid="39">
                                            <p:txEl>
                                              <p:charRg st="1" end="1"/>
                                            </p:txEl>
                                          </p:spTgt>
                                        </p:tgtEl>
                                      </p:cBhvr>
                                    </p:animEffect>
                                  </p:childTnLst>
                                </p:cTn>
                              </p:par>
                            </p:childTnLst>
                          </p:cTn>
                        </p:par>
                        <p:par>
                          <p:cTn id="68" fill="hold">
                            <p:stCondLst>
                              <p:cond delay="5000"/>
                            </p:stCondLst>
                            <p:childTnLst>
                              <p:par>
                                <p:cTn id="69" presetID="10" presetClass="entr" presetSubtype="0" fill="hold" nodeType="after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fade">
                                      <p:cBhvr>
                                        <p:cTn id="71" dur="1000"/>
                                        <p:tgtEl>
                                          <p:spTgt spid="41"/>
                                        </p:tgtEl>
                                      </p:cBhvr>
                                    </p:animEffect>
                                  </p:childTnLst>
                                </p:cTn>
                              </p:par>
                              <p:par>
                                <p:cTn id="72" presetID="10" presetClass="entr" presetSubtype="0" fill="hold" nodeType="with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fade">
                                      <p:cBhvr>
                                        <p:cTn id="74" dur="1000"/>
                                        <p:tgtEl>
                                          <p:spTgt spid="42"/>
                                        </p:tgtEl>
                                      </p:cBhvr>
                                    </p:animEffect>
                                  </p:childTnLst>
                                </p:cTn>
                              </p:par>
                            </p:childTnLst>
                          </p:cTn>
                        </p:par>
                        <p:par>
                          <p:cTn id="75" fill="hold">
                            <p:stCondLst>
                              <p:cond delay="6000"/>
                            </p:stCondLst>
                            <p:childTnLst>
                              <p:par>
                                <p:cTn id="76" presetID="10" presetClass="entr" presetSubtype="0" fill="hold" nodeType="after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fade">
                                      <p:cBhvr>
                                        <p:cTn id="78" dur="7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s" preserve="1">
  <p:cSld name="Contents">
    <p:spTree>
      <p:nvGrpSpPr>
        <p:cNvPr id="1" name="Shape 43"/>
        <p:cNvGrpSpPr/>
        <p:nvPr/>
      </p:nvGrpSpPr>
      <p:grpSpPr>
        <a:xfrm>
          <a:off x="0" y="0"/>
          <a:ext cx="0" cy="0"/>
          <a:chOff x="0" y="0"/>
          <a:chExt cx="0" cy="0"/>
        </a:xfrm>
      </p:grpSpPr>
      <p:sp>
        <p:nvSpPr>
          <p:cNvPr id="44" name="Google Shape;44;ge35c07f9d5_0_4432"/>
          <p:cNvSpPr/>
          <p:nvPr/>
        </p:nvSpPr>
        <p:spPr>
          <a:xfrm>
            <a:off x="0" y="1236133"/>
            <a:ext cx="6546300" cy="321900"/>
          </a:xfrm>
          <a:prstGeom prst="rect">
            <a:avLst/>
          </a:prstGeom>
          <a:gradFill>
            <a:gsLst>
              <a:gs pos="0">
                <a:srgbClr val="FFFFFF">
                  <a:alpha val="68235"/>
                </a:srgbClr>
              </a:gs>
              <a:gs pos="29000">
                <a:srgbClr val="FFFFFF">
                  <a:alpha val="40392"/>
                </a:srgbClr>
              </a:gs>
              <a:gs pos="62000">
                <a:srgbClr val="FFFFFF">
                  <a:alpha val="392"/>
                </a:srgbClr>
              </a:gs>
              <a:gs pos="100000">
                <a:srgbClr val="FFFFFF">
                  <a:alpha val="24313"/>
                </a:srgbClr>
              </a:gs>
            </a:gsLst>
            <a:lin ang="5400012" scaled="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45" name="Google Shape;45;ge35c07f9d5_0_4432"/>
          <p:cNvSpPr/>
          <p:nvPr/>
        </p:nvSpPr>
        <p:spPr>
          <a:xfrm>
            <a:off x="7491019" y="0"/>
            <a:ext cx="4701000" cy="6858000"/>
          </a:xfrm>
          <a:prstGeom prst="rect">
            <a:avLst/>
          </a:prstGeom>
          <a:solidFill>
            <a:schemeClr val="dk1">
              <a:alpha val="20000"/>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46" name="Google Shape;46;ge35c07f9d5_0_4432"/>
          <p:cNvSpPr txBox="1">
            <a:spLocks noGrp="1"/>
          </p:cNvSpPr>
          <p:nvPr>
            <p:ph type="ftr" idx="11"/>
          </p:nvPr>
        </p:nvSpPr>
        <p:spPr>
          <a:xfrm>
            <a:off x="3335456" y="6495947"/>
            <a:ext cx="5521200" cy="365100"/>
          </a:xfrm>
          <a:prstGeom prst="rect">
            <a:avLst/>
          </a:prstGeom>
          <a:noFill/>
          <a:ln>
            <a:noFill/>
          </a:ln>
        </p:spPr>
        <p:txBody>
          <a:bodyPr spcFirstLastPara="1" wrap="square" lIns="60950" tIns="60950" rIns="60950" bIns="60950" anchor="ctr" anchorCtr="0">
            <a:noAutofit/>
          </a:bodyPr>
          <a:lstStyle>
            <a:lvl1pPr marR="0" lvl="0" algn="ctr" rtl="0">
              <a:lnSpc>
                <a:spcPct val="100000"/>
              </a:lnSpc>
              <a:spcBef>
                <a:spcPts val="0"/>
              </a:spcBef>
              <a:spcAft>
                <a:spcPts val="0"/>
              </a:spcAft>
              <a:buClr>
                <a:schemeClr val="lt1"/>
              </a:buClr>
              <a:buSzPts val="900"/>
              <a:buFont typeface="Arial"/>
              <a:buNone/>
              <a:defRPr sz="1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9pPr>
          </a:lstStyle>
          <a:p>
            <a:endParaRPr/>
          </a:p>
        </p:txBody>
      </p:sp>
      <p:sp>
        <p:nvSpPr>
          <p:cNvPr id="47" name="Google Shape;47;ge35c07f9d5_0_4432"/>
          <p:cNvSpPr txBox="1">
            <a:spLocks noGrp="1"/>
          </p:cNvSpPr>
          <p:nvPr>
            <p:ph type="sldNum" idx="12"/>
          </p:nvPr>
        </p:nvSpPr>
        <p:spPr>
          <a:xfrm>
            <a:off x="9271574" y="6446521"/>
            <a:ext cx="2844900" cy="431100"/>
          </a:xfrm>
          <a:prstGeom prst="rect">
            <a:avLst/>
          </a:prstGeom>
          <a:noFill/>
          <a:ln>
            <a:noFill/>
          </a:ln>
        </p:spPr>
        <p:txBody>
          <a:bodyPr spcFirstLastPara="1" wrap="square" lIns="60950" tIns="30475" rIns="60950" bIns="30475" anchor="ctr" anchorCtr="0">
            <a:spAutoFit/>
          </a:bodyPr>
          <a:lstStyle>
            <a:lvl1pPr marL="0" marR="0" lvl="0"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
        <p:nvSpPr>
          <p:cNvPr id="48" name="Google Shape;48;ge35c07f9d5_0_4432"/>
          <p:cNvSpPr/>
          <p:nvPr/>
        </p:nvSpPr>
        <p:spPr>
          <a:xfrm>
            <a:off x="521004" y="1681150"/>
            <a:ext cx="6025200" cy="4472700"/>
          </a:xfrm>
          <a:prstGeom prst="round2DiagRect">
            <a:avLst>
              <a:gd name="adj1" fmla="val 2886"/>
              <a:gd name="adj2" fmla="val 0"/>
            </a:avLst>
          </a:prstGeom>
          <a:solidFill>
            <a:schemeClr val="dk1">
              <a:alpha val="20000"/>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49" name="Google Shape;49;ge35c07f9d5_0_4432"/>
          <p:cNvSpPr>
            <a:spLocks noGrp="1"/>
          </p:cNvSpPr>
          <p:nvPr>
            <p:ph type="pic" idx="2"/>
          </p:nvPr>
        </p:nvSpPr>
        <p:spPr>
          <a:xfrm>
            <a:off x="641450" y="1805473"/>
            <a:ext cx="5784000" cy="4224000"/>
          </a:xfrm>
          <a:prstGeom prst="round2DiagRect">
            <a:avLst>
              <a:gd name="adj1" fmla="val 1663"/>
              <a:gd name="adj2" fmla="val 0"/>
            </a:avLst>
          </a:prstGeom>
          <a:solidFill>
            <a:schemeClr val="dk1">
              <a:alpha val="28627"/>
            </a:schemeClr>
          </a:solidFill>
          <a:ln>
            <a:noFill/>
          </a:ln>
        </p:spPr>
        <p:txBody>
          <a:bodyPr spcFirstLastPara="1" wrap="square" lIns="60950" tIns="60950" rIns="60950" bIns="60950" anchor="t" anchorCtr="0">
            <a:noAutofit/>
          </a:bodyPr>
          <a:lstStyle>
            <a:lvl1pPr marR="0" lvl="0" algn="l" rtl="0">
              <a:lnSpc>
                <a:spcPct val="100000"/>
              </a:lnSpc>
              <a:spcBef>
                <a:spcPts val="300"/>
              </a:spcBef>
              <a:spcAft>
                <a:spcPts val="0"/>
              </a:spcAft>
              <a:buClr>
                <a:schemeClr val="lt1"/>
              </a:buClr>
              <a:buSzPts val="9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50" name="Google Shape;50;ge35c07f9d5_0_4432"/>
          <p:cNvSpPr/>
          <p:nvPr/>
        </p:nvSpPr>
        <p:spPr>
          <a:xfrm>
            <a:off x="7070728" y="625691"/>
            <a:ext cx="840000" cy="840600"/>
          </a:xfrm>
          <a:prstGeom prst="ellipse">
            <a:avLst/>
          </a:prstGeom>
          <a:gradFill>
            <a:gsLst>
              <a:gs pos="0">
                <a:schemeClr val="dk2"/>
              </a:gs>
              <a:gs pos="21000">
                <a:srgbClr val="FFFFFF"/>
              </a:gs>
              <a:gs pos="67000">
                <a:srgbClr val="FFFFFF">
                  <a:alpha val="16078"/>
                </a:srgbClr>
              </a:gs>
              <a:gs pos="88000">
                <a:srgbClr val="FFFFFF">
                  <a:alpha val="40000"/>
                </a:srgbClr>
              </a:gs>
              <a:gs pos="100000">
                <a:schemeClr val="dk2"/>
              </a:gs>
            </a:gsLst>
            <a:path path="circle">
              <a:fillToRect r="100000" b="100000"/>
            </a:path>
            <a:tileRect l="-100000" t="-10000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51" name="Google Shape;51;ge35c07f9d5_0_4432"/>
          <p:cNvSpPr>
            <a:spLocks noGrp="1"/>
          </p:cNvSpPr>
          <p:nvPr>
            <p:ph type="pic" idx="3"/>
          </p:nvPr>
        </p:nvSpPr>
        <p:spPr>
          <a:xfrm>
            <a:off x="7306181" y="860707"/>
            <a:ext cx="369600" cy="370500"/>
          </a:xfrm>
          <a:prstGeom prst="rect">
            <a:avLst/>
          </a:prstGeom>
          <a:noFill/>
          <a:ln>
            <a:noFill/>
          </a:ln>
        </p:spPr>
        <p:txBody>
          <a:bodyPr spcFirstLastPara="1" wrap="square" lIns="60950" tIns="60950" rIns="60950" bIns="60950" anchor="t" anchorCtr="0">
            <a:noAutofit/>
          </a:bodyPr>
          <a:lstStyle>
            <a:lvl1pPr marR="0" lvl="0" algn="l" rtl="0">
              <a:lnSpc>
                <a:spcPct val="100000"/>
              </a:lnSpc>
              <a:spcBef>
                <a:spcPts val="100"/>
              </a:spcBef>
              <a:spcAft>
                <a:spcPts val="0"/>
              </a:spcAft>
              <a:buClr>
                <a:schemeClr val="lt1"/>
              </a:buClr>
              <a:buSzPts val="900"/>
              <a:buFont typeface="Arial"/>
              <a:buNone/>
              <a:defRPr sz="700" b="0" i="0" u="none" strike="noStrike" cap="none">
                <a:solidFill>
                  <a:schemeClr val="lt1"/>
                </a:solidFill>
                <a:latin typeface="Arial"/>
                <a:ea typeface="Arial"/>
                <a:cs typeface="Arial"/>
                <a:sym typeface="Arial"/>
              </a:defRPr>
            </a:lvl1pPr>
            <a:lvl2pPr marR="0" lvl="1"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52" name="Google Shape;52;ge35c07f9d5_0_4432"/>
          <p:cNvSpPr txBox="1">
            <a:spLocks noGrp="1"/>
          </p:cNvSpPr>
          <p:nvPr>
            <p:ph type="body" idx="1"/>
          </p:nvPr>
        </p:nvSpPr>
        <p:spPr>
          <a:xfrm>
            <a:off x="7987832" y="608686"/>
            <a:ext cx="3739500" cy="643200"/>
          </a:xfrm>
          <a:prstGeom prst="rect">
            <a:avLst/>
          </a:prstGeom>
          <a:noFill/>
          <a:ln>
            <a:noFill/>
          </a:ln>
        </p:spPr>
        <p:txBody>
          <a:bodyPr spcFirstLastPara="1" wrap="square" lIns="45700" tIns="45700" rIns="45700" bIns="45700" anchor="ctr" anchorCtr="0">
            <a:normAutofit/>
          </a:bodyPr>
          <a:lstStyle>
            <a:lvl1pPr marL="457200" marR="0" lvl="0" indent="-228600" algn="l">
              <a:lnSpc>
                <a:spcPct val="100000"/>
              </a:lnSpc>
              <a:spcBef>
                <a:spcPts val="0"/>
              </a:spcBef>
              <a:spcAft>
                <a:spcPts val="0"/>
              </a:spcAft>
              <a:buClr>
                <a:schemeClr val="accent2"/>
              </a:buClr>
              <a:buSzPts val="2800"/>
              <a:buFont typeface="Arial"/>
              <a:buNone/>
              <a:defRPr sz="27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53" name="Google Shape;53;ge35c07f9d5_0_4432"/>
          <p:cNvSpPr txBox="1">
            <a:spLocks noGrp="1"/>
          </p:cNvSpPr>
          <p:nvPr>
            <p:ph type="body" idx="4"/>
          </p:nvPr>
        </p:nvSpPr>
        <p:spPr>
          <a:xfrm>
            <a:off x="7980696" y="1071735"/>
            <a:ext cx="3775800" cy="380100"/>
          </a:xfrm>
          <a:prstGeom prst="rect">
            <a:avLst/>
          </a:prstGeom>
          <a:noFill/>
          <a:ln>
            <a:noFill/>
          </a:ln>
        </p:spPr>
        <p:txBody>
          <a:bodyPr spcFirstLastPara="1" wrap="square" lIns="45700" tIns="45700" rIns="45700" bIns="45700" anchor="t" anchorCtr="0">
            <a:normAutofit/>
          </a:bodyPr>
          <a:lstStyle>
            <a:lvl1pPr marL="457200" marR="0" lvl="0" indent="-228600" algn="l">
              <a:lnSpc>
                <a:spcPct val="100000"/>
              </a:lnSpc>
              <a:spcBef>
                <a:spcPts val="0"/>
              </a:spcBef>
              <a:spcAft>
                <a:spcPts val="0"/>
              </a:spcAft>
              <a:buClr>
                <a:schemeClr val="accent2"/>
              </a:buClr>
              <a:buSzPts val="2800"/>
              <a:buFont typeface="Arial"/>
              <a:buNone/>
              <a:defRPr sz="1600" b="0" i="1"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54" name="Google Shape;54;ge35c07f9d5_0_4432"/>
          <p:cNvSpPr/>
          <p:nvPr/>
        </p:nvSpPr>
        <p:spPr>
          <a:xfrm>
            <a:off x="7070728" y="1797590"/>
            <a:ext cx="840000" cy="840600"/>
          </a:xfrm>
          <a:prstGeom prst="ellipse">
            <a:avLst/>
          </a:prstGeom>
          <a:gradFill>
            <a:gsLst>
              <a:gs pos="0">
                <a:schemeClr val="dk2"/>
              </a:gs>
              <a:gs pos="21000">
                <a:srgbClr val="FFFFFF"/>
              </a:gs>
              <a:gs pos="67000">
                <a:srgbClr val="FFFFFF">
                  <a:alpha val="16078"/>
                </a:srgbClr>
              </a:gs>
              <a:gs pos="88000">
                <a:srgbClr val="FFFFFF">
                  <a:alpha val="40000"/>
                </a:srgbClr>
              </a:gs>
              <a:gs pos="100000">
                <a:schemeClr val="dk2"/>
              </a:gs>
            </a:gsLst>
            <a:path path="circle">
              <a:fillToRect r="100000" b="100000"/>
            </a:path>
            <a:tileRect l="-100000" t="-10000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55" name="Google Shape;55;ge35c07f9d5_0_4432"/>
          <p:cNvSpPr>
            <a:spLocks noGrp="1"/>
          </p:cNvSpPr>
          <p:nvPr>
            <p:ph type="pic" idx="5"/>
          </p:nvPr>
        </p:nvSpPr>
        <p:spPr>
          <a:xfrm>
            <a:off x="7306181" y="2032606"/>
            <a:ext cx="369600" cy="370500"/>
          </a:xfrm>
          <a:prstGeom prst="rect">
            <a:avLst/>
          </a:prstGeom>
          <a:noFill/>
          <a:ln>
            <a:noFill/>
          </a:ln>
        </p:spPr>
        <p:txBody>
          <a:bodyPr spcFirstLastPara="1" wrap="square" lIns="60950" tIns="60950" rIns="60950" bIns="60950" anchor="t" anchorCtr="0">
            <a:noAutofit/>
          </a:bodyPr>
          <a:lstStyle>
            <a:lvl1pPr marR="0" lvl="0" algn="l" rtl="0">
              <a:lnSpc>
                <a:spcPct val="100000"/>
              </a:lnSpc>
              <a:spcBef>
                <a:spcPts val="100"/>
              </a:spcBef>
              <a:spcAft>
                <a:spcPts val="0"/>
              </a:spcAft>
              <a:buClr>
                <a:schemeClr val="lt1"/>
              </a:buClr>
              <a:buSzPts val="900"/>
              <a:buFont typeface="Arial"/>
              <a:buNone/>
              <a:defRPr sz="700" b="0" i="0" u="none" strike="noStrike" cap="none">
                <a:solidFill>
                  <a:schemeClr val="lt1"/>
                </a:solidFill>
                <a:latin typeface="Arial"/>
                <a:ea typeface="Arial"/>
                <a:cs typeface="Arial"/>
                <a:sym typeface="Arial"/>
              </a:defRPr>
            </a:lvl1pPr>
            <a:lvl2pPr marR="0" lvl="1"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56" name="Google Shape;56;ge35c07f9d5_0_4432"/>
          <p:cNvSpPr txBox="1">
            <a:spLocks noGrp="1"/>
          </p:cNvSpPr>
          <p:nvPr>
            <p:ph type="body" idx="6"/>
          </p:nvPr>
        </p:nvSpPr>
        <p:spPr>
          <a:xfrm>
            <a:off x="7987832" y="1780587"/>
            <a:ext cx="3739500" cy="643200"/>
          </a:xfrm>
          <a:prstGeom prst="rect">
            <a:avLst/>
          </a:prstGeom>
          <a:noFill/>
          <a:ln>
            <a:noFill/>
          </a:ln>
        </p:spPr>
        <p:txBody>
          <a:bodyPr spcFirstLastPara="1" wrap="square" lIns="45700" tIns="45700" rIns="45700" bIns="45700" anchor="ctr" anchorCtr="0">
            <a:normAutofit/>
          </a:bodyPr>
          <a:lstStyle>
            <a:lvl1pPr marL="457200" marR="0" lvl="0" indent="-228600" algn="l">
              <a:lnSpc>
                <a:spcPct val="100000"/>
              </a:lnSpc>
              <a:spcBef>
                <a:spcPts val="0"/>
              </a:spcBef>
              <a:spcAft>
                <a:spcPts val="0"/>
              </a:spcAft>
              <a:buClr>
                <a:schemeClr val="accent2"/>
              </a:buClr>
              <a:buSzPts val="2800"/>
              <a:buFont typeface="Arial"/>
              <a:buNone/>
              <a:defRPr sz="27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57" name="Google Shape;57;ge35c07f9d5_0_4432"/>
          <p:cNvSpPr txBox="1">
            <a:spLocks noGrp="1"/>
          </p:cNvSpPr>
          <p:nvPr>
            <p:ph type="body" idx="7"/>
          </p:nvPr>
        </p:nvSpPr>
        <p:spPr>
          <a:xfrm>
            <a:off x="7980696" y="2243635"/>
            <a:ext cx="3775800" cy="380100"/>
          </a:xfrm>
          <a:prstGeom prst="rect">
            <a:avLst/>
          </a:prstGeom>
          <a:noFill/>
          <a:ln>
            <a:noFill/>
          </a:ln>
        </p:spPr>
        <p:txBody>
          <a:bodyPr spcFirstLastPara="1" wrap="square" lIns="45700" tIns="45700" rIns="45700" bIns="45700" anchor="t" anchorCtr="0">
            <a:normAutofit/>
          </a:bodyPr>
          <a:lstStyle>
            <a:lvl1pPr marL="457200" marR="0" lvl="0" indent="-228600" algn="l">
              <a:lnSpc>
                <a:spcPct val="100000"/>
              </a:lnSpc>
              <a:spcBef>
                <a:spcPts val="0"/>
              </a:spcBef>
              <a:spcAft>
                <a:spcPts val="0"/>
              </a:spcAft>
              <a:buClr>
                <a:schemeClr val="accent2"/>
              </a:buClr>
              <a:buSzPts val="2800"/>
              <a:buFont typeface="Arial"/>
              <a:buNone/>
              <a:defRPr sz="1600" b="0" i="1"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58" name="Google Shape;58;ge35c07f9d5_0_4432"/>
          <p:cNvSpPr/>
          <p:nvPr/>
        </p:nvSpPr>
        <p:spPr>
          <a:xfrm>
            <a:off x="7070728" y="2969491"/>
            <a:ext cx="840000" cy="840600"/>
          </a:xfrm>
          <a:prstGeom prst="ellipse">
            <a:avLst/>
          </a:prstGeom>
          <a:gradFill>
            <a:gsLst>
              <a:gs pos="0">
                <a:schemeClr val="dk2"/>
              </a:gs>
              <a:gs pos="21000">
                <a:srgbClr val="FFFFFF"/>
              </a:gs>
              <a:gs pos="67000">
                <a:srgbClr val="FFFFFF">
                  <a:alpha val="16078"/>
                </a:srgbClr>
              </a:gs>
              <a:gs pos="88000">
                <a:srgbClr val="FFFFFF">
                  <a:alpha val="40000"/>
                </a:srgbClr>
              </a:gs>
              <a:gs pos="100000">
                <a:schemeClr val="dk2"/>
              </a:gs>
            </a:gsLst>
            <a:path path="circle">
              <a:fillToRect r="100000" b="100000"/>
            </a:path>
            <a:tileRect l="-100000" t="-10000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59" name="Google Shape;59;ge35c07f9d5_0_4432"/>
          <p:cNvSpPr>
            <a:spLocks noGrp="1"/>
          </p:cNvSpPr>
          <p:nvPr>
            <p:ph type="pic" idx="8"/>
          </p:nvPr>
        </p:nvSpPr>
        <p:spPr>
          <a:xfrm>
            <a:off x="7306181" y="3204507"/>
            <a:ext cx="369600" cy="370500"/>
          </a:xfrm>
          <a:prstGeom prst="rect">
            <a:avLst/>
          </a:prstGeom>
          <a:noFill/>
          <a:ln>
            <a:noFill/>
          </a:ln>
        </p:spPr>
        <p:txBody>
          <a:bodyPr spcFirstLastPara="1" wrap="square" lIns="60950" tIns="60950" rIns="60950" bIns="60950" anchor="t" anchorCtr="0">
            <a:noAutofit/>
          </a:bodyPr>
          <a:lstStyle>
            <a:lvl1pPr marR="0" lvl="0" algn="l" rtl="0">
              <a:lnSpc>
                <a:spcPct val="100000"/>
              </a:lnSpc>
              <a:spcBef>
                <a:spcPts val="100"/>
              </a:spcBef>
              <a:spcAft>
                <a:spcPts val="0"/>
              </a:spcAft>
              <a:buClr>
                <a:schemeClr val="lt1"/>
              </a:buClr>
              <a:buSzPts val="900"/>
              <a:buFont typeface="Arial"/>
              <a:buNone/>
              <a:defRPr sz="700" b="0" i="0" u="none" strike="noStrike" cap="none">
                <a:solidFill>
                  <a:schemeClr val="lt1"/>
                </a:solidFill>
                <a:latin typeface="Arial"/>
                <a:ea typeface="Arial"/>
                <a:cs typeface="Arial"/>
                <a:sym typeface="Arial"/>
              </a:defRPr>
            </a:lvl1pPr>
            <a:lvl2pPr marR="0" lvl="1"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0" name="Google Shape;60;ge35c07f9d5_0_4432"/>
          <p:cNvSpPr txBox="1">
            <a:spLocks noGrp="1"/>
          </p:cNvSpPr>
          <p:nvPr>
            <p:ph type="body" idx="9"/>
          </p:nvPr>
        </p:nvSpPr>
        <p:spPr>
          <a:xfrm>
            <a:off x="7987832" y="2952487"/>
            <a:ext cx="3739500" cy="643200"/>
          </a:xfrm>
          <a:prstGeom prst="rect">
            <a:avLst/>
          </a:prstGeom>
          <a:noFill/>
          <a:ln>
            <a:noFill/>
          </a:ln>
        </p:spPr>
        <p:txBody>
          <a:bodyPr spcFirstLastPara="1" wrap="square" lIns="45700" tIns="45700" rIns="45700" bIns="45700" anchor="ctr" anchorCtr="0">
            <a:normAutofit/>
          </a:bodyPr>
          <a:lstStyle>
            <a:lvl1pPr marL="457200" marR="0" lvl="0" indent="-228600" algn="l">
              <a:lnSpc>
                <a:spcPct val="100000"/>
              </a:lnSpc>
              <a:spcBef>
                <a:spcPts val="0"/>
              </a:spcBef>
              <a:spcAft>
                <a:spcPts val="0"/>
              </a:spcAft>
              <a:buClr>
                <a:schemeClr val="accent2"/>
              </a:buClr>
              <a:buSzPts val="2800"/>
              <a:buFont typeface="Arial"/>
              <a:buNone/>
              <a:defRPr sz="27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1" name="Google Shape;61;ge35c07f9d5_0_4432"/>
          <p:cNvSpPr txBox="1">
            <a:spLocks noGrp="1"/>
          </p:cNvSpPr>
          <p:nvPr>
            <p:ph type="body" idx="13"/>
          </p:nvPr>
        </p:nvSpPr>
        <p:spPr>
          <a:xfrm>
            <a:off x="7980696" y="3415535"/>
            <a:ext cx="3775800" cy="380100"/>
          </a:xfrm>
          <a:prstGeom prst="rect">
            <a:avLst/>
          </a:prstGeom>
          <a:noFill/>
          <a:ln>
            <a:noFill/>
          </a:ln>
        </p:spPr>
        <p:txBody>
          <a:bodyPr spcFirstLastPara="1" wrap="square" lIns="45700" tIns="45700" rIns="45700" bIns="45700" anchor="t" anchorCtr="0">
            <a:normAutofit/>
          </a:bodyPr>
          <a:lstStyle>
            <a:lvl1pPr marL="457200" marR="0" lvl="0" indent="-228600" algn="l">
              <a:lnSpc>
                <a:spcPct val="100000"/>
              </a:lnSpc>
              <a:spcBef>
                <a:spcPts val="0"/>
              </a:spcBef>
              <a:spcAft>
                <a:spcPts val="0"/>
              </a:spcAft>
              <a:buClr>
                <a:schemeClr val="accent2"/>
              </a:buClr>
              <a:buSzPts val="2800"/>
              <a:buFont typeface="Arial"/>
              <a:buNone/>
              <a:defRPr sz="1600" b="0" i="1"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2" name="Google Shape;62;ge35c07f9d5_0_4432"/>
          <p:cNvSpPr/>
          <p:nvPr/>
        </p:nvSpPr>
        <p:spPr>
          <a:xfrm>
            <a:off x="7070728" y="4141391"/>
            <a:ext cx="840000" cy="840600"/>
          </a:xfrm>
          <a:prstGeom prst="ellipse">
            <a:avLst/>
          </a:prstGeom>
          <a:gradFill>
            <a:gsLst>
              <a:gs pos="0">
                <a:schemeClr val="dk2"/>
              </a:gs>
              <a:gs pos="21000">
                <a:srgbClr val="FFFFFF"/>
              </a:gs>
              <a:gs pos="67000">
                <a:srgbClr val="FFFFFF">
                  <a:alpha val="16078"/>
                </a:srgbClr>
              </a:gs>
              <a:gs pos="88000">
                <a:srgbClr val="FFFFFF">
                  <a:alpha val="40000"/>
                </a:srgbClr>
              </a:gs>
              <a:gs pos="100000">
                <a:schemeClr val="dk2"/>
              </a:gs>
            </a:gsLst>
            <a:path path="circle">
              <a:fillToRect r="100000" b="100000"/>
            </a:path>
            <a:tileRect l="-100000" t="-10000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63" name="Google Shape;63;ge35c07f9d5_0_4432"/>
          <p:cNvSpPr>
            <a:spLocks noGrp="1"/>
          </p:cNvSpPr>
          <p:nvPr>
            <p:ph type="pic" idx="14"/>
          </p:nvPr>
        </p:nvSpPr>
        <p:spPr>
          <a:xfrm>
            <a:off x="7306181" y="4376407"/>
            <a:ext cx="369600" cy="370500"/>
          </a:xfrm>
          <a:prstGeom prst="rect">
            <a:avLst/>
          </a:prstGeom>
          <a:noFill/>
          <a:ln>
            <a:noFill/>
          </a:ln>
        </p:spPr>
        <p:txBody>
          <a:bodyPr spcFirstLastPara="1" wrap="square" lIns="60950" tIns="60950" rIns="60950" bIns="60950" anchor="t" anchorCtr="0">
            <a:noAutofit/>
          </a:bodyPr>
          <a:lstStyle>
            <a:lvl1pPr marR="0" lvl="0" algn="l" rtl="0">
              <a:lnSpc>
                <a:spcPct val="100000"/>
              </a:lnSpc>
              <a:spcBef>
                <a:spcPts val="100"/>
              </a:spcBef>
              <a:spcAft>
                <a:spcPts val="0"/>
              </a:spcAft>
              <a:buClr>
                <a:schemeClr val="lt1"/>
              </a:buClr>
              <a:buSzPts val="900"/>
              <a:buFont typeface="Arial"/>
              <a:buNone/>
              <a:defRPr sz="700" b="0" i="0" u="none" strike="noStrike" cap="none">
                <a:solidFill>
                  <a:schemeClr val="lt1"/>
                </a:solidFill>
                <a:latin typeface="Arial"/>
                <a:ea typeface="Arial"/>
                <a:cs typeface="Arial"/>
                <a:sym typeface="Arial"/>
              </a:defRPr>
            </a:lvl1pPr>
            <a:lvl2pPr marR="0" lvl="1"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4" name="Google Shape;64;ge35c07f9d5_0_4432"/>
          <p:cNvSpPr txBox="1">
            <a:spLocks noGrp="1"/>
          </p:cNvSpPr>
          <p:nvPr>
            <p:ph type="body" idx="15"/>
          </p:nvPr>
        </p:nvSpPr>
        <p:spPr>
          <a:xfrm>
            <a:off x="7987832" y="4124387"/>
            <a:ext cx="3739500" cy="643200"/>
          </a:xfrm>
          <a:prstGeom prst="rect">
            <a:avLst/>
          </a:prstGeom>
          <a:noFill/>
          <a:ln>
            <a:noFill/>
          </a:ln>
        </p:spPr>
        <p:txBody>
          <a:bodyPr spcFirstLastPara="1" wrap="square" lIns="45700" tIns="45700" rIns="45700" bIns="45700" anchor="ctr" anchorCtr="0">
            <a:normAutofit/>
          </a:bodyPr>
          <a:lstStyle>
            <a:lvl1pPr marL="457200" marR="0" lvl="0" indent="-228600" algn="l">
              <a:lnSpc>
                <a:spcPct val="100000"/>
              </a:lnSpc>
              <a:spcBef>
                <a:spcPts val="0"/>
              </a:spcBef>
              <a:spcAft>
                <a:spcPts val="0"/>
              </a:spcAft>
              <a:buClr>
                <a:schemeClr val="accent2"/>
              </a:buClr>
              <a:buSzPts val="2800"/>
              <a:buFont typeface="Arial"/>
              <a:buNone/>
              <a:defRPr sz="27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5" name="Google Shape;65;ge35c07f9d5_0_4432"/>
          <p:cNvSpPr txBox="1">
            <a:spLocks noGrp="1"/>
          </p:cNvSpPr>
          <p:nvPr>
            <p:ph type="body" idx="16"/>
          </p:nvPr>
        </p:nvSpPr>
        <p:spPr>
          <a:xfrm>
            <a:off x="7980696" y="4587435"/>
            <a:ext cx="3775800" cy="380100"/>
          </a:xfrm>
          <a:prstGeom prst="rect">
            <a:avLst/>
          </a:prstGeom>
          <a:noFill/>
          <a:ln>
            <a:noFill/>
          </a:ln>
        </p:spPr>
        <p:txBody>
          <a:bodyPr spcFirstLastPara="1" wrap="square" lIns="45700" tIns="45700" rIns="45700" bIns="45700" anchor="t" anchorCtr="0">
            <a:normAutofit/>
          </a:bodyPr>
          <a:lstStyle>
            <a:lvl1pPr marL="457200" marR="0" lvl="0" indent="-228600" algn="l">
              <a:lnSpc>
                <a:spcPct val="100000"/>
              </a:lnSpc>
              <a:spcBef>
                <a:spcPts val="0"/>
              </a:spcBef>
              <a:spcAft>
                <a:spcPts val="0"/>
              </a:spcAft>
              <a:buClr>
                <a:schemeClr val="accent2"/>
              </a:buClr>
              <a:buSzPts val="2800"/>
              <a:buFont typeface="Arial"/>
              <a:buNone/>
              <a:defRPr sz="1600" b="0" i="1"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6" name="Google Shape;66;ge35c07f9d5_0_4432"/>
          <p:cNvSpPr/>
          <p:nvPr/>
        </p:nvSpPr>
        <p:spPr>
          <a:xfrm>
            <a:off x="7070728" y="5313290"/>
            <a:ext cx="840000" cy="840600"/>
          </a:xfrm>
          <a:prstGeom prst="ellipse">
            <a:avLst/>
          </a:prstGeom>
          <a:gradFill>
            <a:gsLst>
              <a:gs pos="0">
                <a:schemeClr val="dk2"/>
              </a:gs>
              <a:gs pos="21000">
                <a:srgbClr val="FFFFFF"/>
              </a:gs>
              <a:gs pos="67000">
                <a:srgbClr val="FFFFFF">
                  <a:alpha val="16078"/>
                </a:srgbClr>
              </a:gs>
              <a:gs pos="88000">
                <a:srgbClr val="FFFFFF">
                  <a:alpha val="40000"/>
                </a:srgbClr>
              </a:gs>
              <a:gs pos="100000">
                <a:schemeClr val="dk2"/>
              </a:gs>
            </a:gsLst>
            <a:path path="circle">
              <a:fillToRect r="100000" b="100000"/>
            </a:path>
            <a:tileRect l="-100000" t="-10000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67" name="Google Shape;67;ge35c07f9d5_0_4432"/>
          <p:cNvSpPr>
            <a:spLocks noGrp="1"/>
          </p:cNvSpPr>
          <p:nvPr>
            <p:ph type="pic" idx="17"/>
          </p:nvPr>
        </p:nvSpPr>
        <p:spPr>
          <a:xfrm>
            <a:off x="7306181" y="5548306"/>
            <a:ext cx="369600" cy="370500"/>
          </a:xfrm>
          <a:prstGeom prst="rect">
            <a:avLst/>
          </a:prstGeom>
          <a:noFill/>
          <a:ln>
            <a:noFill/>
          </a:ln>
        </p:spPr>
        <p:txBody>
          <a:bodyPr spcFirstLastPara="1" wrap="square" lIns="60950" tIns="60950" rIns="60950" bIns="60950" anchor="t" anchorCtr="0">
            <a:noAutofit/>
          </a:bodyPr>
          <a:lstStyle>
            <a:lvl1pPr marR="0" lvl="0" algn="l" rtl="0">
              <a:lnSpc>
                <a:spcPct val="100000"/>
              </a:lnSpc>
              <a:spcBef>
                <a:spcPts val="100"/>
              </a:spcBef>
              <a:spcAft>
                <a:spcPts val="0"/>
              </a:spcAft>
              <a:buClr>
                <a:schemeClr val="lt1"/>
              </a:buClr>
              <a:buSzPts val="900"/>
              <a:buFont typeface="Arial"/>
              <a:buNone/>
              <a:defRPr sz="700" b="0" i="0" u="none" strike="noStrike" cap="none">
                <a:solidFill>
                  <a:schemeClr val="lt1"/>
                </a:solidFill>
                <a:latin typeface="Arial"/>
                <a:ea typeface="Arial"/>
                <a:cs typeface="Arial"/>
                <a:sym typeface="Arial"/>
              </a:defRPr>
            </a:lvl1pPr>
            <a:lvl2pPr marR="0" lvl="1"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8" name="Google Shape;68;ge35c07f9d5_0_4432"/>
          <p:cNvSpPr txBox="1">
            <a:spLocks noGrp="1"/>
          </p:cNvSpPr>
          <p:nvPr>
            <p:ph type="body" idx="18"/>
          </p:nvPr>
        </p:nvSpPr>
        <p:spPr>
          <a:xfrm>
            <a:off x="7987832" y="5296285"/>
            <a:ext cx="3739500" cy="643200"/>
          </a:xfrm>
          <a:prstGeom prst="rect">
            <a:avLst/>
          </a:prstGeom>
          <a:noFill/>
          <a:ln>
            <a:noFill/>
          </a:ln>
        </p:spPr>
        <p:txBody>
          <a:bodyPr spcFirstLastPara="1" wrap="square" lIns="45700" tIns="45700" rIns="45700" bIns="45700" anchor="ctr" anchorCtr="0">
            <a:normAutofit/>
          </a:bodyPr>
          <a:lstStyle>
            <a:lvl1pPr marL="457200" marR="0" lvl="0" indent="-228600" algn="l">
              <a:lnSpc>
                <a:spcPct val="100000"/>
              </a:lnSpc>
              <a:spcBef>
                <a:spcPts val="0"/>
              </a:spcBef>
              <a:spcAft>
                <a:spcPts val="0"/>
              </a:spcAft>
              <a:buClr>
                <a:schemeClr val="accent2"/>
              </a:buClr>
              <a:buSzPts val="2800"/>
              <a:buFont typeface="Arial"/>
              <a:buNone/>
              <a:defRPr sz="27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9" name="Google Shape;69;ge35c07f9d5_0_4432"/>
          <p:cNvSpPr txBox="1">
            <a:spLocks noGrp="1"/>
          </p:cNvSpPr>
          <p:nvPr>
            <p:ph type="body" idx="19"/>
          </p:nvPr>
        </p:nvSpPr>
        <p:spPr>
          <a:xfrm>
            <a:off x="7980696" y="5759333"/>
            <a:ext cx="3775800" cy="380100"/>
          </a:xfrm>
          <a:prstGeom prst="rect">
            <a:avLst/>
          </a:prstGeom>
          <a:noFill/>
          <a:ln>
            <a:noFill/>
          </a:ln>
        </p:spPr>
        <p:txBody>
          <a:bodyPr spcFirstLastPara="1" wrap="square" lIns="45700" tIns="45700" rIns="45700" bIns="45700" anchor="t" anchorCtr="0">
            <a:normAutofit/>
          </a:bodyPr>
          <a:lstStyle>
            <a:lvl1pPr marL="457200" marR="0" lvl="0" indent="-228600" algn="l">
              <a:lnSpc>
                <a:spcPct val="100000"/>
              </a:lnSpc>
              <a:spcBef>
                <a:spcPts val="0"/>
              </a:spcBef>
              <a:spcAft>
                <a:spcPts val="0"/>
              </a:spcAft>
              <a:buClr>
                <a:schemeClr val="accent2"/>
              </a:buClr>
              <a:buSzPts val="2800"/>
              <a:buFont typeface="Arial"/>
              <a:buNone/>
              <a:defRPr sz="1600" b="0" i="1"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70" name="Google Shape;70;ge35c07f9d5_0_4432"/>
          <p:cNvSpPr txBox="1">
            <a:spLocks noGrp="1"/>
          </p:cNvSpPr>
          <p:nvPr>
            <p:ph type="title"/>
          </p:nvPr>
        </p:nvSpPr>
        <p:spPr>
          <a:xfrm>
            <a:off x="521004" y="278400"/>
            <a:ext cx="6025200" cy="1038900"/>
          </a:xfrm>
          <a:prstGeom prst="rect">
            <a:avLst/>
          </a:prstGeom>
          <a:noFill/>
          <a:ln>
            <a:noFill/>
          </a:ln>
        </p:spPr>
        <p:txBody>
          <a:bodyPr spcFirstLastPara="1" wrap="square" lIns="45700" tIns="45700" rIns="45700" bIns="45700" anchor="b" anchorCtr="0">
            <a:normAutofit/>
          </a:bodyPr>
          <a:lstStyle>
            <a:lvl1pPr marR="0" lvl="0" algn="r">
              <a:lnSpc>
                <a:spcPct val="100000"/>
              </a:lnSpc>
              <a:spcBef>
                <a:spcPts val="0"/>
              </a:spcBef>
              <a:spcAft>
                <a:spcPts val="0"/>
              </a:spcAft>
              <a:buClr>
                <a:schemeClr val="lt1"/>
              </a:buClr>
              <a:buSzPts val="4400"/>
              <a:buFont typeface="Arial"/>
              <a:buNone/>
              <a:defRPr sz="5300" b="0" i="0" u="none" strike="noStrike" cap="non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a:endParaRPr/>
          </a:p>
        </p:txBody>
      </p:sp>
      <p:sp>
        <p:nvSpPr>
          <p:cNvPr id="71" name="Google Shape;71;ge35c07f9d5_0_4432"/>
          <p:cNvSpPr txBox="1">
            <a:spLocks noGrp="1"/>
          </p:cNvSpPr>
          <p:nvPr>
            <p:ph type="body" idx="20"/>
          </p:nvPr>
        </p:nvSpPr>
        <p:spPr>
          <a:xfrm>
            <a:off x="454884" y="1202267"/>
            <a:ext cx="6025200" cy="411900"/>
          </a:xfrm>
          <a:prstGeom prst="rect">
            <a:avLst/>
          </a:prstGeom>
          <a:noFill/>
          <a:ln>
            <a:noFill/>
          </a:ln>
        </p:spPr>
        <p:txBody>
          <a:bodyPr spcFirstLastPara="1" wrap="square" lIns="45700" tIns="45700" rIns="45700" bIns="45700" anchor="ctr" anchorCtr="0">
            <a:normAutofit/>
          </a:bodyPr>
          <a:lstStyle>
            <a:lvl1pPr marL="457200" marR="0" lvl="0" indent="-228600" algn="r">
              <a:lnSpc>
                <a:spcPct val="100000"/>
              </a:lnSpc>
              <a:spcBef>
                <a:spcPts val="0"/>
              </a:spcBef>
              <a:spcAft>
                <a:spcPts val="0"/>
              </a:spcAft>
              <a:buClr>
                <a:schemeClr val="lt1"/>
              </a:buClr>
              <a:buSzPts val="2800"/>
              <a:buFont typeface="Arial"/>
              <a:buNone/>
              <a:defRPr sz="2100" b="0" i="1"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282255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70"/>
                                        </p:tgtEl>
                                        <p:attrNameLst>
                                          <p:attrName>style.visibility</p:attrName>
                                        </p:attrNameLst>
                                      </p:cBhvr>
                                      <p:to>
                                        <p:strVal val="visible"/>
                                      </p:to>
                                    </p:set>
                                    <p:animEffect transition="in" filter="fade">
                                      <p:cBhvr>
                                        <p:cTn id="14" dur="500"/>
                                        <p:tgtEl>
                                          <p:spTgt spid="70"/>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fade">
                                      <p:cBhvr>
                                        <p:cTn id="18" dur="500"/>
                                        <p:tgtEl>
                                          <p:spTgt spid="44"/>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71">
                                            <p:txEl>
                                              <p:pRg st="0" end="0"/>
                                            </p:txEl>
                                          </p:spTgt>
                                        </p:tgtEl>
                                        <p:attrNameLst>
                                          <p:attrName>style.visibility</p:attrName>
                                        </p:attrNameLst>
                                      </p:cBhvr>
                                      <p:to>
                                        <p:strVal val="visible"/>
                                      </p:to>
                                    </p:set>
                                    <p:animEffect transition="in" filter="fade">
                                      <p:cBhvr>
                                        <p:cTn id="22" dur="500"/>
                                        <p:tgtEl>
                                          <p:spTgt spid="71">
                                            <p:txEl>
                                              <p:pRg st="0" end="0"/>
                                            </p:txEl>
                                          </p:spTgt>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1">
                                            <p:txEl>
                                              <p:charRg st="1" end="1"/>
                                            </p:txEl>
                                          </p:spTgt>
                                        </p:tgtEl>
                                        <p:attrNameLst>
                                          <p:attrName>style.visibility</p:attrName>
                                        </p:attrNameLst>
                                      </p:cBhvr>
                                      <p:to>
                                        <p:strVal val="visible"/>
                                      </p:to>
                                    </p:set>
                                    <p:animEffect transition="in" filter="fade">
                                      <p:cBhvr>
                                        <p:cTn id="26" dur="500"/>
                                        <p:tgtEl>
                                          <p:spTgt spid="71">
                                            <p:txEl>
                                              <p:charRg st="1" end="1"/>
                                            </p:txEl>
                                          </p:spTgt>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71">
                                            <p:txEl>
                                              <p:charRg st="1" end="1"/>
                                            </p:txEl>
                                          </p:spTgt>
                                        </p:tgtEl>
                                        <p:attrNameLst>
                                          <p:attrName>style.visibility</p:attrName>
                                        </p:attrNameLst>
                                      </p:cBhvr>
                                      <p:to>
                                        <p:strVal val="visible"/>
                                      </p:to>
                                    </p:set>
                                    <p:animEffect transition="in" filter="fade">
                                      <p:cBhvr>
                                        <p:cTn id="30" dur="500"/>
                                        <p:tgtEl>
                                          <p:spTgt spid="71">
                                            <p:txEl>
                                              <p:charRg st="1" end="1"/>
                                            </p:txEl>
                                          </p:spTgt>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71">
                                            <p:txEl>
                                              <p:charRg st="1" end="1"/>
                                            </p:txEl>
                                          </p:spTgt>
                                        </p:tgtEl>
                                        <p:attrNameLst>
                                          <p:attrName>style.visibility</p:attrName>
                                        </p:attrNameLst>
                                      </p:cBhvr>
                                      <p:to>
                                        <p:strVal val="visible"/>
                                      </p:to>
                                    </p:set>
                                    <p:animEffect transition="in" filter="fade">
                                      <p:cBhvr>
                                        <p:cTn id="34" dur="500"/>
                                        <p:tgtEl>
                                          <p:spTgt spid="71">
                                            <p:txEl>
                                              <p:charRg st="1" end="1"/>
                                            </p:txEl>
                                          </p:spTgt>
                                        </p:tgtEl>
                                      </p:cBhvr>
                                    </p:animEffect>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71">
                                            <p:txEl>
                                              <p:charRg st="1" end="1"/>
                                            </p:txEl>
                                          </p:spTgt>
                                        </p:tgtEl>
                                        <p:attrNameLst>
                                          <p:attrName>style.visibility</p:attrName>
                                        </p:attrNameLst>
                                      </p:cBhvr>
                                      <p:to>
                                        <p:strVal val="visible"/>
                                      </p:to>
                                    </p:set>
                                    <p:animEffect transition="in" filter="fade">
                                      <p:cBhvr>
                                        <p:cTn id="38" dur="500"/>
                                        <p:tgtEl>
                                          <p:spTgt spid="71">
                                            <p:txEl>
                                              <p:charRg st="1" end="1"/>
                                            </p:txEl>
                                          </p:spTgt>
                                        </p:tgtEl>
                                      </p:cBhvr>
                                    </p:animEffect>
                                  </p:childTnLst>
                                </p:cTn>
                              </p:par>
                            </p:childTnLst>
                          </p:cTn>
                        </p:par>
                        <p:par>
                          <p:cTn id="39" fill="hold">
                            <p:stCondLst>
                              <p:cond delay="4000"/>
                            </p:stCondLst>
                            <p:childTnLst>
                              <p:par>
                                <p:cTn id="40" presetID="10" presetClass="entr" presetSubtype="0" fill="hold" nodeType="afterEffect">
                                  <p:stCondLst>
                                    <p:cond delay="0"/>
                                  </p:stCondLst>
                                  <p:childTnLst>
                                    <p:set>
                                      <p:cBhvr>
                                        <p:cTn id="41" dur="1" fill="hold">
                                          <p:stCondLst>
                                            <p:cond delay="0"/>
                                          </p:stCondLst>
                                        </p:cTn>
                                        <p:tgtEl>
                                          <p:spTgt spid="71">
                                            <p:txEl>
                                              <p:charRg st="1" end="1"/>
                                            </p:txEl>
                                          </p:spTgt>
                                        </p:tgtEl>
                                        <p:attrNameLst>
                                          <p:attrName>style.visibility</p:attrName>
                                        </p:attrNameLst>
                                      </p:cBhvr>
                                      <p:to>
                                        <p:strVal val="visible"/>
                                      </p:to>
                                    </p:set>
                                    <p:animEffect transition="in" filter="fade">
                                      <p:cBhvr>
                                        <p:cTn id="42" dur="500"/>
                                        <p:tgtEl>
                                          <p:spTgt spid="71">
                                            <p:txEl>
                                              <p:charRg st="1" end="1"/>
                                            </p:txEl>
                                          </p:spTgt>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71">
                                            <p:txEl>
                                              <p:charRg st="1" end="1"/>
                                            </p:txEl>
                                          </p:spTgt>
                                        </p:tgtEl>
                                        <p:attrNameLst>
                                          <p:attrName>style.visibility</p:attrName>
                                        </p:attrNameLst>
                                      </p:cBhvr>
                                      <p:to>
                                        <p:strVal val="visible"/>
                                      </p:to>
                                    </p:set>
                                    <p:animEffect transition="in" filter="fade">
                                      <p:cBhvr>
                                        <p:cTn id="46" dur="500"/>
                                        <p:tgtEl>
                                          <p:spTgt spid="71">
                                            <p:txEl>
                                              <p:charRg st="1" end="1"/>
                                            </p:txEl>
                                          </p:spTgt>
                                        </p:tgtEl>
                                      </p:cBhvr>
                                    </p:animEffect>
                                  </p:childTnLst>
                                </p:cTn>
                              </p:par>
                            </p:childTnLst>
                          </p:cTn>
                        </p:par>
                        <p:par>
                          <p:cTn id="47" fill="hold">
                            <p:stCondLst>
                              <p:cond delay="5000"/>
                            </p:stCondLst>
                            <p:childTnLst>
                              <p:par>
                                <p:cTn id="48" presetID="10" presetClass="entr" presetSubtype="0" fill="hold" nodeType="afterEffect">
                                  <p:stCondLst>
                                    <p:cond delay="0"/>
                                  </p:stCondLst>
                                  <p:childTnLst>
                                    <p:set>
                                      <p:cBhvr>
                                        <p:cTn id="49" dur="1" fill="hold">
                                          <p:stCondLst>
                                            <p:cond delay="0"/>
                                          </p:stCondLst>
                                        </p:cTn>
                                        <p:tgtEl>
                                          <p:spTgt spid="71">
                                            <p:txEl>
                                              <p:charRg st="1" end="1"/>
                                            </p:txEl>
                                          </p:spTgt>
                                        </p:tgtEl>
                                        <p:attrNameLst>
                                          <p:attrName>style.visibility</p:attrName>
                                        </p:attrNameLst>
                                      </p:cBhvr>
                                      <p:to>
                                        <p:strVal val="visible"/>
                                      </p:to>
                                    </p:set>
                                    <p:animEffect transition="in" filter="fade">
                                      <p:cBhvr>
                                        <p:cTn id="50" dur="500"/>
                                        <p:tgtEl>
                                          <p:spTgt spid="71">
                                            <p:txEl>
                                              <p:charRg st="1" end="1"/>
                                            </p:txEl>
                                          </p:spTgt>
                                        </p:tgtEl>
                                      </p:cBhvr>
                                    </p:animEffect>
                                  </p:childTnLst>
                                </p:cTn>
                              </p:par>
                            </p:childTnLst>
                          </p:cTn>
                        </p:par>
                        <p:par>
                          <p:cTn id="51" fill="hold">
                            <p:stCondLst>
                              <p:cond delay="5500"/>
                            </p:stCondLst>
                            <p:childTnLst>
                              <p:par>
                                <p:cTn id="52" presetID="10" presetClass="entr" presetSubtype="0" fill="hold" nodeType="afterEffect">
                                  <p:stCondLst>
                                    <p:cond delay="0"/>
                                  </p:stCondLst>
                                  <p:childTnLst>
                                    <p:set>
                                      <p:cBhvr>
                                        <p:cTn id="53" dur="1" fill="hold">
                                          <p:stCondLst>
                                            <p:cond delay="0"/>
                                          </p:stCondLst>
                                        </p:cTn>
                                        <p:tgtEl>
                                          <p:spTgt spid="71">
                                            <p:txEl>
                                              <p:charRg st="1" end="1"/>
                                            </p:txEl>
                                          </p:spTgt>
                                        </p:tgtEl>
                                        <p:attrNameLst>
                                          <p:attrName>style.visibility</p:attrName>
                                        </p:attrNameLst>
                                      </p:cBhvr>
                                      <p:to>
                                        <p:strVal val="visible"/>
                                      </p:to>
                                    </p:set>
                                    <p:animEffect transition="in" filter="fade">
                                      <p:cBhvr>
                                        <p:cTn id="54" dur="500"/>
                                        <p:tgtEl>
                                          <p:spTgt spid="71">
                                            <p:txEl>
                                              <p:charRg st="1" end="1"/>
                                            </p:txEl>
                                          </p:spTgt>
                                        </p:tgtEl>
                                      </p:cBhvr>
                                    </p:animEffect>
                                  </p:childTnLst>
                                </p:cTn>
                              </p:par>
                            </p:childTnLst>
                          </p:cTn>
                        </p:par>
                        <p:par>
                          <p:cTn id="55" fill="hold">
                            <p:stCondLst>
                              <p:cond delay="6000"/>
                            </p:stCondLst>
                            <p:childTnLst>
                              <p:par>
                                <p:cTn id="56" presetID="10" presetClass="entr" presetSubtype="0" fill="hold" nodeType="after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500"/>
                                        <p:tgtEl>
                                          <p:spTgt spid="45"/>
                                        </p:tgtEl>
                                      </p:cBhvr>
                                    </p:animEffect>
                                  </p:childTnLst>
                                </p:cTn>
                              </p:par>
                            </p:childTnLst>
                          </p:cTn>
                        </p:par>
                        <p:par>
                          <p:cTn id="59" fill="hold">
                            <p:stCondLst>
                              <p:cond delay="6500"/>
                            </p:stCondLst>
                            <p:childTnLst>
                              <p:par>
                                <p:cTn id="60" presetID="10" presetClass="entr" presetSubtype="0" fill="hold" nodeType="after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fade">
                                      <p:cBhvr>
                                        <p:cTn id="62" dur="250"/>
                                        <p:tgtEl>
                                          <p:spTgt spid="50"/>
                                        </p:tgtEl>
                                      </p:cBhvr>
                                    </p:animEffect>
                                  </p:childTnLst>
                                </p:cTn>
                              </p:par>
                              <p:par>
                                <p:cTn id="63" presetID="10" presetClass="entr" presetSubtype="0" fill="hold" nodeType="with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fade">
                                      <p:cBhvr>
                                        <p:cTn id="65" dur="500"/>
                                        <p:tgtEl>
                                          <p:spTgt spid="51"/>
                                        </p:tgtEl>
                                      </p:cBhvr>
                                    </p:animEffect>
                                  </p:childTnLst>
                                </p:cTn>
                              </p:par>
                            </p:childTnLst>
                          </p:cTn>
                        </p:par>
                        <p:par>
                          <p:cTn id="66" fill="hold">
                            <p:stCondLst>
                              <p:cond delay="7000"/>
                            </p:stCondLst>
                            <p:childTnLst>
                              <p:par>
                                <p:cTn id="67" presetID="10" presetClass="entr" presetSubtype="0" fill="hold" nodeType="afterEffect">
                                  <p:stCondLst>
                                    <p:cond delay="0"/>
                                  </p:stCondLst>
                                  <p:childTnLst>
                                    <p:set>
                                      <p:cBhvr>
                                        <p:cTn id="68" dur="1" fill="hold">
                                          <p:stCondLst>
                                            <p:cond delay="0"/>
                                          </p:stCondLst>
                                        </p:cTn>
                                        <p:tgtEl>
                                          <p:spTgt spid="52">
                                            <p:txEl>
                                              <p:pRg st="0" end="0"/>
                                            </p:txEl>
                                          </p:spTgt>
                                        </p:tgtEl>
                                        <p:attrNameLst>
                                          <p:attrName>style.visibility</p:attrName>
                                        </p:attrNameLst>
                                      </p:cBhvr>
                                      <p:to>
                                        <p:strVal val="visible"/>
                                      </p:to>
                                    </p:set>
                                    <p:animEffect transition="in" filter="fade">
                                      <p:cBhvr>
                                        <p:cTn id="69" dur="500"/>
                                        <p:tgtEl>
                                          <p:spTgt spid="52">
                                            <p:txEl>
                                              <p:pRg st="0" end="0"/>
                                            </p:txEl>
                                          </p:spTgt>
                                        </p:tgtEl>
                                      </p:cBhvr>
                                    </p:animEffect>
                                  </p:childTnLst>
                                </p:cTn>
                              </p:par>
                            </p:childTnLst>
                          </p:cTn>
                        </p:par>
                        <p:par>
                          <p:cTn id="70" fill="hold">
                            <p:stCondLst>
                              <p:cond delay="7500"/>
                            </p:stCondLst>
                            <p:childTnLst>
                              <p:par>
                                <p:cTn id="71" presetID="10" presetClass="entr" presetSubtype="0" fill="hold" nodeType="afterEffect">
                                  <p:stCondLst>
                                    <p:cond delay="0"/>
                                  </p:stCondLst>
                                  <p:childTnLst>
                                    <p:set>
                                      <p:cBhvr>
                                        <p:cTn id="72" dur="1" fill="hold">
                                          <p:stCondLst>
                                            <p:cond delay="0"/>
                                          </p:stCondLst>
                                        </p:cTn>
                                        <p:tgtEl>
                                          <p:spTgt spid="52">
                                            <p:txEl>
                                              <p:charRg st="1" end="1"/>
                                            </p:txEl>
                                          </p:spTgt>
                                        </p:tgtEl>
                                        <p:attrNameLst>
                                          <p:attrName>style.visibility</p:attrName>
                                        </p:attrNameLst>
                                      </p:cBhvr>
                                      <p:to>
                                        <p:strVal val="visible"/>
                                      </p:to>
                                    </p:set>
                                    <p:animEffect transition="in" filter="fade">
                                      <p:cBhvr>
                                        <p:cTn id="73" dur="500"/>
                                        <p:tgtEl>
                                          <p:spTgt spid="52">
                                            <p:txEl>
                                              <p:charRg st="1" end="1"/>
                                            </p:txEl>
                                          </p:spTgt>
                                        </p:tgtEl>
                                      </p:cBhvr>
                                    </p:animEffect>
                                  </p:childTnLst>
                                </p:cTn>
                              </p:par>
                            </p:childTnLst>
                          </p:cTn>
                        </p:par>
                        <p:par>
                          <p:cTn id="74" fill="hold">
                            <p:stCondLst>
                              <p:cond delay="8000"/>
                            </p:stCondLst>
                            <p:childTnLst>
                              <p:par>
                                <p:cTn id="75" presetID="10" presetClass="entr" presetSubtype="0" fill="hold" nodeType="afterEffect">
                                  <p:stCondLst>
                                    <p:cond delay="0"/>
                                  </p:stCondLst>
                                  <p:childTnLst>
                                    <p:set>
                                      <p:cBhvr>
                                        <p:cTn id="76" dur="1" fill="hold">
                                          <p:stCondLst>
                                            <p:cond delay="0"/>
                                          </p:stCondLst>
                                        </p:cTn>
                                        <p:tgtEl>
                                          <p:spTgt spid="52">
                                            <p:txEl>
                                              <p:charRg st="1" end="1"/>
                                            </p:txEl>
                                          </p:spTgt>
                                        </p:tgtEl>
                                        <p:attrNameLst>
                                          <p:attrName>style.visibility</p:attrName>
                                        </p:attrNameLst>
                                      </p:cBhvr>
                                      <p:to>
                                        <p:strVal val="visible"/>
                                      </p:to>
                                    </p:set>
                                    <p:animEffect transition="in" filter="fade">
                                      <p:cBhvr>
                                        <p:cTn id="77" dur="500"/>
                                        <p:tgtEl>
                                          <p:spTgt spid="52">
                                            <p:txEl>
                                              <p:charRg st="1" end="1"/>
                                            </p:txEl>
                                          </p:spTgt>
                                        </p:tgtEl>
                                      </p:cBhvr>
                                    </p:animEffect>
                                  </p:childTnLst>
                                </p:cTn>
                              </p:par>
                            </p:childTnLst>
                          </p:cTn>
                        </p:par>
                        <p:par>
                          <p:cTn id="78" fill="hold">
                            <p:stCondLst>
                              <p:cond delay="8500"/>
                            </p:stCondLst>
                            <p:childTnLst>
                              <p:par>
                                <p:cTn id="79" presetID="10" presetClass="entr" presetSubtype="0" fill="hold" nodeType="afterEffect">
                                  <p:stCondLst>
                                    <p:cond delay="0"/>
                                  </p:stCondLst>
                                  <p:childTnLst>
                                    <p:set>
                                      <p:cBhvr>
                                        <p:cTn id="80" dur="1" fill="hold">
                                          <p:stCondLst>
                                            <p:cond delay="0"/>
                                          </p:stCondLst>
                                        </p:cTn>
                                        <p:tgtEl>
                                          <p:spTgt spid="52">
                                            <p:txEl>
                                              <p:charRg st="1" end="1"/>
                                            </p:txEl>
                                          </p:spTgt>
                                        </p:tgtEl>
                                        <p:attrNameLst>
                                          <p:attrName>style.visibility</p:attrName>
                                        </p:attrNameLst>
                                      </p:cBhvr>
                                      <p:to>
                                        <p:strVal val="visible"/>
                                      </p:to>
                                    </p:set>
                                    <p:animEffect transition="in" filter="fade">
                                      <p:cBhvr>
                                        <p:cTn id="81" dur="500"/>
                                        <p:tgtEl>
                                          <p:spTgt spid="52">
                                            <p:txEl>
                                              <p:charRg st="1" end="1"/>
                                            </p:txEl>
                                          </p:spTgt>
                                        </p:tgtEl>
                                      </p:cBhvr>
                                    </p:animEffect>
                                  </p:childTnLst>
                                </p:cTn>
                              </p:par>
                            </p:childTnLst>
                          </p:cTn>
                        </p:par>
                        <p:par>
                          <p:cTn id="82" fill="hold">
                            <p:stCondLst>
                              <p:cond delay="9000"/>
                            </p:stCondLst>
                            <p:childTnLst>
                              <p:par>
                                <p:cTn id="83" presetID="10" presetClass="entr" presetSubtype="0" fill="hold" nodeType="afterEffect">
                                  <p:stCondLst>
                                    <p:cond delay="0"/>
                                  </p:stCondLst>
                                  <p:childTnLst>
                                    <p:set>
                                      <p:cBhvr>
                                        <p:cTn id="84" dur="1" fill="hold">
                                          <p:stCondLst>
                                            <p:cond delay="0"/>
                                          </p:stCondLst>
                                        </p:cTn>
                                        <p:tgtEl>
                                          <p:spTgt spid="52">
                                            <p:txEl>
                                              <p:charRg st="1" end="1"/>
                                            </p:txEl>
                                          </p:spTgt>
                                        </p:tgtEl>
                                        <p:attrNameLst>
                                          <p:attrName>style.visibility</p:attrName>
                                        </p:attrNameLst>
                                      </p:cBhvr>
                                      <p:to>
                                        <p:strVal val="visible"/>
                                      </p:to>
                                    </p:set>
                                    <p:animEffect transition="in" filter="fade">
                                      <p:cBhvr>
                                        <p:cTn id="85" dur="500"/>
                                        <p:tgtEl>
                                          <p:spTgt spid="52">
                                            <p:txEl>
                                              <p:charRg st="1" end="1"/>
                                            </p:txEl>
                                          </p:spTgt>
                                        </p:tgtEl>
                                      </p:cBhvr>
                                    </p:animEffect>
                                  </p:childTnLst>
                                </p:cTn>
                              </p:par>
                            </p:childTnLst>
                          </p:cTn>
                        </p:par>
                        <p:par>
                          <p:cTn id="86" fill="hold">
                            <p:stCondLst>
                              <p:cond delay="9500"/>
                            </p:stCondLst>
                            <p:childTnLst>
                              <p:par>
                                <p:cTn id="87" presetID="10" presetClass="entr" presetSubtype="0" fill="hold" nodeType="afterEffect">
                                  <p:stCondLst>
                                    <p:cond delay="0"/>
                                  </p:stCondLst>
                                  <p:childTnLst>
                                    <p:set>
                                      <p:cBhvr>
                                        <p:cTn id="88" dur="1" fill="hold">
                                          <p:stCondLst>
                                            <p:cond delay="0"/>
                                          </p:stCondLst>
                                        </p:cTn>
                                        <p:tgtEl>
                                          <p:spTgt spid="52">
                                            <p:txEl>
                                              <p:charRg st="1" end="1"/>
                                            </p:txEl>
                                          </p:spTgt>
                                        </p:tgtEl>
                                        <p:attrNameLst>
                                          <p:attrName>style.visibility</p:attrName>
                                        </p:attrNameLst>
                                      </p:cBhvr>
                                      <p:to>
                                        <p:strVal val="visible"/>
                                      </p:to>
                                    </p:set>
                                    <p:animEffect transition="in" filter="fade">
                                      <p:cBhvr>
                                        <p:cTn id="89" dur="500"/>
                                        <p:tgtEl>
                                          <p:spTgt spid="52">
                                            <p:txEl>
                                              <p:charRg st="1" end="1"/>
                                            </p:txEl>
                                          </p:spTgt>
                                        </p:tgtEl>
                                      </p:cBhvr>
                                    </p:animEffect>
                                  </p:childTnLst>
                                </p:cTn>
                              </p:par>
                            </p:childTnLst>
                          </p:cTn>
                        </p:par>
                        <p:par>
                          <p:cTn id="90" fill="hold">
                            <p:stCondLst>
                              <p:cond delay="10000"/>
                            </p:stCondLst>
                            <p:childTnLst>
                              <p:par>
                                <p:cTn id="91" presetID="10" presetClass="entr" presetSubtype="0" fill="hold" nodeType="afterEffect">
                                  <p:stCondLst>
                                    <p:cond delay="0"/>
                                  </p:stCondLst>
                                  <p:childTnLst>
                                    <p:set>
                                      <p:cBhvr>
                                        <p:cTn id="92" dur="1" fill="hold">
                                          <p:stCondLst>
                                            <p:cond delay="0"/>
                                          </p:stCondLst>
                                        </p:cTn>
                                        <p:tgtEl>
                                          <p:spTgt spid="52">
                                            <p:txEl>
                                              <p:charRg st="1" end="1"/>
                                            </p:txEl>
                                          </p:spTgt>
                                        </p:tgtEl>
                                        <p:attrNameLst>
                                          <p:attrName>style.visibility</p:attrName>
                                        </p:attrNameLst>
                                      </p:cBhvr>
                                      <p:to>
                                        <p:strVal val="visible"/>
                                      </p:to>
                                    </p:set>
                                    <p:animEffect transition="in" filter="fade">
                                      <p:cBhvr>
                                        <p:cTn id="93" dur="500"/>
                                        <p:tgtEl>
                                          <p:spTgt spid="52">
                                            <p:txEl>
                                              <p:charRg st="1" end="1"/>
                                            </p:txEl>
                                          </p:spTgt>
                                        </p:tgtEl>
                                      </p:cBhvr>
                                    </p:animEffect>
                                  </p:childTnLst>
                                </p:cTn>
                              </p:par>
                            </p:childTnLst>
                          </p:cTn>
                        </p:par>
                        <p:par>
                          <p:cTn id="94" fill="hold">
                            <p:stCondLst>
                              <p:cond delay="10500"/>
                            </p:stCondLst>
                            <p:childTnLst>
                              <p:par>
                                <p:cTn id="95" presetID="10" presetClass="entr" presetSubtype="0" fill="hold" nodeType="afterEffect">
                                  <p:stCondLst>
                                    <p:cond delay="0"/>
                                  </p:stCondLst>
                                  <p:childTnLst>
                                    <p:set>
                                      <p:cBhvr>
                                        <p:cTn id="96" dur="1" fill="hold">
                                          <p:stCondLst>
                                            <p:cond delay="0"/>
                                          </p:stCondLst>
                                        </p:cTn>
                                        <p:tgtEl>
                                          <p:spTgt spid="52">
                                            <p:txEl>
                                              <p:charRg st="1" end="1"/>
                                            </p:txEl>
                                          </p:spTgt>
                                        </p:tgtEl>
                                        <p:attrNameLst>
                                          <p:attrName>style.visibility</p:attrName>
                                        </p:attrNameLst>
                                      </p:cBhvr>
                                      <p:to>
                                        <p:strVal val="visible"/>
                                      </p:to>
                                    </p:set>
                                    <p:animEffect transition="in" filter="fade">
                                      <p:cBhvr>
                                        <p:cTn id="97" dur="500"/>
                                        <p:tgtEl>
                                          <p:spTgt spid="52">
                                            <p:txEl>
                                              <p:charRg st="1" end="1"/>
                                            </p:txEl>
                                          </p:spTgt>
                                        </p:tgtEl>
                                      </p:cBhvr>
                                    </p:animEffect>
                                  </p:childTnLst>
                                </p:cTn>
                              </p:par>
                            </p:childTnLst>
                          </p:cTn>
                        </p:par>
                        <p:par>
                          <p:cTn id="98" fill="hold">
                            <p:stCondLst>
                              <p:cond delay="11000"/>
                            </p:stCondLst>
                            <p:childTnLst>
                              <p:par>
                                <p:cTn id="99" presetID="10" presetClass="entr" presetSubtype="0" fill="hold" nodeType="afterEffect">
                                  <p:stCondLst>
                                    <p:cond delay="0"/>
                                  </p:stCondLst>
                                  <p:childTnLst>
                                    <p:set>
                                      <p:cBhvr>
                                        <p:cTn id="100" dur="1" fill="hold">
                                          <p:stCondLst>
                                            <p:cond delay="0"/>
                                          </p:stCondLst>
                                        </p:cTn>
                                        <p:tgtEl>
                                          <p:spTgt spid="52">
                                            <p:txEl>
                                              <p:charRg st="1" end="1"/>
                                            </p:txEl>
                                          </p:spTgt>
                                        </p:tgtEl>
                                        <p:attrNameLst>
                                          <p:attrName>style.visibility</p:attrName>
                                        </p:attrNameLst>
                                      </p:cBhvr>
                                      <p:to>
                                        <p:strVal val="visible"/>
                                      </p:to>
                                    </p:set>
                                    <p:animEffect transition="in" filter="fade">
                                      <p:cBhvr>
                                        <p:cTn id="101" dur="500"/>
                                        <p:tgtEl>
                                          <p:spTgt spid="52">
                                            <p:txEl>
                                              <p:charRg st="1" end="1"/>
                                            </p:txEl>
                                          </p:spTgt>
                                        </p:tgtEl>
                                      </p:cBhvr>
                                    </p:animEffect>
                                  </p:childTnLst>
                                </p:cTn>
                              </p:par>
                            </p:childTnLst>
                          </p:cTn>
                        </p:par>
                        <p:par>
                          <p:cTn id="102" fill="hold">
                            <p:stCondLst>
                              <p:cond delay="11500"/>
                            </p:stCondLst>
                            <p:childTnLst>
                              <p:par>
                                <p:cTn id="103" presetID="10" presetClass="entr" presetSubtype="0" fill="hold" nodeType="afterEffect">
                                  <p:stCondLst>
                                    <p:cond delay="0"/>
                                  </p:stCondLst>
                                  <p:childTnLst>
                                    <p:set>
                                      <p:cBhvr>
                                        <p:cTn id="104" dur="1" fill="hold">
                                          <p:stCondLst>
                                            <p:cond delay="0"/>
                                          </p:stCondLst>
                                        </p:cTn>
                                        <p:tgtEl>
                                          <p:spTgt spid="53">
                                            <p:txEl>
                                              <p:pRg st="0" end="0"/>
                                            </p:txEl>
                                          </p:spTgt>
                                        </p:tgtEl>
                                        <p:attrNameLst>
                                          <p:attrName>style.visibility</p:attrName>
                                        </p:attrNameLst>
                                      </p:cBhvr>
                                      <p:to>
                                        <p:strVal val="visible"/>
                                      </p:to>
                                    </p:set>
                                    <p:animEffect transition="in" filter="fade">
                                      <p:cBhvr>
                                        <p:cTn id="105" dur="500"/>
                                        <p:tgtEl>
                                          <p:spTgt spid="53">
                                            <p:txEl>
                                              <p:pRg st="0" end="0"/>
                                            </p:txEl>
                                          </p:spTgt>
                                        </p:tgtEl>
                                      </p:cBhvr>
                                    </p:animEffect>
                                  </p:childTnLst>
                                </p:cTn>
                              </p:par>
                            </p:childTnLst>
                          </p:cTn>
                        </p:par>
                        <p:par>
                          <p:cTn id="106" fill="hold">
                            <p:stCondLst>
                              <p:cond delay="12000"/>
                            </p:stCondLst>
                            <p:childTnLst>
                              <p:par>
                                <p:cTn id="107" presetID="10" presetClass="entr" presetSubtype="0" fill="hold" nodeType="afterEffect">
                                  <p:stCondLst>
                                    <p:cond delay="0"/>
                                  </p:stCondLst>
                                  <p:childTnLst>
                                    <p:set>
                                      <p:cBhvr>
                                        <p:cTn id="108" dur="1" fill="hold">
                                          <p:stCondLst>
                                            <p:cond delay="0"/>
                                          </p:stCondLst>
                                        </p:cTn>
                                        <p:tgtEl>
                                          <p:spTgt spid="53">
                                            <p:txEl>
                                              <p:charRg st="1" end="1"/>
                                            </p:txEl>
                                          </p:spTgt>
                                        </p:tgtEl>
                                        <p:attrNameLst>
                                          <p:attrName>style.visibility</p:attrName>
                                        </p:attrNameLst>
                                      </p:cBhvr>
                                      <p:to>
                                        <p:strVal val="visible"/>
                                      </p:to>
                                    </p:set>
                                    <p:animEffect transition="in" filter="fade">
                                      <p:cBhvr>
                                        <p:cTn id="109" dur="500"/>
                                        <p:tgtEl>
                                          <p:spTgt spid="53">
                                            <p:txEl>
                                              <p:charRg st="1" end="1"/>
                                            </p:txEl>
                                          </p:spTgt>
                                        </p:tgtEl>
                                      </p:cBhvr>
                                    </p:animEffect>
                                  </p:childTnLst>
                                </p:cTn>
                              </p:par>
                            </p:childTnLst>
                          </p:cTn>
                        </p:par>
                        <p:par>
                          <p:cTn id="110" fill="hold">
                            <p:stCondLst>
                              <p:cond delay="12500"/>
                            </p:stCondLst>
                            <p:childTnLst>
                              <p:par>
                                <p:cTn id="111" presetID="10" presetClass="entr" presetSubtype="0" fill="hold" nodeType="afterEffect">
                                  <p:stCondLst>
                                    <p:cond delay="0"/>
                                  </p:stCondLst>
                                  <p:childTnLst>
                                    <p:set>
                                      <p:cBhvr>
                                        <p:cTn id="112" dur="1" fill="hold">
                                          <p:stCondLst>
                                            <p:cond delay="0"/>
                                          </p:stCondLst>
                                        </p:cTn>
                                        <p:tgtEl>
                                          <p:spTgt spid="53">
                                            <p:txEl>
                                              <p:charRg st="1" end="1"/>
                                            </p:txEl>
                                          </p:spTgt>
                                        </p:tgtEl>
                                        <p:attrNameLst>
                                          <p:attrName>style.visibility</p:attrName>
                                        </p:attrNameLst>
                                      </p:cBhvr>
                                      <p:to>
                                        <p:strVal val="visible"/>
                                      </p:to>
                                    </p:set>
                                    <p:animEffect transition="in" filter="fade">
                                      <p:cBhvr>
                                        <p:cTn id="113" dur="500"/>
                                        <p:tgtEl>
                                          <p:spTgt spid="53">
                                            <p:txEl>
                                              <p:charRg st="1" end="1"/>
                                            </p:txEl>
                                          </p:spTgt>
                                        </p:tgtEl>
                                      </p:cBhvr>
                                    </p:animEffect>
                                  </p:childTnLst>
                                </p:cTn>
                              </p:par>
                            </p:childTnLst>
                          </p:cTn>
                        </p:par>
                        <p:par>
                          <p:cTn id="114" fill="hold">
                            <p:stCondLst>
                              <p:cond delay="13000"/>
                            </p:stCondLst>
                            <p:childTnLst>
                              <p:par>
                                <p:cTn id="115" presetID="10" presetClass="entr" presetSubtype="0" fill="hold" nodeType="afterEffect">
                                  <p:stCondLst>
                                    <p:cond delay="0"/>
                                  </p:stCondLst>
                                  <p:childTnLst>
                                    <p:set>
                                      <p:cBhvr>
                                        <p:cTn id="116" dur="1" fill="hold">
                                          <p:stCondLst>
                                            <p:cond delay="0"/>
                                          </p:stCondLst>
                                        </p:cTn>
                                        <p:tgtEl>
                                          <p:spTgt spid="53">
                                            <p:txEl>
                                              <p:charRg st="1" end="1"/>
                                            </p:txEl>
                                          </p:spTgt>
                                        </p:tgtEl>
                                        <p:attrNameLst>
                                          <p:attrName>style.visibility</p:attrName>
                                        </p:attrNameLst>
                                      </p:cBhvr>
                                      <p:to>
                                        <p:strVal val="visible"/>
                                      </p:to>
                                    </p:set>
                                    <p:animEffect transition="in" filter="fade">
                                      <p:cBhvr>
                                        <p:cTn id="117" dur="500"/>
                                        <p:tgtEl>
                                          <p:spTgt spid="53">
                                            <p:txEl>
                                              <p:charRg st="1" end="1"/>
                                            </p:txEl>
                                          </p:spTgt>
                                        </p:tgtEl>
                                      </p:cBhvr>
                                    </p:animEffect>
                                  </p:childTnLst>
                                </p:cTn>
                              </p:par>
                            </p:childTnLst>
                          </p:cTn>
                        </p:par>
                        <p:par>
                          <p:cTn id="118" fill="hold">
                            <p:stCondLst>
                              <p:cond delay="13500"/>
                            </p:stCondLst>
                            <p:childTnLst>
                              <p:par>
                                <p:cTn id="119" presetID="10" presetClass="entr" presetSubtype="0" fill="hold" nodeType="afterEffect">
                                  <p:stCondLst>
                                    <p:cond delay="0"/>
                                  </p:stCondLst>
                                  <p:childTnLst>
                                    <p:set>
                                      <p:cBhvr>
                                        <p:cTn id="120" dur="1" fill="hold">
                                          <p:stCondLst>
                                            <p:cond delay="0"/>
                                          </p:stCondLst>
                                        </p:cTn>
                                        <p:tgtEl>
                                          <p:spTgt spid="53">
                                            <p:txEl>
                                              <p:charRg st="1" end="1"/>
                                            </p:txEl>
                                          </p:spTgt>
                                        </p:tgtEl>
                                        <p:attrNameLst>
                                          <p:attrName>style.visibility</p:attrName>
                                        </p:attrNameLst>
                                      </p:cBhvr>
                                      <p:to>
                                        <p:strVal val="visible"/>
                                      </p:to>
                                    </p:set>
                                    <p:animEffect transition="in" filter="fade">
                                      <p:cBhvr>
                                        <p:cTn id="121" dur="500"/>
                                        <p:tgtEl>
                                          <p:spTgt spid="53">
                                            <p:txEl>
                                              <p:charRg st="1" end="1"/>
                                            </p:txEl>
                                          </p:spTgt>
                                        </p:tgtEl>
                                      </p:cBhvr>
                                    </p:animEffect>
                                  </p:childTnLst>
                                </p:cTn>
                              </p:par>
                            </p:childTnLst>
                          </p:cTn>
                        </p:par>
                        <p:par>
                          <p:cTn id="122" fill="hold">
                            <p:stCondLst>
                              <p:cond delay="14000"/>
                            </p:stCondLst>
                            <p:childTnLst>
                              <p:par>
                                <p:cTn id="123" presetID="10" presetClass="entr" presetSubtype="0" fill="hold" nodeType="afterEffect">
                                  <p:stCondLst>
                                    <p:cond delay="0"/>
                                  </p:stCondLst>
                                  <p:childTnLst>
                                    <p:set>
                                      <p:cBhvr>
                                        <p:cTn id="124" dur="1" fill="hold">
                                          <p:stCondLst>
                                            <p:cond delay="0"/>
                                          </p:stCondLst>
                                        </p:cTn>
                                        <p:tgtEl>
                                          <p:spTgt spid="53">
                                            <p:txEl>
                                              <p:charRg st="1" end="1"/>
                                            </p:txEl>
                                          </p:spTgt>
                                        </p:tgtEl>
                                        <p:attrNameLst>
                                          <p:attrName>style.visibility</p:attrName>
                                        </p:attrNameLst>
                                      </p:cBhvr>
                                      <p:to>
                                        <p:strVal val="visible"/>
                                      </p:to>
                                    </p:set>
                                    <p:animEffect transition="in" filter="fade">
                                      <p:cBhvr>
                                        <p:cTn id="125" dur="500"/>
                                        <p:tgtEl>
                                          <p:spTgt spid="53">
                                            <p:txEl>
                                              <p:charRg st="1" end="1"/>
                                            </p:txEl>
                                          </p:spTgt>
                                        </p:tgtEl>
                                      </p:cBhvr>
                                    </p:animEffect>
                                  </p:childTnLst>
                                </p:cTn>
                              </p:par>
                            </p:childTnLst>
                          </p:cTn>
                        </p:par>
                        <p:par>
                          <p:cTn id="126" fill="hold">
                            <p:stCondLst>
                              <p:cond delay="14500"/>
                            </p:stCondLst>
                            <p:childTnLst>
                              <p:par>
                                <p:cTn id="127" presetID="10" presetClass="entr" presetSubtype="0" fill="hold" nodeType="afterEffect">
                                  <p:stCondLst>
                                    <p:cond delay="0"/>
                                  </p:stCondLst>
                                  <p:childTnLst>
                                    <p:set>
                                      <p:cBhvr>
                                        <p:cTn id="128" dur="1" fill="hold">
                                          <p:stCondLst>
                                            <p:cond delay="0"/>
                                          </p:stCondLst>
                                        </p:cTn>
                                        <p:tgtEl>
                                          <p:spTgt spid="53">
                                            <p:txEl>
                                              <p:charRg st="1" end="1"/>
                                            </p:txEl>
                                          </p:spTgt>
                                        </p:tgtEl>
                                        <p:attrNameLst>
                                          <p:attrName>style.visibility</p:attrName>
                                        </p:attrNameLst>
                                      </p:cBhvr>
                                      <p:to>
                                        <p:strVal val="visible"/>
                                      </p:to>
                                    </p:set>
                                    <p:animEffect transition="in" filter="fade">
                                      <p:cBhvr>
                                        <p:cTn id="129" dur="500"/>
                                        <p:tgtEl>
                                          <p:spTgt spid="53">
                                            <p:txEl>
                                              <p:charRg st="1" end="1"/>
                                            </p:txEl>
                                          </p:spTgt>
                                        </p:tgtEl>
                                      </p:cBhvr>
                                    </p:animEffect>
                                  </p:childTnLst>
                                </p:cTn>
                              </p:par>
                            </p:childTnLst>
                          </p:cTn>
                        </p:par>
                        <p:par>
                          <p:cTn id="130" fill="hold">
                            <p:stCondLst>
                              <p:cond delay="15000"/>
                            </p:stCondLst>
                            <p:childTnLst>
                              <p:par>
                                <p:cTn id="131" presetID="10" presetClass="entr" presetSubtype="0" fill="hold" nodeType="afterEffect">
                                  <p:stCondLst>
                                    <p:cond delay="0"/>
                                  </p:stCondLst>
                                  <p:childTnLst>
                                    <p:set>
                                      <p:cBhvr>
                                        <p:cTn id="132" dur="1" fill="hold">
                                          <p:stCondLst>
                                            <p:cond delay="0"/>
                                          </p:stCondLst>
                                        </p:cTn>
                                        <p:tgtEl>
                                          <p:spTgt spid="53">
                                            <p:txEl>
                                              <p:charRg st="1" end="1"/>
                                            </p:txEl>
                                          </p:spTgt>
                                        </p:tgtEl>
                                        <p:attrNameLst>
                                          <p:attrName>style.visibility</p:attrName>
                                        </p:attrNameLst>
                                      </p:cBhvr>
                                      <p:to>
                                        <p:strVal val="visible"/>
                                      </p:to>
                                    </p:set>
                                    <p:animEffect transition="in" filter="fade">
                                      <p:cBhvr>
                                        <p:cTn id="133" dur="500"/>
                                        <p:tgtEl>
                                          <p:spTgt spid="53">
                                            <p:txEl>
                                              <p:charRg st="1" end="1"/>
                                            </p:txEl>
                                          </p:spTgt>
                                        </p:tgtEl>
                                      </p:cBhvr>
                                    </p:animEffect>
                                  </p:childTnLst>
                                </p:cTn>
                              </p:par>
                            </p:childTnLst>
                          </p:cTn>
                        </p:par>
                        <p:par>
                          <p:cTn id="134" fill="hold">
                            <p:stCondLst>
                              <p:cond delay="15500"/>
                            </p:stCondLst>
                            <p:childTnLst>
                              <p:par>
                                <p:cTn id="135" presetID="10" presetClass="entr" presetSubtype="0" fill="hold" nodeType="afterEffect">
                                  <p:stCondLst>
                                    <p:cond delay="0"/>
                                  </p:stCondLst>
                                  <p:childTnLst>
                                    <p:set>
                                      <p:cBhvr>
                                        <p:cTn id="136" dur="1" fill="hold">
                                          <p:stCondLst>
                                            <p:cond delay="0"/>
                                          </p:stCondLst>
                                        </p:cTn>
                                        <p:tgtEl>
                                          <p:spTgt spid="53">
                                            <p:txEl>
                                              <p:charRg st="1" end="1"/>
                                            </p:txEl>
                                          </p:spTgt>
                                        </p:tgtEl>
                                        <p:attrNameLst>
                                          <p:attrName>style.visibility</p:attrName>
                                        </p:attrNameLst>
                                      </p:cBhvr>
                                      <p:to>
                                        <p:strVal val="visible"/>
                                      </p:to>
                                    </p:set>
                                    <p:animEffect transition="in" filter="fade">
                                      <p:cBhvr>
                                        <p:cTn id="137" dur="500"/>
                                        <p:tgtEl>
                                          <p:spTgt spid="53">
                                            <p:txEl>
                                              <p:charRg st="1" end="1"/>
                                            </p:txEl>
                                          </p:spTgt>
                                        </p:tgtEl>
                                      </p:cBhvr>
                                    </p:animEffect>
                                  </p:childTnLst>
                                </p:cTn>
                              </p:par>
                            </p:childTnLst>
                          </p:cTn>
                        </p:par>
                        <p:par>
                          <p:cTn id="138" fill="hold">
                            <p:stCondLst>
                              <p:cond delay="16000"/>
                            </p:stCondLst>
                            <p:childTnLst>
                              <p:par>
                                <p:cTn id="139" presetID="10" presetClass="entr" presetSubtype="0" fill="hold" nodeType="afterEffect">
                                  <p:stCondLst>
                                    <p:cond delay="0"/>
                                  </p:stCondLst>
                                  <p:childTnLst>
                                    <p:set>
                                      <p:cBhvr>
                                        <p:cTn id="140" dur="1" fill="hold">
                                          <p:stCondLst>
                                            <p:cond delay="0"/>
                                          </p:stCondLst>
                                        </p:cTn>
                                        <p:tgtEl>
                                          <p:spTgt spid="54"/>
                                        </p:tgtEl>
                                        <p:attrNameLst>
                                          <p:attrName>style.visibility</p:attrName>
                                        </p:attrNameLst>
                                      </p:cBhvr>
                                      <p:to>
                                        <p:strVal val="visible"/>
                                      </p:to>
                                    </p:set>
                                    <p:animEffect transition="in" filter="fade">
                                      <p:cBhvr>
                                        <p:cTn id="141" dur="250"/>
                                        <p:tgtEl>
                                          <p:spTgt spid="54"/>
                                        </p:tgtEl>
                                      </p:cBhvr>
                                    </p:animEffect>
                                  </p:childTnLst>
                                </p:cTn>
                              </p:par>
                              <p:par>
                                <p:cTn id="142" presetID="10" presetClass="entr" presetSubtype="0" fill="hold" nodeType="withEffect">
                                  <p:stCondLst>
                                    <p:cond delay="0"/>
                                  </p:stCondLst>
                                  <p:childTnLst>
                                    <p:set>
                                      <p:cBhvr>
                                        <p:cTn id="143" dur="1" fill="hold">
                                          <p:stCondLst>
                                            <p:cond delay="0"/>
                                          </p:stCondLst>
                                        </p:cTn>
                                        <p:tgtEl>
                                          <p:spTgt spid="55"/>
                                        </p:tgtEl>
                                        <p:attrNameLst>
                                          <p:attrName>style.visibility</p:attrName>
                                        </p:attrNameLst>
                                      </p:cBhvr>
                                      <p:to>
                                        <p:strVal val="visible"/>
                                      </p:to>
                                    </p:set>
                                    <p:animEffect transition="in" filter="fade">
                                      <p:cBhvr>
                                        <p:cTn id="144" dur="500"/>
                                        <p:tgtEl>
                                          <p:spTgt spid="55"/>
                                        </p:tgtEl>
                                      </p:cBhvr>
                                    </p:animEffect>
                                  </p:childTnLst>
                                </p:cTn>
                              </p:par>
                            </p:childTnLst>
                          </p:cTn>
                        </p:par>
                        <p:par>
                          <p:cTn id="145" fill="hold">
                            <p:stCondLst>
                              <p:cond delay="16500"/>
                            </p:stCondLst>
                            <p:childTnLst>
                              <p:par>
                                <p:cTn id="146" presetID="10" presetClass="entr" presetSubtype="0" fill="hold" nodeType="afterEffect">
                                  <p:stCondLst>
                                    <p:cond delay="0"/>
                                  </p:stCondLst>
                                  <p:childTnLst>
                                    <p:set>
                                      <p:cBhvr>
                                        <p:cTn id="147" dur="1" fill="hold">
                                          <p:stCondLst>
                                            <p:cond delay="0"/>
                                          </p:stCondLst>
                                        </p:cTn>
                                        <p:tgtEl>
                                          <p:spTgt spid="56">
                                            <p:txEl>
                                              <p:pRg st="0" end="0"/>
                                            </p:txEl>
                                          </p:spTgt>
                                        </p:tgtEl>
                                        <p:attrNameLst>
                                          <p:attrName>style.visibility</p:attrName>
                                        </p:attrNameLst>
                                      </p:cBhvr>
                                      <p:to>
                                        <p:strVal val="visible"/>
                                      </p:to>
                                    </p:set>
                                    <p:animEffect transition="in" filter="fade">
                                      <p:cBhvr>
                                        <p:cTn id="148" dur="500"/>
                                        <p:tgtEl>
                                          <p:spTgt spid="56">
                                            <p:txEl>
                                              <p:pRg st="0" end="0"/>
                                            </p:txEl>
                                          </p:spTgt>
                                        </p:tgtEl>
                                      </p:cBhvr>
                                    </p:animEffect>
                                  </p:childTnLst>
                                </p:cTn>
                              </p:par>
                            </p:childTnLst>
                          </p:cTn>
                        </p:par>
                        <p:par>
                          <p:cTn id="149" fill="hold">
                            <p:stCondLst>
                              <p:cond delay="17000"/>
                            </p:stCondLst>
                            <p:childTnLst>
                              <p:par>
                                <p:cTn id="150" presetID="10" presetClass="entr" presetSubtype="0" fill="hold" nodeType="afterEffect">
                                  <p:stCondLst>
                                    <p:cond delay="0"/>
                                  </p:stCondLst>
                                  <p:childTnLst>
                                    <p:set>
                                      <p:cBhvr>
                                        <p:cTn id="151" dur="1" fill="hold">
                                          <p:stCondLst>
                                            <p:cond delay="0"/>
                                          </p:stCondLst>
                                        </p:cTn>
                                        <p:tgtEl>
                                          <p:spTgt spid="56">
                                            <p:txEl>
                                              <p:charRg st="1" end="1"/>
                                            </p:txEl>
                                          </p:spTgt>
                                        </p:tgtEl>
                                        <p:attrNameLst>
                                          <p:attrName>style.visibility</p:attrName>
                                        </p:attrNameLst>
                                      </p:cBhvr>
                                      <p:to>
                                        <p:strVal val="visible"/>
                                      </p:to>
                                    </p:set>
                                    <p:animEffect transition="in" filter="fade">
                                      <p:cBhvr>
                                        <p:cTn id="152" dur="500"/>
                                        <p:tgtEl>
                                          <p:spTgt spid="56">
                                            <p:txEl>
                                              <p:charRg st="1" end="1"/>
                                            </p:txEl>
                                          </p:spTgt>
                                        </p:tgtEl>
                                      </p:cBhvr>
                                    </p:animEffect>
                                  </p:childTnLst>
                                </p:cTn>
                              </p:par>
                            </p:childTnLst>
                          </p:cTn>
                        </p:par>
                        <p:par>
                          <p:cTn id="153" fill="hold">
                            <p:stCondLst>
                              <p:cond delay="17500"/>
                            </p:stCondLst>
                            <p:childTnLst>
                              <p:par>
                                <p:cTn id="154" presetID="10" presetClass="entr" presetSubtype="0" fill="hold" nodeType="afterEffect">
                                  <p:stCondLst>
                                    <p:cond delay="0"/>
                                  </p:stCondLst>
                                  <p:childTnLst>
                                    <p:set>
                                      <p:cBhvr>
                                        <p:cTn id="155" dur="1" fill="hold">
                                          <p:stCondLst>
                                            <p:cond delay="0"/>
                                          </p:stCondLst>
                                        </p:cTn>
                                        <p:tgtEl>
                                          <p:spTgt spid="56">
                                            <p:txEl>
                                              <p:charRg st="1" end="1"/>
                                            </p:txEl>
                                          </p:spTgt>
                                        </p:tgtEl>
                                        <p:attrNameLst>
                                          <p:attrName>style.visibility</p:attrName>
                                        </p:attrNameLst>
                                      </p:cBhvr>
                                      <p:to>
                                        <p:strVal val="visible"/>
                                      </p:to>
                                    </p:set>
                                    <p:animEffect transition="in" filter="fade">
                                      <p:cBhvr>
                                        <p:cTn id="156" dur="500"/>
                                        <p:tgtEl>
                                          <p:spTgt spid="56">
                                            <p:txEl>
                                              <p:charRg st="1" end="1"/>
                                            </p:txEl>
                                          </p:spTgt>
                                        </p:tgtEl>
                                      </p:cBhvr>
                                    </p:animEffect>
                                  </p:childTnLst>
                                </p:cTn>
                              </p:par>
                            </p:childTnLst>
                          </p:cTn>
                        </p:par>
                        <p:par>
                          <p:cTn id="157" fill="hold">
                            <p:stCondLst>
                              <p:cond delay="18000"/>
                            </p:stCondLst>
                            <p:childTnLst>
                              <p:par>
                                <p:cTn id="158" presetID="10" presetClass="entr" presetSubtype="0" fill="hold" nodeType="afterEffect">
                                  <p:stCondLst>
                                    <p:cond delay="0"/>
                                  </p:stCondLst>
                                  <p:childTnLst>
                                    <p:set>
                                      <p:cBhvr>
                                        <p:cTn id="159" dur="1" fill="hold">
                                          <p:stCondLst>
                                            <p:cond delay="0"/>
                                          </p:stCondLst>
                                        </p:cTn>
                                        <p:tgtEl>
                                          <p:spTgt spid="56">
                                            <p:txEl>
                                              <p:charRg st="1" end="1"/>
                                            </p:txEl>
                                          </p:spTgt>
                                        </p:tgtEl>
                                        <p:attrNameLst>
                                          <p:attrName>style.visibility</p:attrName>
                                        </p:attrNameLst>
                                      </p:cBhvr>
                                      <p:to>
                                        <p:strVal val="visible"/>
                                      </p:to>
                                    </p:set>
                                    <p:animEffect transition="in" filter="fade">
                                      <p:cBhvr>
                                        <p:cTn id="160" dur="500"/>
                                        <p:tgtEl>
                                          <p:spTgt spid="56">
                                            <p:txEl>
                                              <p:charRg st="1" end="1"/>
                                            </p:txEl>
                                          </p:spTgt>
                                        </p:tgtEl>
                                      </p:cBhvr>
                                    </p:animEffect>
                                  </p:childTnLst>
                                </p:cTn>
                              </p:par>
                            </p:childTnLst>
                          </p:cTn>
                        </p:par>
                        <p:par>
                          <p:cTn id="161" fill="hold">
                            <p:stCondLst>
                              <p:cond delay="18500"/>
                            </p:stCondLst>
                            <p:childTnLst>
                              <p:par>
                                <p:cTn id="162" presetID="10" presetClass="entr" presetSubtype="0" fill="hold" nodeType="afterEffect">
                                  <p:stCondLst>
                                    <p:cond delay="0"/>
                                  </p:stCondLst>
                                  <p:childTnLst>
                                    <p:set>
                                      <p:cBhvr>
                                        <p:cTn id="163" dur="1" fill="hold">
                                          <p:stCondLst>
                                            <p:cond delay="0"/>
                                          </p:stCondLst>
                                        </p:cTn>
                                        <p:tgtEl>
                                          <p:spTgt spid="56">
                                            <p:txEl>
                                              <p:charRg st="1" end="1"/>
                                            </p:txEl>
                                          </p:spTgt>
                                        </p:tgtEl>
                                        <p:attrNameLst>
                                          <p:attrName>style.visibility</p:attrName>
                                        </p:attrNameLst>
                                      </p:cBhvr>
                                      <p:to>
                                        <p:strVal val="visible"/>
                                      </p:to>
                                    </p:set>
                                    <p:animEffect transition="in" filter="fade">
                                      <p:cBhvr>
                                        <p:cTn id="164" dur="500"/>
                                        <p:tgtEl>
                                          <p:spTgt spid="56">
                                            <p:txEl>
                                              <p:charRg st="1" end="1"/>
                                            </p:txEl>
                                          </p:spTgt>
                                        </p:tgtEl>
                                      </p:cBhvr>
                                    </p:animEffect>
                                  </p:childTnLst>
                                </p:cTn>
                              </p:par>
                            </p:childTnLst>
                          </p:cTn>
                        </p:par>
                        <p:par>
                          <p:cTn id="165" fill="hold">
                            <p:stCondLst>
                              <p:cond delay="19000"/>
                            </p:stCondLst>
                            <p:childTnLst>
                              <p:par>
                                <p:cTn id="166" presetID="10" presetClass="entr" presetSubtype="0" fill="hold" nodeType="afterEffect">
                                  <p:stCondLst>
                                    <p:cond delay="0"/>
                                  </p:stCondLst>
                                  <p:childTnLst>
                                    <p:set>
                                      <p:cBhvr>
                                        <p:cTn id="167" dur="1" fill="hold">
                                          <p:stCondLst>
                                            <p:cond delay="0"/>
                                          </p:stCondLst>
                                        </p:cTn>
                                        <p:tgtEl>
                                          <p:spTgt spid="56">
                                            <p:txEl>
                                              <p:charRg st="1" end="1"/>
                                            </p:txEl>
                                          </p:spTgt>
                                        </p:tgtEl>
                                        <p:attrNameLst>
                                          <p:attrName>style.visibility</p:attrName>
                                        </p:attrNameLst>
                                      </p:cBhvr>
                                      <p:to>
                                        <p:strVal val="visible"/>
                                      </p:to>
                                    </p:set>
                                    <p:animEffect transition="in" filter="fade">
                                      <p:cBhvr>
                                        <p:cTn id="168" dur="500"/>
                                        <p:tgtEl>
                                          <p:spTgt spid="56">
                                            <p:txEl>
                                              <p:charRg st="1" end="1"/>
                                            </p:txEl>
                                          </p:spTgt>
                                        </p:tgtEl>
                                      </p:cBhvr>
                                    </p:animEffect>
                                  </p:childTnLst>
                                </p:cTn>
                              </p:par>
                            </p:childTnLst>
                          </p:cTn>
                        </p:par>
                        <p:par>
                          <p:cTn id="169" fill="hold">
                            <p:stCondLst>
                              <p:cond delay="19500"/>
                            </p:stCondLst>
                            <p:childTnLst>
                              <p:par>
                                <p:cTn id="170" presetID="10" presetClass="entr" presetSubtype="0" fill="hold" nodeType="afterEffect">
                                  <p:stCondLst>
                                    <p:cond delay="0"/>
                                  </p:stCondLst>
                                  <p:childTnLst>
                                    <p:set>
                                      <p:cBhvr>
                                        <p:cTn id="171" dur="1" fill="hold">
                                          <p:stCondLst>
                                            <p:cond delay="0"/>
                                          </p:stCondLst>
                                        </p:cTn>
                                        <p:tgtEl>
                                          <p:spTgt spid="56">
                                            <p:txEl>
                                              <p:charRg st="1" end="1"/>
                                            </p:txEl>
                                          </p:spTgt>
                                        </p:tgtEl>
                                        <p:attrNameLst>
                                          <p:attrName>style.visibility</p:attrName>
                                        </p:attrNameLst>
                                      </p:cBhvr>
                                      <p:to>
                                        <p:strVal val="visible"/>
                                      </p:to>
                                    </p:set>
                                    <p:animEffect transition="in" filter="fade">
                                      <p:cBhvr>
                                        <p:cTn id="172" dur="500"/>
                                        <p:tgtEl>
                                          <p:spTgt spid="56">
                                            <p:txEl>
                                              <p:charRg st="1" end="1"/>
                                            </p:txEl>
                                          </p:spTgt>
                                        </p:tgtEl>
                                      </p:cBhvr>
                                    </p:animEffect>
                                  </p:childTnLst>
                                </p:cTn>
                              </p:par>
                            </p:childTnLst>
                          </p:cTn>
                        </p:par>
                        <p:par>
                          <p:cTn id="173" fill="hold">
                            <p:stCondLst>
                              <p:cond delay="20000"/>
                            </p:stCondLst>
                            <p:childTnLst>
                              <p:par>
                                <p:cTn id="174" presetID="10" presetClass="entr" presetSubtype="0" fill="hold" nodeType="afterEffect">
                                  <p:stCondLst>
                                    <p:cond delay="0"/>
                                  </p:stCondLst>
                                  <p:childTnLst>
                                    <p:set>
                                      <p:cBhvr>
                                        <p:cTn id="175" dur="1" fill="hold">
                                          <p:stCondLst>
                                            <p:cond delay="0"/>
                                          </p:stCondLst>
                                        </p:cTn>
                                        <p:tgtEl>
                                          <p:spTgt spid="56">
                                            <p:txEl>
                                              <p:charRg st="1" end="1"/>
                                            </p:txEl>
                                          </p:spTgt>
                                        </p:tgtEl>
                                        <p:attrNameLst>
                                          <p:attrName>style.visibility</p:attrName>
                                        </p:attrNameLst>
                                      </p:cBhvr>
                                      <p:to>
                                        <p:strVal val="visible"/>
                                      </p:to>
                                    </p:set>
                                    <p:animEffect transition="in" filter="fade">
                                      <p:cBhvr>
                                        <p:cTn id="176" dur="500"/>
                                        <p:tgtEl>
                                          <p:spTgt spid="56">
                                            <p:txEl>
                                              <p:charRg st="1" end="1"/>
                                            </p:txEl>
                                          </p:spTgt>
                                        </p:tgtEl>
                                      </p:cBhvr>
                                    </p:animEffect>
                                  </p:childTnLst>
                                </p:cTn>
                              </p:par>
                            </p:childTnLst>
                          </p:cTn>
                        </p:par>
                        <p:par>
                          <p:cTn id="177" fill="hold">
                            <p:stCondLst>
                              <p:cond delay="20500"/>
                            </p:stCondLst>
                            <p:childTnLst>
                              <p:par>
                                <p:cTn id="178" presetID="10" presetClass="entr" presetSubtype="0" fill="hold" nodeType="afterEffect">
                                  <p:stCondLst>
                                    <p:cond delay="0"/>
                                  </p:stCondLst>
                                  <p:childTnLst>
                                    <p:set>
                                      <p:cBhvr>
                                        <p:cTn id="179" dur="1" fill="hold">
                                          <p:stCondLst>
                                            <p:cond delay="0"/>
                                          </p:stCondLst>
                                        </p:cTn>
                                        <p:tgtEl>
                                          <p:spTgt spid="56">
                                            <p:txEl>
                                              <p:charRg st="1" end="1"/>
                                            </p:txEl>
                                          </p:spTgt>
                                        </p:tgtEl>
                                        <p:attrNameLst>
                                          <p:attrName>style.visibility</p:attrName>
                                        </p:attrNameLst>
                                      </p:cBhvr>
                                      <p:to>
                                        <p:strVal val="visible"/>
                                      </p:to>
                                    </p:set>
                                    <p:animEffect transition="in" filter="fade">
                                      <p:cBhvr>
                                        <p:cTn id="180" dur="500"/>
                                        <p:tgtEl>
                                          <p:spTgt spid="56">
                                            <p:txEl>
                                              <p:charRg st="1" end="1"/>
                                            </p:txEl>
                                          </p:spTgt>
                                        </p:tgtEl>
                                      </p:cBhvr>
                                    </p:animEffect>
                                  </p:childTnLst>
                                </p:cTn>
                              </p:par>
                            </p:childTnLst>
                          </p:cTn>
                        </p:par>
                        <p:par>
                          <p:cTn id="181" fill="hold">
                            <p:stCondLst>
                              <p:cond delay="21000"/>
                            </p:stCondLst>
                            <p:childTnLst>
                              <p:par>
                                <p:cTn id="182" presetID="10" presetClass="entr" presetSubtype="0" fill="hold" nodeType="afterEffect">
                                  <p:stCondLst>
                                    <p:cond delay="0"/>
                                  </p:stCondLst>
                                  <p:childTnLst>
                                    <p:set>
                                      <p:cBhvr>
                                        <p:cTn id="183" dur="1" fill="hold">
                                          <p:stCondLst>
                                            <p:cond delay="0"/>
                                          </p:stCondLst>
                                        </p:cTn>
                                        <p:tgtEl>
                                          <p:spTgt spid="57">
                                            <p:txEl>
                                              <p:pRg st="0" end="0"/>
                                            </p:txEl>
                                          </p:spTgt>
                                        </p:tgtEl>
                                        <p:attrNameLst>
                                          <p:attrName>style.visibility</p:attrName>
                                        </p:attrNameLst>
                                      </p:cBhvr>
                                      <p:to>
                                        <p:strVal val="visible"/>
                                      </p:to>
                                    </p:set>
                                    <p:animEffect transition="in" filter="fade">
                                      <p:cBhvr>
                                        <p:cTn id="184" dur="500"/>
                                        <p:tgtEl>
                                          <p:spTgt spid="57">
                                            <p:txEl>
                                              <p:pRg st="0" end="0"/>
                                            </p:txEl>
                                          </p:spTgt>
                                        </p:tgtEl>
                                      </p:cBhvr>
                                    </p:animEffect>
                                  </p:childTnLst>
                                </p:cTn>
                              </p:par>
                            </p:childTnLst>
                          </p:cTn>
                        </p:par>
                        <p:par>
                          <p:cTn id="185" fill="hold">
                            <p:stCondLst>
                              <p:cond delay="21500"/>
                            </p:stCondLst>
                            <p:childTnLst>
                              <p:par>
                                <p:cTn id="186" presetID="10" presetClass="entr" presetSubtype="0" fill="hold" nodeType="afterEffect">
                                  <p:stCondLst>
                                    <p:cond delay="0"/>
                                  </p:stCondLst>
                                  <p:childTnLst>
                                    <p:set>
                                      <p:cBhvr>
                                        <p:cTn id="187" dur="1" fill="hold">
                                          <p:stCondLst>
                                            <p:cond delay="0"/>
                                          </p:stCondLst>
                                        </p:cTn>
                                        <p:tgtEl>
                                          <p:spTgt spid="57">
                                            <p:txEl>
                                              <p:charRg st="1" end="1"/>
                                            </p:txEl>
                                          </p:spTgt>
                                        </p:tgtEl>
                                        <p:attrNameLst>
                                          <p:attrName>style.visibility</p:attrName>
                                        </p:attrNameLst>
                                      </p:cBhvr>
                                      <p:to>
                                        <p:strVal val="visible"/>
                                      </p:to>
                                    </p:set>
                                    <p:animEffect transition="in" filter="fade">
                                      <p:cBhvr>
                                        <p:cTn id="188" dur="500"/>
                                        <p:tgtEl>
                                          <p:spTgt spid="57">
                                            <p:txEl>
                                              <p:charRg st="1" end="1"/>
                                            </p:txEl>
                                          </p:spTgt>
                                        </p:tgtEl>
                                      </p:cBhvr>
                                    </p:animEffect>
                                  </p:childTnLst>
                                </p:cTn>
                              </p:par>
                            </p:childTnLst>
                          </p:cTn>
                        </p:par>
                        <p:par>
                          <p:cTn id="189" fill="hold">
                            <p:stCondLst>
                              <p:cond delay="22000"/>
                            </p:stCondLst>
                            <p:childTnLst>
                              <p:par>
                                <p:cTn id="190" presetID="10" presetClass="entr" presetSubtype="0" fill="hold" nodeType="afterEffect">
                                  <p:stCondLst>
                                    <p:cond delay="0"/>
                                  </p:stCondLst>
                                  <p:childTnLst>
                                    <p:set>
                                      <p:cBhvr>
                                        <p:cTn id="191" dur="1" fill="hold">
                                          <p:stCondLst>
                                            <p:cond delay="0"/>
                                          </p:stCondLst>
                                        </p:cTn>
                                        <p:tgtEl>
                                          <p:spTgt spid="57">
                                            <p:txEl>
                                              <p:charRg st="1" end="1"/>
                                            </p:txEl>
                                          </p:spTgt>
                                        </p:tgtEl>
                                        <p:attrNameLst>
                                          <p:attrName>style.visibility</p:attrName>
                                        </p:attrNameLst>
                                      </p:cBhvr>
                                      <p:to>
                                        <p:strVal val="visible"/>
                                      </p:to>
                                    </p:set>
                                    <p:animEffect transition="in" filter="fade">
                                      <p:cBhvr>
                                        <p:cTn id="192" dur="500"/>
                                        <p:tgtEl>
                                          <p:spTgt spid="57">
                                            <p:txEl>
                                              <p:charRg st="1" end="1"/>
                                            </p:txEl>
                                          </p:spTgt>
                                        </p:tgtEl>
                                      </p:cBhvr>
                                    </p:animEffect>
                                  </p:childTnLst>
                                </p:cTn>
                              </p:par>
                            </p:childTnLst>
                          </p:cTn>
                        </p:par>
                        <p:par>
                          <p:cTn id="193" fill="hold">
                            <p:stCondLst>
                              <p:cond delay="22500"/>
                            </p:stCondLst>
                            <p:childTnLst>
                              <p:par>
                                <p:cTn id="194" presetID="10" presetClass="entr" presetSubtype="0" fill="hold" nodeType="afterEffect">
                                  <p:stCondLst>
                                    <p:cond delay="0"/>
                                  </p:stCondLst>
                                  <p:childTnLst>
                                    <p:set>
                                      <p:cBhvr>
                                        <p:cTn id="195" dur="1" fill="hold">
                                          <p:stCondLst>
                                            <p:cond delay="0"/>
                                          </p:stCondLst>
                                        </p:cTn>
                                        <p:tgtEl>
                                          <p:spTgt spid="57">
                                            <p:txEl>
                                              <p:charRg st="1" end="1"/>
                                            </p:txEl>
                                          </p:spTgt>
                                        </p:tgtEl>
                                        <p:attrNameLst>
                                          <p:attrName>style.visibility</p:attrName>
                                        </p:attrNameLst>
                                      </p:cBhvr>
                                      <p:to>
                                        <p:strVal val="visible"/>
                                      </p:to>
                                    </p:set>
                                    <p:animEffect transition="in" filter="fade">
                                      <p:cBhvr>
                                        <p:cTn id="196" dur="500"/>
                                        <p:tgtEl>
                                          <p:spTgt spid="57">
                                            <p:txEl>
                                              <p:charRg st="1" end="1"/>
                                            </p:txEl>
                                          </p:spTgt>
                                        </p:tgtEl>
                                      </p:cBhvr>
                                    </p:animEffect>
                                  </p:childTnLst>
                                </p:cTn>
                              </p:par>
                            </p:childTnLst>
                          </p:cTn>
                        </p:par>
                        <p:par>
                          <p:cTn id="197" fill="hold">
                            <p:stCondLst>
                              <p:cond delay="23000"/>
                            </p:stCondLst>
                            <p:childTnLst>
                              <p:par>
                                <p:cTn id="198" presetID="10" presetClass="entr" presetSubtype="0" fill="hold" nodeType="afterEffect">
                                  <p:stCondLst>
                                    <p:cond delay="0"/>
                                  </p:stCondLst>
                                  <p:childTnLst>
                                    <p:set>
                                      <p:cBhvr>
                                        <p:cTn id="199" dur="1" fill="hold">
                                          <p:stCondLst>
                                            <p:cond delay="0"/>
                                          </p:stCondLst>
                                        </p:cTn>
                                        <p:tgtEl>
                                          <p:spTgt spid="57">
                                            <p:txEl>
                                              <p:charRg st="1" end="1"/>
                                            </p:txEl>
                                          </p:spTgt>
                                        </p:tgtEl>
                                        <p:attrNameLst>
                                          <p:attrName>style.visibility</p:attrName>
                                        </p:attrNameLst>
                                      </p:cBhvr>
                                      <p:to>
                                        <p:strVal val="visible"/>
                                      </p:to>
                                    </p:set>
                                    <p:animEffect transition="in" filter="fade">
                                      <p:cBhvr>
                                        <p:cTn id="200" dur="500"/>
                                        <p:tgtEl>
                                          <p:spTgt spid="57">
                                            <p:txEl>
                                              <p:charRg st="1" end="1"/>
                                            </p:txEl>
                                          </p:spTgt>
                                        </p:tgtEl>
                                      </p:cBhvr>
                                    </p:animEffect>
                                  </p:childTnLst>
                                </p:cTn>
                              </p:par>
                            </p:childTnLst>
                          </p:cTn>
                        </p:par>
                        <p:par>
                          <p:cTn id="201" fill="hold">
                            <p:stCondLst>
                              <p:cond delay="23500"/>
                            </p:stCondLst>
                            <p:childTnLst>
                              <p:par>
                                <p:cTn id="202" presetID="10" presetClass="entr" presetSubtype="0" fill="hold" nodeType="afterEffect">
                                  <p:stCondLst>
                                    <p:cond delay="0"/>
                                  </p:stCondLst>
                                  <p:childTnLst>
                                    <p:set>
                                      <p:cBhvr>
                                        <p:cTn id="203" dur="1" fill="hold">
                                          <p:stCondLst>
                                            <p:cond delay="0"/>
                                          </p:stCondLst>
                                        </p:cTn>
                                        <p:tgtEl>
                                          <p:spTgt spid="57">
                                            <p:txEl>
                                              <p:charRg st="1" end="1"/>
                                            </p:txEl>
                                          </p:spTgt>
                                        </p:tgtEl>
                                        <p:attrNameLst>
                                          <p:attrName>style.visibility</p:attrName>
                                        </p:attrNameLst>
                                      </p:cBhvr>
                                      <p:to>
                                        <p:strVal val="visible"/>
                                      </p:to>
                                    </p:set>
                                    <p:animEffect transition="in" filter="fade">
                                      <p:cBhvr>
                                        <p:cTn id="204" dur="500"/>
                                        <p:tgtEl>
                                          <p:spTgt spid="57">
                                            <p:txEl>
                                              <p:charRg st="1" end="1"/>
                                            </p:txEl>
                                          </p:spTgt>
                                        </p:tgtEl>
                                      </p:cBhvr>
                                    </p:animEffect>
                                  </p:childTnLst>
                                </p:cTn>
                              </p:par>
                            </p:childTnLst>
                          </p:cTn>
                        </p:par>
                        <p:par>
                          <p:cTn id="205" fill="hold">
                            <p:stCondLst>
                              <p:cond delay="24000"/>
                            </p:stCondLst>
                            <p:childTnLst>
                              <p:par>
                                <p:cTn id="206" presetID="10" presetClass="entr" presetSubtype="0" fill="hold" nodeType="afterEffect">
                                  <p:stCondLst>
                                    <p:cond delay="0"/>
                                  </p:stCondLst>
                                  <p:childTnLst>
                                    <p:set>
                                      <p:cBhvr>
                                        <p:cTn id="207" dur="1" fill="hold">
                                          <p:stCondLst>
                                            <p:cond delay="0"/>
                                          </p:stCondLst>
                                        </p:cTn>
                                        <p:tgtEl>
                                          <p:spTgt spid="57">
                                            <p:txEl>
                                              <p:charRg st="1" end="1"/>
                                            </p:txEl>
                                          </p:spTgt>
                                        </p:tgtEl>
                                        <p:attrNameLst>
                                          <p:attrName>style.visibility</p:attrName>
                                        </p:attrNameLst>
                                      </p:cBhvr>
                                      <p:to>
                                        <p:strVal val="visible"/>
                                      </p:to>
                                    </p:set>
                                    <p:animEffect transition="in" filter="fade">
                                      <p:cBhvr>
                                        <p:cTn id="208" dur="500"/>
                                        <p:tgtEl>
                                          <p:spTgt spid="57">
                                            <p:txEl>
                                              <p:charRg st="1" end="1"/>
                                            </p:txEl>
                                          </p:spTgt>
                                        </p:tgtEl>
                                      </p:cBhvr>
                                    </p:animEffect>
                                  </p:childTnLst>
                                </p:cTn>
                              </p:par>
                            </p:childTnLst>
                          </p:cTn>
                        </p:par>
                        <p:par>
                          <p:cTn id="209" fill="hold">
                            <p:stCondLst>
                              <p:cond delay="24500"/>
                            </p:stCondLst>
                            <p:childTnLst>
                              <p:par>
                                <p:cTn id="210" presetID="10" presetClass="entr" presetSubtype="0" fill="hold" nodeType="afterEffect">
                                  <p:stCondLst>
                                    <p:cond delay="0"/>
                                  </p:stCondLst>
                                  <p:childTnLst>
                                    <p:set>
                                      <p:cBhvr>
                                        <p:cTn id="211" dur="1" fill="hold">
                                          <p:stCondLst>
                                            <p:cond delay="0"/>
                                          </p:stCondLst>
                                        </p:cTn>
                                        <p:tgtEl>
                                          <p:spTgt spid="57">
                                            <p:txEl>
                                              <p:charRg st="1" end="1"/>
                                            </p:txEl>
                                          </p:spTgt>
                                        </p:tgtEl>
                                        <p:attrNameLst>
                                          <p:attrName>style.visibility</p:attrName>
                                        </p:attrNameLst>
                                      </p:cBhvr>
                                      <p:to>
                                        <p:strVal val="visible"/>
                                      </p:to>
                                    </p:set>
                                    <p:animEffect transition="in" filter="fade">
                                      <p:cBhvr>
                                        <p:cTn id="212" dur="500"/>
                                        <p:tgtEl>
                                          <p:spTgt spid="57">
                                            <p:txEl>
                                              <p:charRg st="1" end="1"/>
                                            </p:txEl>
                                          </p:spTgt>
                                        </p:tgtEl>
                                      </p:cBhvr>
                                    </p:animEffect>
                                  </p:childTnLst>
                                </p:cTn>
                              </p:par>
                            </p:childTnLst>
                          </p:cTn>
                        </p:par>
                        <p:par>
                          <p:cTn id="213" fill="hold">
                            <p:stCondLst>
                              <p:cond delay="25000"/>
                            </p:stCondLst>
                            <p:childTnLst>
                              <p:par>
                                <p:cTn id="214" presetID="10" presetClass="entr" presetSubtype="0" fill="hold" nodeType="afterEffect">
                                  <p:stCondLst>
                                    <p:cond delay="0"/>
                                  </p:stCondLst>
                                  <p:childTnLst>
                                    <p:set>
                                      <p:cBhvr>
                                        <p:cTn id="215" dur="1" fill="hold">
                                          <p:stCondLst>
                                            <p:cond delay="0"/>
                                          </p:stCondLst>
                                        </p:cTn>
                                        <p:tgtEl>
                                          <p:spTgt spid="57">
                                            <p:txEl>
                                              <p:charRg st="1" end="1"/>
                                            </p:txEl>
                                          </p:spTgt>
                                        </p:tgtEl>
                                        <p:attrNameLst>
                                          <p:attrName>style.visibility</p:attrName>
                                        </p:attrNameLst>
                                      </p:cBhvr>
                                      <p:to>
                                        <p:strVal val="visible"/>
                                      </p:to>
                                    </p:set>
                                    <p:animEffect transition="in" filter="fade">
                                      <p:cBhvr>
                                        <p:cTn id="216" dur="500"/>
                                        <p:tgtEl>
                                          <p:spTgt spid="57">
                                            <p:txEl>
                                              <p:charRg st="1" end="1"/>
                                            </p:txEl>
                                          </p:spTgt>
                                        </p:tgtEl>
                                      </p:cBhvr>
                                    </p:animEffect>
                                  </p:childTnLst>
                                </p:cTn>
                              </p:par>
                            </p:childTnLst>
                          </p:cTn>
                        </p:par>
                        <p:par>
                          <p:cTn id="217" fill="hold">
                            <p:stCondLst>
                              <p:cond delay="25500"/>
                            </p:stCondLst>
                            <p:childTnLst>
                              <p:par>
                                <p:cTn id="218" presetID="10" presetClass="entr" presetSubtype="0" fill="hold" nodeType="afterEffect">
                                  <p:stCondLst>
                                    <p:cond delay="0"/>
                                  </p:stCondLst>
                                  <p:childTnLst>
                                    <p:set>
                                      <p:cBhvr>
                                        <p:cTn id="219" dur="1" fill="hold">
                                          <p:stCondLst>
                                            <p:cond delay="0"/>
                                          </p:stCondLst>
                                        </p:cTn>
                                        <p:tgtEl>
                                          <p:spTgt spid="58"/>
                                        </p:tgtEl>
                                        <p:attrNameLst>
                                          <p:attrName>style.visibility</p:attrName>
                                        </p:attrNameLst>
                                      </p:cBhvr>
                                      <p:to>
                                        <p:strVal val="visible"/>
                                      </p:to>
                                    </p:set>
                                    <p:animEffect transition="in" filter="fade">
                                      <p:cBhvr>
                                        <p:cTn id="220" dur="250"/>
                                        <p:tgtEl>
                                          <p:spTgt spid="58"/>
                                        </p:tgtEl>
                                      </p:cBhvr>
                                    </p:animEffect>
                                  </p:childTnLst>
                                </p:cTn>
                              </p:par>
                              <p:par>
                                <p:cTn id="221" presetID="10" presetClass="entr" presetSubtype="0" fill="hold" nodeType="withEffect">
                                  <p:stCondLst>
                                    <p:cond delay="0"/>
                                  </p:stCondLst>
                                  <p:childTnLst>
                                    <p:set>
                                      <p:cBhvr>
                                        <p:cTn id="222" dur="1" fill="hold">
                                          <p:stCondLst>
                                            <p:cond delay="0"/>
                                          </p:stCondLst>
                                        </p:cTn>
                                        <p:tgtEl>
                                          <p:spTgt spid="59"/>
                                        </p:tgtEl>
                                        <p:attrNameLst>
                                          <p:attrName>style.visibility</p:attrName>
                                        </p:attrNameLst>
                                      </p:cBhvr>
                                      <p:to>
                                        <p:strVal val="visible"/>
                                      </p:to>
                                    </p:set>
                                    <p:animEffect transition="in" filter="fade">
                                      <p:cBhvr>
                                        <p:cTn id="223" dur="500"/>
                                        <p:tgtEl>
                                          <p:spTgt spid="59"/>
                                        </p:tgtEl>
                                      </p:cBhvr>
                                    </p:animEffect>
                                  </p:childTnLst>
                                </p:cTn>
                              </p:par>
                            </p:childTnLst>
                          </p:cTn>
                        </p:par>
                        <p:par>
                          <p:cTn id="224" fill="hold">
                            <p:stCondLst>
                              <p:cond delay="26000"/>
                            </p:stCondLst>
                            <p:childTnLst>
                              <p:par>
                                <p:cTn id="225" presetID="10" presetClass="entr" presetSubtype="0" fill="hold" nodeType="afterEffect">
                                  <p:stCondLst>
                                    <p:cond delay="0"/>
                                  </p:stCondLst>
                                  <p:childTnLst>
                                    <p:set>
                                      <p:cBhvr>
                                        <p:cTn id="226" dur="1" fill="hold">
                                          <p:stCondLst>
                                            <p:cond delay="0"/>
                                          </p:stCondLst>
                                        </p:cTn>
                                        <p:tgtEl>
                                          <p:spTgt spid="60">
                                            <p:txEl>
                                              <p:pRg st="0" end="0"/>
                                            </p:txEl>
                                          </p:spTgt>
                                        </p:tgtEl>
                                        <p:attrNameLst>
                                          <p:attrName>style.visibility</p:attrName>
                                        </p:attrNameLst>
                                      </p:cBhvr>
                                      <p:to>
                                        <p:strVal val="visible"/>
                                      </p:to>
                                    </p:set>
                                    <p:animEffect transition="in" filter="fade">
                                      <p:cBhvr>
                                        <p:cTn id="227" dur="500"/>
                                        <p:tgtEl>
                                          <p:spTgt spid="60">
                                            <p:txEl>
                                              <p:pRg st="0" end="0"/>
                                            </p:txEl>
                                          </p:spTgt>
                                        </p:tgtEl>
                                      </p:cBhvr>
                                    </p:animEffect>
                                  </p:childTnLst>
                                </p:cTn>
                              </p:par>
                            </p:childTnLst>
                          </p:cTn>
                        </p:par>
                        <p:par>
                          <p:cTn id="228" fill="hold">
                            <p:stCondLst>
                              <p:cond delay="26500"/>
                            </p:stCondLst>
                            <p:childTnLst>
                              <p:par>
                                <p:cTn id="229" presetID="10" presetClass="entr" presetSubtype="0" fill="hold" nodeType="afterEffect">
                                  <p:stCondLst>
                                    <p:cond delay="0"/>
                                  </p:stCondLst>
                                  <p:childTnLst>
                                    <p:set>
                                      <p:cBhvr>
                                        <p:cTn id="230" dur="1" fill="hold">
                                          <p:stCondLst>
                                            <p:cond delay="0"/>
                                          </p:stCondLst>
                                        </p:cTn>
                                        <p:tgtEl>
                                          <p:spTgt spid="60">
                                            <p:txEl>
                                              <p:charRg st="1" end="1"/>
                                            </p:txEl>
                                          </p:spTgt>
                                        </p:tgtEl>
                                        <p:attrNameLst>
                                          <p:attrName>style.visibility</p:attrName>
                                        </p:attrNameLst>
                                      </p:cBhvr>
                                      <p:to>
                                        <p:strVal val="visible"/>
                                      </p:to>
                                    </p:set>
                                    <p:animEffect transition="in" filter="fade">
                                      <p:cBhvr>
                                        <p:cTn id="231" dur="500"/>
                                        <p:tgtEl>
                                          <p:spTgt spid="60">
                                            <p:txEl>
                                              <p:charRg st="1" end="1"/>
                                            </p:txEl>
                                          </p:spTgt>
                                        </p:tgtEl>
                                      </p:cBhvr>
                                    </p:animEffect>
                                  </p:childTnLst>
                                </p:cTn>
                              </p:par>
                            </p:childTnLst>
                          </p:cTn>
                        </p:par>
                        <p:par>
                          <p:cTn id="232" fill="hold">
                            <p:stCondLst>
                              <p:cond delay="27000"/>
                            </p:stCondLst>
                            <p:childTnLst>
                              <p:par>
                                <p:cTn id="233" presetID="10" presetClass="entr" presetSubtype="0" fill="hold" nodeType="afterEffect">
                                  <p:stCondLst>
                                    <p:cond delay="0"/>
                                  </p:stCondLst>
                                  <p:childTnLst>
                                    <p:set>
                                      <p:cBhvr>
                                        <p:cTn id="234" dur="1" fill="hold">
                                          <p:stCondLst>
                                            <p:cond delay="0"/>
                                          </p:stCondLst>
                                        </p:cTn>
                                        <p:tgtEl>
                                          <p:spTgt spid="60">
                                            <p:txEl>
                                              <p:charRg st="1" end="1"/>
                                            </p:txEl>
                                          </p:spTgt>
                                        </p:tgtEl>
                                        <p:attrNameLst>
                                          <p:attrName>style.visibility</p:attrName>
                                        </p:attrNameLst>
                                      </p:cBhvr>
                                      <p:to>
                                        <p:strVal val="visible"/>
                                      </p:to>
                                    </p:set>
                                    <p:animEffect transition="in" filter="fade">
                                      <p:cBhvr>
                                        <p:cTn id="235" dur="500"/>
                                        <p:tgtEl>
                                          <p:spTgt spid="60">
                                            <p:txEl>
                                              <p:charRg st="1" end="1"/>
                                            </p:txEl>
                                          </p:spTgt>
                                        </p:tgtEl>
                                      </p:cBhvr>
                                    </p:animEffect>
                                  </p:childTnLst>
                                </p:cTn>
                              </p:par>
                            </p:childTnLst>
                          </p:cTn>
                        </p:par>
                        <p:par>
                          <p:cTn id="236" fill="hold">
                            <p:stCondLst>
                              <p:cond delay="27500"/>
                            </p:stCondLst>
                            <p:childTnLst>
                              <p:par>
                                <p:cTn id="237" presetID="10" presetClass="entr" presetSubtype="0" fill="hold" nodeType="afterEffect">
                                  <p:stCondLst>
                                    <p:cond delay="0"/>
                                  </p:stCondLst>
                                  <p:childTnLst>
                                    <p:set>
                                      <p:cBhvr>
                                        <p:cTn id="238" dur="1" fill="hold">
                                          <p:stCondLst>
                                            <p:cond delay="0"/>
                                          </p:stCondLst>
                                        </p:cTn>
                                        <p:tgtEl>
                                          <p:spTgt spid="60">
                                            <p:txEl>
                                              <p:charRg st="1" end="1"/>
                                            </p:txEl>
                                          </p:spTgt>
                                        </p:tgtEl>
                                        <p:attrNameLst>
                                          <p:attrName>style.visibility</p:attrName>
                                        </p:attrNameLst>
                                      </p:cBhvr>
                                      <p:to>
                                        <p:strVal val="visible"/>
                                      </p:to>
                                    </p:set>
                                    <p:animEffect transition="in" filter="fade">
                                      <p:cBhvr>
                                        <p:cTn id="239" dur="500"/>
                                        <p:tgtEl>
                                          <p:spTgt spid="60">
                                            <p:txEl>
                                              <p:charRg st="1" end="1"/>
                                            </p:txEl>
                                          </p:spTgt>
                                        </p:tgtEl>
                                      </p:cBhvr>
                                    </p:animEffect>
                                  </p:childTnLst>
                                </p:cTn>
                              </p:par>
                            </p:childTnLst>
                          </p:cTn>
                        </p:par>
                        <p:par>
                          <p:cTn id="240" fill="hold">
                            <p:stCondLst>
                              <p:cond delay="28000"/>
                            </p:stCondLst>
                            <p:childTnLst>
                              <p:par>
                                <p:cTn id="241" presetID="10" presetClass="entr" presetSubtype="0" fill="hold" nodeType="afterEffect">
                                  <p:stCondLst>
                                    <p:cond delay="0"/>
                                  </p:stCondLst>
                                  <p:childTnLst>
                                    <p:set>
                                      <p:cBhvr>
                                        <p:cTn id="242" dur="1" fill="hold">
                                          <p:stCondLst>
                                            <p:cond delay="0"/>
                                          </p:stCondLst>
                                        </p:cTn>
                                        <p:tgtEl>
                                          <p:spTgt spid="60">
                                            <p:txEl>
                                              <p:charRg st="1" end="1"/>
                                            </p:txEl>
                                          </p:spTgt>
                                        </p:tgtEl>
                                        <p:attrNameLst>
                                          <p:attrName>style.visibility</p:attrName>
                                        </p:attrNameLst>
                                      </p:cBhvr>
                                      <p:to>
                                        <p:strVal val="visible"/>
                                      </p:to>
                                    </p:set>
                                    <p:animEffect transition="in" filter="fade">
                                      <p:cBhvr>
                                        <p:cTn id="243" dur="500"/>
                                        <p:tgtEl>
                                          <p:spTgt spid="60">
                                            <p:txEl>
                                              <p:charRg st="1" end="1"/>
                                            </p:txEl>
                                          </p:spTgt>
                                        </p:tgtEl>
                                      </p:cBhvr>
                                    </p:animEffect>
                                  </p:childTnLst>
                                </p:cTn>
                              </p:par>
                            </p:childTnLst>
                          </p:cTn>
                        </p:par>
                        <p:par>
                          <p:cTn id="244" fill="hold">
                            <p:stCondLst>
                              <p:cond delay="28500"/>
                            </p:stCondLst>
                            <p:childTnLst>
                              <p:par>
                                <p:cTn id="245" presetID="10" presetClass="entr" presetSubtype="0" fill="hold" nodeType="afterEffect">
                                  <p:stCondLst>
                                    <p:cond delay="0"/>
                                  </p:stCondLst>
                                  <p:childTnLst>
                                    <p:set>
                                      <p:cBhvr>
                                        <p:cTn id="246" dur="1" fill="hold">
                                          <p:stCondLst>
                                            <p:cond delay="0"/>
                                          </p:stCondLst>
                                        </p:cTn>
                                        <p:tgtEl>
                                          <p:spTgt spid="60">
                                            <p:txEl>
                                              <p:charRg st="1" end="1"/>
                                            </p:txEl>
                                          </p:spTgt>
                                        </p:tgtEl>
                                        <p:attrNameLst>
                                          <p:attrName>style.visibility</p:attrName>
                                        </p:attrNameLst>
                                      </p:cBhvr>
                                      <p:to>
                                        <p:strVal val="visible"/>
                                      </p:to>
                                    </p:set>
                                    <p:animEffect transition="in" filter="fade">
                                      <p:cBhvr>
                                        <p:cTn id="247" dur="500"/>
                                        <p:tgtEl>
                                          <p:spTgt spid="60">
                                            <p:txEl>
                                              <p:charRg st="1" end="1"/>
                                            </p:txEl>
                                          </p:spTgt>
                                        </p:tgtEl>
                                      </p:cBhvr>
                                    </p:animEffect>
                                  </p:childTnLst>
                                </p:cTn>
                              </p:par>
                            </p:childTnLst>
                          </p:cTn>
                        </p:par>
                        <p:par>
                          <p:cTn id="248" fill="hold">
                            <p:stCondLst>
                              <p:cond delay="29000"/>
                            </p:stCondLst>
                            <p:childTnLst>
                              <p:par>
                                <p:cTn id="249" presetID="10" presetClass="entr" presetSubtype="0" fill="hold" nodeType="afterEffect">
                                  <p:stCondLst>
                                    <p:cond delay="0"/>
                                  </p:stCondLst>
                                  <p:childTnLst>
                                    <p:set>
                                      <p:cBhvr>
                                        <p:cTn id="250" dur="1" fill="hold">
                                          <p:stCondLst>
                                            <p:cond delay="0"/>
                                          </p:stCondLst>
                                        </p:cTn>
                                        <p:tgtEl>
                                          <p:spTgt spid="60">
                                            <p:txEl>
                                              <p:charRg st="1" end="1"/>
                                            </p:txEl>
                                          </p:spTgt>
                                        </p:tgtEl>
                                        <p:attrNameLst>
                                          <p:attrName>style.visibility</p:attrName>
                                        </p:attrNameLst>
                                      </p:cBhvr>
                                      <p:to>
                                        <p:strVal val="visible"/>
                                      </p:to>
                                    </p:set>
                                    <p:animEffect transition="in" filter="fade">
                                      <p:cBhvr>
                                        <p:cTn id="251" dur="500"/>
                                        <p:tgtEl>
                                          <p:spTgt spid="60">
                                            <p:txEl>
                                              <p:charRg st="1" end="1"/>
                                            </p:txEl>
                                          </p:spTgt>
                                        </p:tgtEl>
                                      </p:cBhvr>
                                    </p:animEffect>
                                  </p:childTnLst>
                                </p:cTn>
                              </p:par>
                            </p:childTnLst>
                          </p:cTn>
                        </p:par>
                        <p:par>
                          <p:cTn id="252" fill="hold">
                            <p:stCondLst>
                              <p:cond delay="29500"/>
                            </p:stCondLst>
                            <p:childTnLst>
                              <p:par>
                                <p:cTn id="253" presetID="10" presetClass="entr" presetSubtype="0" fill="hold" nodeType="afterEffect">
                                  <p:stCondLst>
                                    <p:cond delay="0"/>
                                  </p:stCondLst>
                                  <p:childTnLst>
                                    <p:set>
                                      <p:cBhvr>
                                        <p:cTn id="254" dur="1" fill="hold">
                                          <p:stCondLst>
                                            <p:cond delay="0"/>
                                          </p:stCondLst>
                                        </p:cTn>
                                        <p:tgtEl>
                                          <p:spTgt spid="60">
                                            <p:txEl>
                                              <p:charRg st="1" end="1"/>
                                            </p:txEl>
                                          </p:spTgt>
                                        </p:tgtEl>
                                        <p:attrNameLst>
                                          <p:attrName>style.visibility</p:attrName>
                                        </p:attrNameLst>
                                      </p:cBhvr>
                                      <p:to>
                                        <p:strVal val="visible"/>
                                      </p:to>
                                    </p:set>
                                    <p:animEffect transition="in" filter="fade">
                                      <p:cBhvr>
                                        <p:cTn id="255" dur="500"/>
                                        <p:tgtEl>
                                          <p:spTgt spid="60">
                                            <p:txEl>
                                              <p:charRg st="1" end="1"/>
                                            </p:txEl>
                                          </p:spTgt>
                                        </p:tgtEl>
                                      </p:cBhvr>
                                    </p:animEffect>
                                  </p:childTnLst>
                                </p:cTn>
                              </p:par>
                            </p:childTnLst>
                          </p:cTn>
                        </p:par>
                        <p:par>
                          <p:cTn id="256" fill="hold">
                            <p:stCondLst>
                              <p:cond delay="30000"/>
                            </p:stCondLst>
                            <p:childTnLst>
                              <p:par>
                                <p:cTn id="257" presetID="10" presetClass="entr" presetSubtype="0" fill="hold" nodeType="afterEffect">
                                  <p:stCondLst>
                                    <p:cond delay="0"/>
                                  </p:stCondLst>
                                  <p:childTnLst>
                                    <p:set>
                                      <p:cBhvr>
                                        <p:cTn id="258" dur="1" fill="hold">
                                          <p:stCondLst>
                                            <p:cond delay="0"/>
                                          </p:stCondLst>
                                        </p:cTn>
                                        <p:tgtEl>
                                          <p:spTgt spid="60">
                                            <p:txEl>
                                              <p:charRg st="1" end="1"/>
                                            </p:txEl>
                                          </p:spTgt>
                                        </p:tgtEl>
                                        <p:attrNameLst>
                                          <p:attrName>style.visibility</p:attrName>
                                        </p:attrNameLst>
                                      </p:cBhvr>
                                      <p:to>
                                        <p:strVal val="visible"/>
                                      </p:to>
                                    </p:set>
                                    <p:animEffect transition="in" filter="fade">
                                      <p:cBhvr>
                                        <p:cTn id="259" dur="500"/>
                                        <p:tgtEl>
                                          <p:spTgt spid="60">
                                            <p:txEl>
                                              <p:charRg st="1" end="1"/>
                                            </p:txEl>
                                          </p:spTgt>
                                        </p:tgtEl>
                                      </p:cBhvr>
                                    </p:animEffect>
                                  </p:childTnLst>
                                </p:cTn>
                              </p:par>
                            </p:childTnLst>
                          </p:cTn>
                        </p:par>
                        <p:par>
                          <p:cTn id="260" fill="hold">
                            <p:stCondLst>
                              <p:cond delay="30500"/>
                            </p:stCondLst>
                            <p:childTnLst>
                              <p:par>
                                <p:cTn id="261" presetID="10" presetClass="entr" presetSubtype="0" fill="hold" nodeType="afterEffect">
                                  <p:stCondLst>
                                    <p:cond delay="0"/>
                                  </p:stCondLst>
                                  <p:childTnLst>
                                    <p:set>
                                      <p:cBhvr>
                                        <p:cTn id="262" dur="1" fill="hold">
                                          <p:stCondLst>
                                            <p:cond delay="0"/>
                                          </p:stCondLst>
                                        </p:cTn>
                                        <p:tgtEl>
                                          <p:spTgt spid="61">
                                            <p:txEl>
                                              <p:pRg st="0" end="0"/>
                                            </p:txEl>
                                          </p:spTgt>
                                        </p:tgtEl>
                                        <p:attrNameLst>
                                          <p:attrName>style.visibility</p:attrName>
                                        </p:attrNameLst>
                                      </p:cBhvr>
                                      <p:to>
                                        <p:strVal val="visible"/>
                                      </p:to>
                                    </p:set>
                                    <p:animEffect transition="in" filter="fade">
                                      <p:cBhvr>
                                        <p:cTn id="263" dur="500"/>
                                        <p:tgtEl>
                                          <p:spTgt spid="61">
                                            <p:txEl>
                                              <p:pRg st="0" end="0"/>
                                            </p:txEl>
                                          </p:spTgt>
                                        </p:tgtEl>
                                      </p:cBhvr>
                                    </p:animEffect>
                                  </p:childTnLst>
                                </p:cTn>
                              </p:par>
                            </p:childTnLst>
                          </p:cTn>
                        </p:par>
                        <p:par>
                          <p:cTn id="264" fill="hold">
                            <p:stCondLst>
                              <p:cond delay="31000"/>
                            </p:stCondLst>
                            <p:childTnLst>
                              <p:par>
                                <p:cTn id="265" presetID="10" presetClass="entr" presetSubtype="0" fill="hold" nodeType="afterEffect">
                                  <p:stCondLst>
                                    <p:cond delay="0"/>
                                  </p:stCondLst>
                                  <p:childTnLst>
                                    <p:set>
                                      <p:cBhvr>
                                        <p:cTn id="266" dur="1" fill="hold">
                                          <p:stCondLst>
                                            <p:cond delay="0"/>
                                          </p:stCondLst>
                                        </p:cTn>
                                        <p:tgtEl>
                                          <p:spTgt spid="61">
                                            <p:txEl>
                                              <p:charRg st="1" end="1"/>
                                            </p:txEl>
                                          </p:spTgt>
                                        </p:tgtEl>
                                        <p:attrNameLst>
                                          <p:attrName>style.visibility</p:attrName>
                                        </p:attrNameLst>
                                      </p:cBhvr>
                                      <p:to>
                                        <p:strVal val="visible"/>
                                      </p:to>
                                    </p:set>
                                    <p:animEffect transition="in" filter="fade">
                                      <p:cBhvr>
                                        <p:cTn id="267" dur="500"/>
                                        <p:tgtEl>
                                          <p:spTgt spid="61">
                                            <p:txEl>
                                              <p:charRg st="1" end="1"/>
                                            </p:txEl>
                                          </p:spTgt>
                                        </p:tgtEl>
                                      </p:cBhvr>
                                    </p:animEffect>
                                  </p:childTnLst>
                                </p:cTn>
                              </p:par>
                            </p:childTnLst>
                          </p:cTn>
                        </p:par>
                        <p:par>
                          <p:cTn id="268" fill="hold">
                            <p:stCondLst>
                              <p:cond delay="31500"/>
                            </p:stCondLst>
                            <p:childTnLst>
                              <p:par>
                                <p:cTn id="269" presetID="10" presetClass="entr" presetSubtype="0" fill="hold" nodeType="afterEffect">
                                  <p:stCondLst>
                                    <p:cond delay="0"/>
                                  </p:stCondLst>
                                  <p:childTnLst>
                                    <p:set>
                                      <p:cBhvr>
                                        <p:cTn id="270" dur="1" fill="hold">
                                          <p:stCondLst>
                                            <p:cond delay="0"/>
                                          </p:stCondLst>
                                        </p:cTn>
                                        <p:tgtEl>
                                          <p:spTgt spid="61">
                                            <p:txEl>
                                              <p:charRg st="1" end="1"/>
                                            </p:txEl>
                                          </p:spTgt>
                                        </p:tgtEl>
                                        <p:attrNameLst>
                                          <p:attrName>style.visibility</p:attrName>
                                        </p:attrNameLst>
                                      </p:cBhvr>
                                      <p:to>
                                        <p:strVal val="visible"/>
                                      </p:to>
                                    </p:set>
                                    <p:animEffect transition="in" filter="fade">
                                      <p:cBhvr>
                                        <p:cTn id="271" dur="500"/>
                                        <p:tgtEl>
                                          <p:spTgt spid="61">
                                            <p:txEl>
                                              <p:charRg st="1" end="1"/>
                                            </p:txEl>
                                          </p:spTgt>
                                        </p:tgtEl>
                                      </p:cBhvr>
                                    </p:animEffect>
                                  </p:childTnLst>
                                </p:cTn>
                              </p:par>
                            </p:childTnLst>
                          </p:cTn>
                        </p:par>
                        <p:par>
                          <p:cTn id="272" fill="hold">
                            <p:stCondLst>
                              <p:cond delay="32000"/>
                            </p:stCondLst>
                            <p:childTnLst>
                              <p:par>
                                <p:cTn id="273" presetID="10" presetClass="entr" presetSubtype="0" fill="hold" nodeType="afterEffect">
                                  <p:stCondLst>
                                    <p:cond delay="0"/>
                                  </p:stCondLst>
                                  <p:childTnLst>
                                    <p:set>
                                      <p:cBhvr>
                                        <p:cTn id="274" dur="1" fill="hold">
                                          <p:stCondLst>
                                            <p:cond delay="0"/>
                                          </p:stCondLst>
                                        </p:cTn>
                                        <p:tgtEl>
                                          <p:spTgt spid="61">
                                            <p:txEl>
                                              <p:charRg st="1" end="1"/>
                                            </p:txEl>
                                          </p:spTgt>
                                        </p:tgtEl>
                                        <p:attrNameLst>
                                          <p:attrName>style.visibility</p:attrName>
                                        </p:attrNameLst>
                                      </p:cBhvr>
                                      <p:to>
                                        <p:strVal val="visible"/>
                                      </p:to>
                                    </p:set>
                                    <p:animEffect transition="in" filter="fade">
                                      <p:cBhvr>
                                        <p:cTn id="275" dur="500"/>
                                        <p:tgtEl>
                                          <p:spTgt spid="61">
                                            <p:txEl>
                                              <p:charRg st="1" end="1"/>
                                            </p:txEl>
                                          </p:spTgt>
                                        </p:tgtEl>
                                      </p:cBhvr>
                                    </p:animEffect>
                                  </p:childTnLst>
                                </p:cTn>
                              </p:par>
                            </p:childTnLst>
                          </p:cTn>
                        </p:par>
                        <p:par>
                          <p:cTn id="276" fill="hold">
                            <p:stCondLst>
                              <p:cond delay="32500"/>
                            </p:stCondLst>
                            <p:childTnLst>
                              <p:par>
                                <p:cTn id="277" presetID="10" presetClass="entr" presetSubtype="0" fill="hold" nodeType="afterEffect">
                                  <p:stCondLst>
                                    <p:cond delay="0"/>
                                  </p:stCondLst>
                                  <p:childTnLst>
                                    <p:set>
                                      <p:cBhvr>
                                        <p:cTn id="278" dur="1" fill="hold">
                                          <p:stCondLst>
                                            <p:cond delay="0"/>
                                          </p:stCondLst>
                                        </p:cTn>
                                        <p:tgtEl>
                                          <p:spTgt spid="61">
                                            <p:txEl>
                                              <p:charRg st="1" end="1"/>
                                            </p:txEl>
                                          </p:spTgt>
                                        </p:tgtEl>
                                        <p:attrNameLst>
                                          <p:attrName>style.visibility</p:attrName>
                                        </p:attrNameLst>
                                      </p:cBhvr>
                                      <p:to>
                                        <p:strVal val="visible"/>
                                      </p:to>
                                    </p:set>
                                    <p:animEffect transition="in" filter="fade">
                                      <p:cBhvr>
                                        <p:cTn id="279" dur="500"/>
                                        <p:tgtEl>
                                          <p:spTgt spid="61">
                                            <p:txEl>
                                              <p:charRg st="1" end="1"/>
                                            </p:txEl>
                                          </p:spTgt>
                                        </p:tgtEl>
                                      </p:cBhvr>
                                    </p:animEffect>
                                  </p:childTnLst>
                                </p:cTn>
                              </p:par>
                            </p:childTnLst>
                          </p:cTn>
                        </p:par>
                        <p:par>
                          <p:cTn id="280" fill="hold">
                            <p:stCondLst>
                              <p:cond delay="33000"/>
                            </p:stCondLst>
                            <p:childTnLst>
                              <p:par>
                                <p:cTn id="281" presetID="10" presetClass="entr" presetSubtype="0" fill="hold" nodeType="afterEffect">
                                  <p:stCondLst>
                                    <p:cond delay="0"/>
                                  </p:stCondLst>
                                  <p:childTnLst>
                                    <p:set>
                                      <p:cBhvr>
                                        <p:cTn id="282" dur="1" fill="hold">
                                          <p:stCondLst>
                                            <p:cond delay="0"/>
                                          </p:stCondLst>
                                        </p:cTn>
                                        <p:tgtEl>
                                          <p:spTgt spid="61">
                                            <p:txEl>
                                              <p:charRg st="1" end="1"/>
                                            </p:txEl>
                                          </p:spTgt>
                                        </p:tgtEl>
                                        <p:attrNameLst>
                                          <p:attrName>style.visibility</p:attrName>
                                        </p:attrNameLst>
                                      </p:cBhvr>
                                      <p:to>
                                        <p:strVal val="visible"/>
                                      </p:to>
                                    </p:set>
                                    <p:animEffect transition="in" filter="fade">
                                      <p:cBhvr>
                                        <p:cTn id="283" dur="500"/>
                                        <p:tgtEl>
                                          <p:spTgt spid="61">
                                            <p:txEl>
                                              <p:charRg st="1" end="1"/>
                                            </p:txEl>
                                          </p:spTgt>
                                        </p:tgtEl>
                                      </p:cBhvr>
                                    </p:animEffect>
                                  </p:childTnLst>
                                </p:cTn>
                              </p:par>
                            </p:childTnLst>
                          </p:cTn>
                        </p:par>
                        <p:par>
                          <p:cTn id="284" fill="hold">
                            <p:stCondLst>
                              <p:cond delay="33500"/>
                            </p:stCondLst>
                            <p:childTnLst>
                              <p:par>
                                <p:cTn id="285" presetID="10" presetClass="entr" presetSubtype="0" fill="hold" nodeType="afterEffect">
                                  <p:stCondLst>
                                    <p:cond delay="0"/>
                                  </p:stCondLst>
                                  <p:childTnLst>
                                    <p:set>
                                      <p:cBhvr>
                                        <p:cTn id="286" dur="1" fill="hold">
                                          <p:stCondLst>
                                            <p:cond delay="0"/>
                                          </p:stCondLst>
                                        </p:cTn>
                                        <p:tgtEl>
                                          <p:spTgt spid="61">
                                            <p:txEl>
                                              <p:charRg st="1" end="1"/>
                                            </p:txEl>
                                          </p:spTgt>
                                        </p:tgtEl>
                                        <p:attrNameLst>
                                          <p:attrName>style.visibility</p:attrName>
                                        </p:attrNameLst>
                                      </p:cBhvr>
                                      <p:to>
                                        <p:strVal val="visible"/>
                                      </p:to>
                                    </p:set>
                                    <p:animEffect transition="in" filter="fade">
                                      <p:cBhvr>
                                        <p:cTn id="287" dur="500"/>
                                        <p:tgtEl>
                                          <p:spTgt spid="61">
                                            <p:txEl>
                                              <p:charRg st="1" end="1"/>
                                            </p:txEl>
                                          </p:spTgt>
                                        </p:tgtEl>
                                      </p:cBhvr>
                                    </p:animEffect>
                                  </p:childTnLst>
                                </p:cTn>
                              </p:par>
                            </p:childTnLst>
                          </p:cTn>
                        </p:par>
                        <p:par>
                          <p:cTn id="288" fill="hold">
                            <p:stCondLst>
                              <p:cond delay="34000"/>
                            </p:stCondLst>
                            <p:childTnLst>
                              <p:par>
                                <p:cTn id="289" presetID="10" presetClass="entr" presetSubtype="0" fill="hold" nodeType="afterEffect">
                                  <p:stCondLst>
                                    <p:cond delay="0"/>
                                  </p:stCondLst>
                                  <p:childTnLst>
                                    <p:set>
                                      <p:cBhvr>
                                        <p:cTn id="290" dur="1" fill="hold">
                                          <p:stCondLst>
                                            <p:cond delay="0"/>
                                          </p:stCondLst>
                                        </p:cTn>
                                        <p:tgtEl>
                                          <p:spTgt spid="61">
                                            <p:txEl>
                                              <p:charRg st="1" end="1"/>
                                            </p:txEl>
                                          </p:spTgt>
                                        </p:tgtEl>
                                        <p:attrNameLst>
                                          <p:attrName>style.visibility</p:attrName>
                                        </p:attrNameLst>
                                      </p:cBhvr>
                                      <p:to>
                                        <p:strVal val="visible"/>
                                      </p:to>
                                    </p:set>
                                    <p:animEffect transition="in" filter="fade">
                                      <p:cBhvr>
                                        <p:cTn id="291" dur="500"/>
                                        <p:tgtEl>
                                          <p:spTgt spid="61">
                                            <p:txEl>
                                              <p:charRg st="1" end="1"/>
                                            </p:txEl>
                                          </p:spTgt>
                                        </p:tgtEl>
                                      </p:cBhvr>
                                    </p:animEffect>
                                  </p:childTnLst>
                                </p:cTn>
                              </p:par>
                            </p:childTnLst>
                          </p:cTn>
                        </p:par>
                        <p:par>
                          <p:cTn id="292" fill="hold">
                            <p:stCondLst>
                              <p:cond delay="34500"/>
                            </p:stCondLst>
                            <p:childTnLst>
                              <p:par>
                                <p:cTn id="293" presetID="10" presetClass="entr" presetSubtype="0" fill="hold" nodeType="afterEffect">
                                  <p:stCondLst>
                                    <p:cond delay="0"/>
                                  </p:stCondLst>
                                  <p:childTnLst>
                                    <p:set>
                                      <p:cBhvr>
                                        <p:cTn id="294" dur="1" fill="hold">
                                          <p:stCondLst>
                                            <p:cond delay="0"/>
                                          </p:stCondLst>
                                        </p:cTn>
                                        <p:tgtEl>
                                          <p:spTgt spid="61">
                                            <p:txEl>
                                              <p:charRg st="1" end="1"/>
                                            </p:txEl>
                                          </p:spTgt>
                                        </p:tgtEl>
                                        <p:attrNameLst>
                                          <p:attrName>style.visibility</p:attrName>
                                        </p:attrNameLst>
                                      </p:cBhvr>
                                      <p:to>
                                        <p:strVal val="visible"/>
                                      </p:to>
                                    </p:set>
                                    <p:animEffect transition="in" filter="fade">
                                      <p:cBhvr>
                                        <p:cTn id="295" dur="500"/>
                                        <p:tgtEl>
                                          <p:spTgt spid="61">
                                            <p:txEl>
                                              <p:charRg st="1" end="1"/>
                                            </p:txEl>
                                          </p:spTgt>
                                        </p:tgtEl>
                                      </p:cBhvr>
                                    </p:animEffect>
                                  </p:childTnLst>
                                </p:cTn>
                              </p:par>
                            </p:childTnLst>
                          </p:cTn>
                        </p:par>
                        <p:par>
                          <p:cTn id="296" fill="hold">
                            <p:stCondLst>
                              <p:cond delay="35000"/>
                            </p:stCondLst>
                            <p:childTnLst>
                              <p:par>
                                <p:cTn id="297" presetID="10" presetClass="entr" presetSubtype="0" fill="hold" nodeType="afterEffect">
                                  <p:stCondLst>
                                    <p:cond delay="0"/>
                                  </p:stCondLst>
                                  <p:childTnLst>
                                    <p:set>
                                      <p:cBhvr>
                                        <p:cTn id="298" dur="1" fill="hold">
                                          <p:stCondLst>
                                            <p:cond delay="0"/>
                                          </p:stCondLst>
                                        </p:cTn>
                                        <p:tgtEl>
                                          <p:spTgt spid="62"/>
                                        </p:tgtEl>
                                        <p:attrNameLst>
                                          <p:attrName>style.visibility</p:attrName>
                                        </p:attrNameLst>
                                      </p:cBhvr>
                                      <p:to>
                                        <p:strVal val="visible"/>
                                      </p:to>
                                    </p:set>
                                    <p:animEffect transition="in" filter="fade">
                                      <p:cBhvr>
                                        <p:cTn id="299" dur="250"/>
                                        <p:tgtEl>
                                          <p:spTgt spid="62"/>
                                        </p:tgtEl>
                                      </p:cBhvr>
                                    </p:animEffect>
                                  </p:childTnLst>
                                </p:cTn>
                              </p:par>
                              <p:par>
                                <p:cTn id="300" presetID="10" presetClass="entr" presetSubtype="0" fill="hold" nodeType="withEffect">
                                  <p:stCondLst>
                                    <p:cond delay="0"/>
                                  </p:stCondLst>
                                  <p:childTnLst>
                                    <p:set>
                                      <p:cBhvr>
                                        <p:cTn id="301" dur="1" fill="hold">
                                          <p:stCondLst>
                                            <p:cond delay="0"/>
                                          </p:stCondLst>
                                        </p:cTn>
                                        <p:tgtEl>
                                          <p:spTgt spid="63"/>
                                        </p:tgtEl>
                                        <p:attrNameLst>
                                          <p:attrName>style.visibility</p:attrName>
                                        </p:attrNameLst>
                                      </p:cBhvr>
                                      <p:to>
                                        <p:strVal val="visible"/>
                                      </p:to>
                                    </p:set>
                                    <p:animEffect transition="in" filter="fade">
                                      <p:cBhvr>
                                        <p:cTn id="302" dur="500"/>
                                        <p:tgtEl>
                                          <p:spTgt spid="63"/>
                                        </p:tgtEl>
                                      </p:cBhvr>
                                    </p:animEffect>
                                  </p:childTnLst>
                                </p:cTn>
                              </p:par>
                            </p:childTnLst>
                          </p:cTn>
                        </p:par>
                        <p:par>
                          <p:cTn id="303" fill="hold">
                            <p:stCondLst>
                              <p:cond delay="35500"/>
                            </p:stCondLst>
                            <p:childTnLst>
                              <p:par>
                                <p:cTn id="304" presetID="10" presetClass="entr" presetSubtype="0" fill="hold" nodeType="afterEffect">
                                  <p:stCondLst>
                                    <p:cond delay="0"/>
                                  </p:stCondLst>
                                  <p:childTnLst>
                                    <p:set>
                                      <p:cBhvr>
                                        <p:cTn id="305" dur="1" fill="hold">
                                          <p:stCondLst>
                                            <p:cond delay="0"/>
                                          </p:stCondLst>
                                        </p:cTn>
                                        <p:tgtEl>
                                          <p:spTgt spid="64">
                                            <p:txEl>
                                              <p:pRg st="0" end="0"/>
                                            </p:txEl>
                                          </p:spTgt>
                                        </p:tgtEl>
                                        <p:attrNameLst>
                                          <p:attrName>style.visibility</p:attrName>
                                        </p:attrNameLst>
                                      </p:cBhvr>
                                      <p:to>
                                        <p:strVal val="visible"/>
                                      </p:to>
                                    </p:set>
                                    <p:animEffect transition="in" filter="fade">
                                      <p:cBhvr>
                                        <p:cTn id="306" dur="500"/>
                                        <p:tgtEl>
                                          <p:spTgt spid="64">
                                            <p:txEl>
                                              <p:pRg st="0" end="0"/>
                                            </p:txEl>
                                          </p:spTgt>
                                        </p:tgtEl>
                                      </p:cBhvr>
                                    </p:animEffect>
                                  </p:childTnLst>
                                </p:cTn>
                              </p:par>
                            </p:childTnLst>
                          </p:cTn>
                        </p:par>
                        <p:par>
                          <p:cTn id="307" fill="hold">
                            <p:stCondLst>
                              <p:cond delay="36000"/>
                            </p:stCondLst>
                            <p:childTnLst>
                              <p:par>
                                <p:cTn id="308" presetID="10" presetClass="entr" presetSubtype="0" fill="hold" nodeType="afterEffect">
                                  <p:stCondLst>
                                    <p:cond delay="0"/>
                                  </p:stCondLst>
                                  <p:childTnLst>
                                    <p:set>
                                      <p:cBhvr>
                                        <p:cTn id="309" dur="1" fill="hold">
                                          <p:stCondLst>
                                            <p:cond delay="0"/>
                                          </p:stCondLst>
                                        </p:cTn>
                                        <p:tgtEl>
                                          <p:spTgt spid="64">
                                            <p:txEl>
                                              <p:charRg st="1" end="1"/>
                                            </p:txEl>
                                          </p:spTgt>
                                        </p:tgtEl>
                                        <p:attrNameLst>
                                          <p:attrName>style.visibility</p:attrName>
                                        </p:attrNameLst>
                                      </p:cBhvr>
                                      <p:to>
                                        <p:strVal val="visible"/>
                                      </p:to>
                                    </p:set>
                                    <p:animEffect transition="in" filter="fade">
                                      <p:cBhvr>
                                        <p:cTn id="310" dur="500"/>
                                        <p:tgtEl>
                                          <p:spTgt spid="64">
                                            <p:txEl>
                                              <p:charRg st="1" end="1"/>
                                            </p:txEl>
                                          </p:spTgt>
                                        </p:tgtEl>
                                      </p:cBhvr>
                                    </p:animEffect>
                                  </p:childTnLst>
                                </p:cTn>
                              </p:par>
                            </p:childTnLst>
                          </p:cTn>
                        </p:par>
                        <p:par>
                          <p:cTn id="311" fill="hold">
                            <p:stCondLst>
                              <p:cond delay="36500"/>
                            </p:stCondLst>
                            <p:childTnLst>
                              <p:par>
                                <p:cTn id="312" presetID="10" presetClass="entr" presetSubtype="0" fill="hold" nodeType="afterEffect">
                                  <p:stCondLst>
                                    <p:cond delay="0"/>
                                  </p:stCondLst>
                                  <p:childTnLst>
                                    <p:set>
                                      <p:cBhvr>
                                        <p:cTn id="313" dur="1" fill="hold">
                                          <p:stCondLst>
                                            <p:cond delay="0"/>
                                          </p:stCondLst>
                                        </p:cTn>
                                        <p:tgtEl>
                                          <p:spTgt spid="64">
                                            <p:txEl>
                                              <p:charRg st="1" end="1"/>
                                            </p:txEl>
                                          </p:spTgt>
                                        </p:tgtEl>
                                        <p:attrNameLst>
                                          <p:attrName>style.visibility</p:attrName>
                                        </p:attrNameLst>
                                      </p:cBhvr>
                                      <p:to>
                                        <p:strVal val="visible"/>
                                      </p:to>
                                    </p:set>
                                    <p:animEffect transition="in" filter="fade">
                                      <p:cBhvr>
                                        <p:cTn id="314" dur="500"/>
                                        <p:tgtEl>
                                          <p:spTgt spid="64">
                                            <p:txEl>
                                              <p:charRg st="1" end="1"/>
                                            </p:txEl>
                                          </p:spTgt>
                                        </p:tgtEl>
                                      </p:cBhvr>
                                    </p:animEffect>
                                  </p:childTnLst>
                                </p:cTn>
                              </p:par>
                            </p:childTnLst>
                          </p:cTn>
                        </p:par>
                        <p:par>
                          <p:cTn id="315" fill="hold">
                            <p:stCondLst>
                              <p:cond delay="37000"/>
                            </p:stCondLst>
                            <p:childTnLst>
                              <p:par>
                                <p:cTn id="316" presetID="10" presetClass="entr" presetSubtype="0" fill="hold" nodeType="afterEffect">
                                  <p:stCondLst>
                                    <p:cond delay="0"/>
                                  </p:stCondLst>
                                  <p:childTnLst>
                                    <p:set>
                                      <p:cBhvr>
                                        <p:cTn id="317" dur="1" fill="hold">
                                          <p:stCondLst>
                                            <p:cond delay="0"/>
                                          </p:stCondLst>
                                        </p:cTn>
                                        <p:tgtEl>
                                          <p:spTgt spid="64">
                                            <p:txEl>
                                              <p:charRg st="1" end="1"/>
                                            </p:txEl>
                                          </p:spTgt>
                                        </p:tgtEl>
                                        <p:attrNameLst>
                                          <p:attrName>style.visibility</p:attrName>
                                        </p:attrNameLst>
                                      </p:cBhvr>
                                      <p:to>
                                        <p:strVal val="visible"/>
                                      </p:to>
                                    </p:set>
                                    <p:animEffect transition="in" filter="fade">
                                      <p:cBhvr>
                                        <p:cTn id="318" dur="500"/>
                                        <p:tgtEl>
                                          <p:spTgt spid="64">
                                            <p:txEl>
                                              <p:charRg st="1" end="1"/>
                                            </p:txEl>
                                          </p:spTgt>
                                        </p:tgtEl>
                                      </p:cBhvr>
                                    </p:animEffect>
                                  </p:childTnLst>
                                </p:cTn>
                              </p:par>
                            </p:childTnLst>
                          </p:cTn>
                        </p:par>
                        <p:par>
                          <p:cTn id="319" fill="hold">
                            <p:stCondLst>
                              <p:cond delay="37500"/>
                            </p:stCondLst>
                            <p:childTnLst>
                              <p:par>
                                <p:cTn id="320" presetID="10" presetClass="entr" presetSubtype="0" fill="hold" nodeType="afterEffect">
                                  <p:stCondLst>
                                    <p:cond delay="0"/>
                                  </p:stCondLst>
                                  <p:childTnLst>
                                    <p:set>
                                      <p:cBhvr>
                                        <p:cTn id="321" dur="1" fill="hold">
                                          <p:stCondLst>
                                            <p:cond delay="0"/>
                                          </p:stCondLst>
                                        </p:cTn>
                                        <p:tgtEl>
                                          <p:spTgt spid="64">
                                            <p:txEl>
                                              <p:charRg st="1" end="1"/>
                                            </p:txEl>
                                          </p:spTgt>
                                        </p:tgtEl>
                                        <p:attrNameLst>
                                          <p:attrName>style.visibility</p:attrName>
                                        </p:attrNameLst>
                                      </p:cBhvr>
                                      <p:to>
                                        <p:strVal val="visible"/>
                                      </p:to>
                                    </p:set>
                                    <p:animEffect transition="in" filter="fade">
                                      <p:cBhvr>
                                        <p:cTn id="322" dur="500"/>
                                        <p:tgtEl>
                                          <p:spTgt spid="64">
                                            <p:txEl>
                                              <p:charRg st="1" end="1"/>
                                            </p:txEl>
                                          </p:spTgt>
                                        </p:tgtEl>
                                      </p:cBhvr>
                                    </p:animEffect>
                                  </p:childTnLst>
                                </p:cTn>
                              </p:par>
                            </p:childTnLst>
                          </p:cTn>
                        </p:par>
                        <p:par>
                          <p:cTn id="323" fill="hold">
                            <p:stCondLst>
                              <p:cond delay="38000"/>
                            </p:stCondLst>
                            <p:childTnLst>
                              <p:par>
                                <p:cTn id="324" presetID="10" presetClass="entr" presetSubtype="0" fill="hold" nodeType="afterEffect">
                                  <p:stCondLst>
                                    <p:cond delay="0"/>
                                  </p:stCondLst>
                                  <p:childTnLst>
                                    <p:set>
                                      <p:cBhvr>
                                        <p:cTn id="325" dur="1" fill="hold">
                                          <p:stCondLst>
                                            <p:cond delay="0"/>
                                          </p:stCondLst>
                                        </p:cTn>
                                        <p:tgtEl>
                                          <p:spTgt spid="64">
                                            <p:txEl>
                                              <p:charRg st="1" end="1"/>
                                            </p:txEl>
                                          </p:spTgt>
                                        </p:tgtEl>
                                        <p:attrNameLst>
                                          <p:attrName>style.visibility</p:attrName>
                                        </p:attrNameLst>
                                      </p:cBhvr>
                                      <p:to>
                                        <p:strVal val="visible"/>
                                      </p:to>
                                    </p:set>
                                    <p:animEffect transition="in" filter="fade">
                                      <p:cBhvr>
                                        <p:cTn id="326" dur="500"/>
                                        <p:tgtEl>
                                          <p:spTgt spid="64">
                                            <p:txEl>
                                              <p:charRg st="1" end="1"/>
                                            </p:txEl>
                                          </p:spTgt>
                                        </p:tgtEl>
                                      </p:cBhvr>
                                    </p:animEffect>
                                  </p:childTnLst>
                                </p:cTn>
                              </p:par>
                            </p:childTnLst>
                          </p:cTn>
                        </p:par>
                        <p:par>
                          <p:cTn id="327" fill="hold">
                            <p:stCondLst>
                              <p:cond delay="38500"/>
                            </p:stCondLst>
                            <p:childTnLst>
                              <p:par>
                                <p:cTn id="328" presetID="10" presetClass="entr" presetSubtype="0" fill="hold" nodeType="afterEffect">
                                  <p:stCondLst>
                                    <p:cond delay="0"/>
                                  </p:stCondLst>
                                  <p:childTnLst>
                                    <p:set>
                                      <p:cBhvr>
                                        <p:cTn id="329" dur="1" fill="hold">
                                          <p:stCondLst>
                                            <p:cond delay="0"/>
                                          </p:stCondLst>
                                        </p:cTn>
                                        <p:tgtEl>
                                          <p:spTgt spid="64">
                                            <p:txEl>
                                              <p:charRg st="1" end="1"/>
                                            </p:txEl>
                                          </p:spTgt>
                                        </p:tgtEl>
                                        <p:attrNameLst>
                                          <p:attrName>style.visibility</p:attrName>
                                        </p:attrNameLst>
                                      </p:cBhvr>
                                      <p:to>
                                        <p:strVal val="visible"/>
                                      </p:to>
                                    </p:set>
                                    <p:animEffect transition="in" filter="fade">
                                      <p:cBhvr>
                                        <p:cTn id="330" dur="500"/>
                                        <p:tgtEl>
                                          <p:spTgt spid="64">
                                            <p:txEl>
                                              <p:charRg st="1" end="1"/>
                                            </p:txEl>
                                          </p:spTgt>
                                        </p:tgtEl>
                                      </p:cBhvr>
                                    </p:animEffect>
                                  </p:childTnLst>
                                </p:cTn>
                              </p:par>
                            </p:childTnLst>
                          </p:cTn>
                        </p:par>
                        <p:par>
                          <p:cTn id="331" fill="hold">
                            <p:stCondLst>
                              <p:cond delay="39000"/>
                            </p:stCondLst>
                            <p:childTnLst>
                              <p:par>
                                <p:cTn id="332" presetID="10" presetClass="entr" presetSubtype="0" fill="hold" nodeType="afterEffect">
                                  <p:stCondLst>
                                    <p:cond delay="0"/>
                                  </p:stCondLst>
                                  <p:childTnLst>
                                    <p:set>
                                      <p:cBhvr>
                                        <p:cTn id="333" dur="1" fill="hold">
                                          <p:stCondLst>
                                            <p:cond delay="0"/>
                                          </p:stCondLst>
                                        </p:cTn>
                                        <p:tgtEl>
                                          <p:spTgt spid="64">
                                            <p:txEl>
                                              <p:charRg st="1" end="1"/>
                                            </p:txEl>
                                          </p:spTgt>
                                        </p:tgtEl>
                                        <p:attrNameLst>
                                          <p:attrName>style.visibility</p:attrName>
                                        </p:attrNameLst>
                                      </p:cBhvr>
                                      <p:to>
                                        <p:strVal val="visible"/>
                                      </p:to>
                                    </p:set>
                                    <p:animEffect transition="in" filter="fade">
                                      <p:cBhvr>
                                        <p:cTn id="334" dur="500"/>
                                        <p:tgtEl>
                                          <p:spTgt spid="64">
                                            <p:txEl>
                                              <p:charRg st="1" end="1"/>
                                            </p:txEl>
                                          </p:spTgt>
                                        </p:tgtEl>
                                      </p:cBhvr>
                                    </p:animEffect>
                                  </p:childTnLst>
                                </p:cTn>
                              </p:par>
                            </p:childTnLst>
                          </p:cTn>
                        </p:par>
                        <p:par>
                          <p:cTn id="335" fill="hold">
                            <p:stCondLst>
                              <p:cond delay="39500"/>
                            </p:stCondLst>
                            <p:childTnLst>
                              <p:par>
                                <p:cTn id="336" presetID="10" presetClass="entr" presetSubtype="0" fill="hold" nodeType="afterEffect">
                                  <p:stCondLst>
                                    <p:cond delay="0"/>
                                  </p:stCondLst>
                                  <p:childTnLst>
                                    <p:set>
                                      <p:cBhvr>
                                        <p:cTn id="337" dur="1" fill="hold">
                                          <p:stCondLst>
                                            <p:cond delay="0"/>
                                          </p:stCondLst>
                                        </p:cTn>
                                        <p:tgtEl>
                                          <p:spTgt spid="64">
                                            <p:txEl>
                                              <p:charRg st="1" end="1"/>
                                            </p:txEl>
                                          </p:spTgt>
                                        </p:tgtEl>
                                        <p:attrNameLst>
                                          <p:attrName>style.visibility</p:attrName>
                                        </p:attrNameLst>
                                      </p:cBhvr>
                                      <p:to>
                                        <p:strVal val="visible"/>
                                      </p:to>
                                    </p:set>
                                    <p:animEffect transition="in" filter="fade">
                                      <p:cBhvr>
                                        <p:cTn id="338" dur="500"/>
                                        <p:tgtEl>
                                          <p:spTgt spid="64">
                                            <p:txEl>
                                              <p:charRg st="1" end="1"/>
                                            </p:txEl>
                                          </p:spTgt>
                                        </p:tgtEl>
                                      </p:cBhvr>
                                    </p:animEffect>
                                  </p:childTnLst>
                                </p:cTn>
                              </p:par>
                            </p:childTnLst>
                          </p:cTn>
                        </p:par>
                        <p:par>
                          <p:cTn id="339" fill="hold">
                            <p:stCondLst>
                              <p:cond delay="40000"/>
                            </p:stCondLst>
                            <p:childTnLst>
                              <p:par>
                                <p:cTn id="340" presetID="10" presetClass="entr" presetSubtype="0" fill="hold" nodeType="afterEffect">
                                  <p:stCondLst>
                                    <p:cond delay="0"/>
                                  </p:stCondLst>
                                  <p:childTnLst>
                                    <p:set>
                                      <p:cBhvr>
                                        <p:cTn id="341" dur="1" fill="hold">
                                          <p:stCondLst>
                                            <p:cond delay="0"/>
                                          </p:stCondLst>
                                        </p:cTn>
                                        <p:tgtEl>
                                          <p:spTgt spid="65">
                                            <p:txEl>
                                              <p:pRg st="0" end="0"/>
                                            </p:txEl>
                                          </p:spTgt>
                                        </p:tgtEl>
                                        <p:attrNameLst>
                                          <p:attrName>style.visibility</p:attrName>
                                        </p:attrNameLst>
                                      </p:cBhvr>
                                      <p:to>
                                        <p:strVal val="visible"/>
                                      </p:to>
                                    </p:set>
                                    <p:animEffect transition="in" filter="fade">
                                      <p:cBhvr>
                                        <p:cTn id="342" dur="500"/>
                                        <p:tgtEl>
                                          <p:spTgt spid="65">
                                            <p:txEl>
                                              <p:pRg st="0" end="0"/>
                                            </p:txEl>
                                          </p:spTgt>
                                        </p:tgtEl>
                                      </p:cBhvr>
                                    </p:animEffect>
                                  </p:childTnLst>
                                </p:cTn>
                              </p:par>
                            </p:childTnLst>
                          </p:cTn>
                        </p:par>
                        <p:par>
                          <p:cTn id="343" fill="hold">
                            <p:stCondLst>
                              <p:cond delay="40500"/>
                            </p:stCondLst>
                            <p:childTnLst>
                              <p:par>
                                <p:cTn id="344" presetID="10" presetClass="entr" presetSubtype="0" fill="hold" nodeType="afterEffect">
                                  <p:stCondLst>
                                    <p:cond delay="0"/>
                                  </p:stCondLst>
                                  <p:childTnLst>
                                    <p:set>
                                      <p:cBhvr>
                                        <p:cTn id="345" dur="1" fill="hold">
                                          <p:stCondLst>
                                            <p:cond delay="0"/>
                                          </p:stCondLst>
                                        </p:cTn>
                                        <p:tgtEl>
                                          <p:spTgt spid="65">
                                            <p:txEl>
                                              <p:charRg st="1" end="1"/>
                                            </p:txEl>
                                          </p:spTgt>
                                        </p:tgtEl>
                                        <p:attrNameLst>
                                          <p:attrName>style.visibility</p:attrName>
                                        </p:attrNameLst>
                                      </p:cBhvr>
                                      <p:to>
                                        <p:strVal val="visible"/>
                                      </p:to>
                                    </p:set>
                                    <p:animEffect transition="in" filter="fade">
                                      <p:cBhvr>
                                        <p:cTn id="346" dur="500"/>
                                        <p:tgtEl>
                                          <p:spTgt spid="65">
                                            <p:txEl>
                                              <p:charRg st="1" end="1"/>
                                            </p:txEl>
                                          </p:spTgt>
                                        </p:tgtEl>
                                      </p:cBhvr>
                                    </p:animEffect>
                                  </p:childTnLst>
                                </p:cTn>
                              </p:par>
                            </p:childTnLst>
                          </p:cTn>
                        </p:par>
                        <p:par>
                          <p:cTn id="347" fill="hold">
                            <p:stCondLst>
                              <p:cond delay="41000"/>
                            </p:stCondLst>
                            <p:childTnLst>
                              <p:par>
                                <p:cTn id="348" presetID="10" presetClass="entr" presetSubtype="0" fill="hold" nodeType="afterEffect">
                                  <p:stCondLst>
                                    <p:cond delay="0"/>
                                  </p:stCondLst>
                                  <p:childTnLst>
                                    <p:set>
                                      <p:cBhvr>
                                        <p:cTn id="349" dur="1" fill="hold">
                                          <p:stCondLst>
                                            <p:cond delay="0"/>
                                          </p:stCondLst>
                                        </p:cTn>
                                        <p:tgtEl>
                                          <p:spTgt spid="65">
                                            <p:txEl>
                                              <p:charRg st="1" end="1"/>
                                            </p:txEl>
                                          </p:spTgt>
                                        </p:tgtEl>
                                        <p:attrNameLst>
                                          <p:attrName>style.visibility</p:attrName>
                                        </p:attrNameLst>
                                      </p:cBhvr>
                                      <p:to>
                                        <p:strVal val="visible"/>
                                      </p:to>
                                    </p:set>
                                    <p:animEffect transition="in" filter="fade">
                                      <p:cBhvr>
                                        <p:cTn id="350" dur="500"/>
                                        <p:tgtEl>
                                          <p:spTgt spid="65">
                                            <p:txEl>
                                              <p:charRg st="1" end="1"/>
                                            </p:txEl>
                                          </p:spTgt>
                                        </p:tgtEl>
                                      </p:cBhvr>
                                    </p:animEffect>
                                  </p:childTnLst>
                                </p:cTn>
                              </p:par>
                            </p:childTnLst>
                          </p:cTn>
                        </p:par>
                        <p:par>
                          <p:cTn id="351" fill="hold">
                            <p:stCondLst>
                              <p:cond delay="41500"/>
                            </p:stCondLst>
                            <p:childTnLst>
                              <p:par>
                                <p:cTn id="352" presetID="10" presetClass="entr" presetSubtype="0" fill="hold" nodeType="afterEffect">
                                  <p:stCondLst>
                                    <p:cond delay="0"/>
                                  </p:stCondLst>
                                  <p:childTnLst>
                                    <p:set>
                                      <p:cBhvr>
                                        <p:cTn id="353" dur="1" fill="hold">
                                          <p:stCondLst>
                                            <p:cond delay="0"/>
                                          </p:stCondLst>
                                        </p:cTn>
                                        <p:tgtEl>
                                          <p:spTgt spid="65">
                                            <p:txEl>
                                              <p:charRg st="1" end="1"/>
                                            </p:txEl>
                                          </p:spTgt>
                                        </p:tgtEl>
                                        <p:attrNameLst>
                                          <p:attrName>style.visibility</p:attrName>
                                        </p:attrNameLst>
                                      </p:cBhvr>
                                      <p:to>
                                        <p:strVal val="visible"/>
                                      </p:to>
                                    </p:set>
                                    <p:animEffect transition="in" filter="fade">
                                      <p:cBhvr>
                                        <p:cTn id="354" dur="500"/>
                                        <p:tgtEl>
                                          <p:spTgt spid="65">
                                            <p:txEl>
                                              <p:charRg st="1" end="1"/>
                                            </p:txEl>
                                          </p:spTgt>
                                        </p:tgtEl>
                                      </p:cBhvr>
                                    </p:animEffect>
                                  </p:childTnLst>
                                </p:cTn>
                              </p:par>
                            </p:childTnLst>
                          </p:cTn>
                        </p:par>
                        <p:par>
                          <p:cTn id="355" fill="hold">
                            <p:stCondLst>
                              <p:cond delay="42000"/>
                            </p:stCondLst>
                            <p:childTnLst>
                              <p:par>
                                <p:cTn id="356" presetID="10" presetClass="entr" presetSubtype="0" fill="hold" nodeType="afterEffect">
                                  <p:stCondLst>
                                    <p:cond delay="0"/>
                                  </p:stCondLst>
                                  <p:childTnLst>
                                    <p:set>
                                      <p:cBhvr>
                                        <p:cTn id="357" dur="1" fill="hold">
                                          <p:stCondLst>
                                            <p:cond delay="0"/>
                                          </p:stCondLst>
                                        </p:cTn>
                                        <p:tgtEl>
                                          <p:spTgt spid="65">
                                            <p:txEl>
                                              <p:charRg st="1" end="1"/>
                                            </p:txEl>
                                          </p:spTgt>
                                        </p:tgtEl>
                                        <p:attrNameLst>
                                          <p:attrName>style.visibility</p:attrName>
                                        </p:attrNameLst>
                                      </p:cBhvr>
                                      <p:to>
                                        <p:strVal val="visible"/>
                                      </p:to>
                                    </p:set>
                                    <p:animEffect transition="in" filter="fade">
                                      <p:cBhvr>
                                        <p:cTn id="358" dur="500"/>
                                        <p:tgtEl>
                                          <p:spTgt spid="65">
                                            <p:txEl>
                                              <p:charRg st="1" end="1"/>
                                            </p:txEl>
                                          </p:spTgt>
                                        </p:tgtEl>
                                      </p:cBhvr>
                                    </p:animEffect>
                                  </p:childTnLst>
                                </p:cTn>
                              </p:par>
                            </p:childTnLst>
                          </p:cTn>
                        </p:par>
                        <p:par>
                          <p:cTn id="359" fill="hold">
                            <p:stCondLst>
                              <p:cond delay="42500"/>
                            </p:stCondLst>
                            <p:childTnLst>
                              <p:par>
                                <p:cTn id="360" presetID="10" presetClass="entr" presetSubtype="0" fill="hold" nodeType="afterEffect">
                                  <p:stCondLst>
                                    <p:cond delay="0"/>
                                  </p:stCondLst>
                                  <p:childTnLst>
                                    <p:set>
                                      <p:cBhvr>
                                        <p:cTn id="361" dur="1" fill="hold">
                                          <p:stCondLst>
                                            <p:cond delay="0"/>
                                          </p:stCondLst>
                                        </p:cTn>
                                        <p:tgtEl>
                                          <p:spTgt spid="65">
                                            <p:txEl>
                                              <p:charRg st="1" end="1"/>
                                            </p:txEl>
                                          </p:spTgt>
                                        </p:tgtEl>
                                        <p:attrNameLst>
                                          <p:attrName>style.visibility</p:attrName>
                                        </p:attrNameLst>
                                      </p:cBhvr>
                                      <p:to>
                                        <p:strVal val="visible"/>
                                      </p:to>
                                    </p:set>
                                    <p:animEffect transition="in" filter="fade">
                                      <p:cBhvr>
                                        <p:cTn id="362" dur="500"/>
                                        <p:tgtEl>
                                          <p:spTgt spid="65">
                                            <p:txEl>
                                              <p:charRg st="1" end="1"/>
                                            </p:txEl>
                                          </p:spTgt>
                                        </p:tgtEl>
                                      </p:cBhvr>
                                    </p:animEffect>
                                  </p:childTnLst>
                                </p:cTn>
                              </p:par>
                            </p:childTnLst>
                          </p:cTn>
                        </p:par>
                        <p:par>
                          <p:cTn id="363" fill="hold">
                            <p:stCondLst>
                              <p:cond delay="43000"/>
                            </p:stCondLst>
                            <p:childTnLst>
                              <p:par>
                                <p:cTn id="364" presetID="10" presetClass="entr" presetSubtype="0" fill="hold" nodeType="afterEffect">
                                  <p:stCondLst>
                                    <p:cond delay="0"/>
                                  </p:stCondLst>
                                  <p:childTnLst>
                                    <p:set>
                                      <p:cBhvr>
                                        <p:cTn id="365" dur="1" fill="hold">
                                          <p:stCondLst>
                                            <p:cond delay="0"/>
                                          </p:stCondLst>
                                        </p:cTn>
                                        <p:tgtEl>
                                          <p:spTgt spid="65">
                                            <p:txEl>
                                              <p:charRg st="1" end="1"/>
                                            </p:txEl>
                                          </p:spTgt>
                                        </p:tgtEl>
                                        <p:attrNameLst>
                                          <p:attrName>style.visibility</p:attrName>
                                        </p:attrNameLst>
                                      </p:cBhvr>
                                      <p:to>
                                        <p:strVal val="visible"/>
                                      </p:to>
                                    </p:set>
                                    <p:animEffect transition="in" filter="fade">
                                      <p:cBhvr>
                                        <p:cTn id="366" dur="500"/>
                                        <p:tgtEl>
                                          <p:spTgt spid="65">
                                            <p:txEl>
                                              <p:charRg st="1" end="1"/>
                                            </p:txEl>
                                          </p:spTgt>
                                        </p:tgtEl>
                                      </p:cBhvr>
                                    </p:animEffect>
                                  </p:childTnLst>
                                </p:cTn>
                              </p:par>
                            </p:childTnLst>
                          </p:cTn>
                        </p:par>
                        <p:par>
                          <p:cTn id="367" fill="hold">
                            <p:stCondLst>
                              <p:cond delay="43500"/>
                            </p:stCondLst>
                            <p:childTnLst>
                              <p:par>
                                <p:cTn id="368" presetID="10" presetClass="entr" presetSubtype="0" fill="hold" nodeType="afterEffect">
                                  <p:stCondLst>
                                    <p:cond delay="0"/>
                                  </p:stCondLst>
                                  <p:childTnLst>
                                    <p:set>
                                      <p:cBhvr>
                                        <p:cTn id="369" dur="1" fill="hold">
                                          <p:stCondLst>
                                            <p:cond delay="0"/>
                                          </p:stCondLst>
                                        </p:cTn>
                                        <p:tgtEl>
                                          <p:spTgt spid="65">
                                            <p:txEl>
                                              <p:charRg st="1" end="1"/>
                                            </p:txEl>
                                          </p:spTgt>
                                        </p:tgtEl>
                                        <p:attrNameLst>
                                          <p:attrName>style.visibility</p:attrName>
                                        </p:attrNameLst>
                                      </p:cBhvr>
                                      <p:to>
                                        <p:strVal val="visible"/>
                                      </p:to>
                                    </p:set>
                                    <p:animEffect transition="in" filter="fade">
                                      <p:cBhvr>
                                        <p:cTn id="370" dur="500"/>
                                        <p:tgtEl>
                                          <p:spTgt spid="65">
                                            <p:txEl>
                                              <p:charRg st="1" end="1"/>
                                            </p:txEl>
                                          </p:spTgt>
                                        </p:tgtEl>
                                      </p:cBhvr>
                                    </p:animEffect>
                                  </p:childTnLst>
                                </p:cTn>
                              </p:par>
                            </p:childTnLst>
                          </p:cTn>
                        </p:par>
                        <p:par>
                          <p:cTn id="371" fill="hold">
                            <p:stCondLst>
                              <p:cond delay="44000"/>
                            </p:stCondLst>
                            <p:childTnLst>
                              <p:par>
                                <p:cTn id="372" presetID="10" presetClass="entr" presetSubtype="0" fill="hold" nodeType="afterEffect">
                                  <p:stCondLst>
                                    <p:cond delay="0"/>
                                  </p:stCondLst>
                                  <p:childTnLst>
                                    <p:set>
                                      <p:cBhvr>
                                        <p:cTn id="373" dur="1" fill="hold">
                                          <p:stCondLst>
                                            <p:cond delay="0"/>
                                          </p:stCondLst>
                                        </p:cTn>
                                        <p:tgtEl>
                                          <p:spTgt spid="65">
                                            <p:txEl>
                                              <p:charRg st="1" end="1"/>
                                            </p:txEl>
                                          </p:spTgt>
                                        </p:tgtEl>
                                        <p:attrNameLst>
                                          <p:attrName>style.visibility</p:attrName>
                                        </p:attrNameLst>
                                      </p:cBhvr>
                                      <p:to>
                                        <p:strVal val="visible"/>
                                      </p:to>
                                    </p:set>
                                    <p:animEffect transition="in" filter="fade">
                                      <p:cBhvr>
                                        <p:cTn id="374" dur="500"/>
                                        <p:tgtEl>
                                          <p:spTgt spid="65">
                                            <p:txEl>
                                              <p:charRg st="1" end="1"/>
                                            </p:txEl>
                                          </p:spTgt>
                                        </p:tgtEl>
                                      </p:cBhvr>
                                    </p:animEffect>
                                  </p:childTnLst>
                                </p:cTn>
                              </p:par>
                            </p:childTnLst>
                          </p:cTn>
                        </p:par>
                        <p:par>
                          <p:cTn id="375" fill="hold">
                            <p:stCondLst>
                              <p:cond delay="44500"/>
                            </p:stCondLst>
                            <p:childTnLst>
                              <p:par>
                                <p:cTn id="376" presetID="10" presetClass="entr" presetSubtype="0" fill="hold" nodeType="afterEffect">
                                  <p:stCondLst>
                                    <p:cond delay="0"/>
                                  </p:stCondLst>
                                  <p:childTnLst>
                                    <p:set>
                                      <p:cBhvr>
                                        <p:cTn id="377" dur="1" fill="hold">
                                          <p:stCondLst>
                                            <p:cond delay="0"/>
                                          </p:stCondLst>
                                        </p:cTn>
                                        <p:tgtEl>
                                          <p:spTgt spid="66"/>
                                        </p:tgtEl>
                                        <p:attrNameLst>
                                          <p:attrName>style.visibility</p:attrName>
                                        </p:attrNameLst>
                                      </p:cBhvr>
                                      <p:to>
                                        <p:strVal val="visible"/>
                                      </p:to>
                                    </p:set>
                                    <p:animEffect transition="in" filter="fade">
                                      <p:cBhvr>
                                        <p:cTn id="378" dur="250"/>
                                        <p:tgtEl>
                                          <p:spTgt spid="66"/>
                                        </p:tgtEl>
                                      </p:cBhvr>
                                    </p:animEffect>
                                  </p:childTnLst>
                                </p:cTn>
                              </p:par>
                              <p:par>
                                <p:cTn id="379" presetID="10" presetClass="entr" presetSubtype="0" fill="hold" nodeType="withEffect">
                                  <p:stCondLst>
                                    <p:cond delay="0"/>
                                  </p:stCondLst>
                                  <p:childTnLst>
                                    <p:set>
                                      <p:cBhvr>
                                        <p:cTn id="380" dur="1" fill="hold">
                                          <p:stCondLst>
                                            <p:cond delay="0"/>
                                          </p:stCondLst>
                                        </p:cTn>
                                        <p:tgtEl>
                                          <p:spTgt spid="67"/>
                                        </p:tgtEl>
                                        <p:attrNameLst>
                                          <p:attrName>style.visibility</p:attrName>
                                        </p:attrNameLst>
                                      </p:cBhvr>
                                      <p:to>
                                        <p:strVal val="visible"/>
                                      </p:to>
                                    </p:set>
                                    <p:animEffect transition="in" filter="fade">
                                      <p:cBhvr>
                                        <p:cTn id="381" dur="500"/>
                                        <p:tgtEl>
                                          <p:spTgt spid="67"/>
                                        </p:tgtEl>
                                      </p:cBhvr>
                                    </p:animEffect>
                                  </p:childTnLst>
                                </p:cTn>
                              </p:par>
                            </p:childTnLst>
                          </p:cTn>
                        </p:par>
                        <p:par>
                          <p:cTn id="382" fill="hold">
                            <p:stCondLst>
                              <p:cond delay="45000"/>
                            </p:stCondLst>
                            <p:childTnLst>
                              <p:par>
                                <p:cTn id="383" presetID="10" presetClass="entr" presetSubtype="0" fill="hold" nodeType="afterEffect">
                                  <p:stCondLst>
                                    <p:cond delay="0"/>
                                  </p:stCondLst>
                                  <p:childTnLst>
                                    <p:set>
                                      <p:cBhvr>
                                        <p:cTn id="384" dur="1" fill="hold">
                                          <p:stCondLst>
                                            <p:cond delay="0"/>
                                          </p:stCondLst>
                                        </p:cTn>
                                        <p:tgtEl>
                                          <p:spTgt spid="68">
                                            <p:txEl>
                                              <p:pRg st="0" end="0"/>
                                            </p:txEl>
                                          </p:spTgt>
                                        </p:tgtEl>
                                        <p:attrNameLst>
                                          <p:attrName>style.visibility</p:attrName>
                                        </p:attrNameLst>
                                      </p:cBhvr>
                                      <p:to>
                                        <p:strVal val="visible"/>
                                      </p:to>
                                    </p:set>
                                    <p:animEffect transition="in" filter="fade">
                                      <p:cBhvr>
                                        <p:cTn id="385" dur="500"/>
                                        <p:tgtEl>
                                          <p:spTgt spid="68">
                                            <p:txEl>
                                              <p:pRg st="0" end="0"/>
                                            </p:txEl>
                                          </p:spTgt>
                                        </p:tgtEl>
                                      </p:cBhvr>
                                    </p:animEffect>
                                  </p:childTnLst>
                                </p:cTn>
                              </p:par>
                            </p:childTnLst>
                          </p:cTn>
                        </p:par>
                        <p:par>
                          <p:cTn id="386" fill="hold">
                            <p:stCondLst>
                              <p:cond delay="45500"/>
                            </p:stCondLst>
                            <p:childTnLst>
                              <p:par>
                                <p:cTn id="387" presetID="10" presetClass="entr" presetSubtype="0" fill="hold" nodeType="afterEffect">
                                  <p:stCondLst>
                                    <p:cond delay="0"/>
                                  </p:stCondLst>
                                  <p:childTnLst>
                                    <p:set>
                                      <p:cBhvr>
                                        <p:cTn id="388" dur="1" fill="hold">
                                          <p:stCondLst>
                                            <p:cond delay="0"/>
                                          </p:stCondLst>
                                        </p:cTn>
                                        <p:tgtEl>
                                          <p:spTgt spid="68">
                                            <p:txEl>
                                              <p:charRg st="1" end="1"/>
                                            </p:txEl>
                                          </p:spTgt>
                                        </p:tgtEl>
                                        <p:attrNameLst>
                                          <p:attrName>style.visibility</p:attrName>
                                        </p:attrNameLst>
                                      </p:cBhvr>
                                      <p:to>
                                        <p:strVal val="visible"/>
                                      </p:to>
                                    </p:set>
                                    <p:animEffect transition="in" filter="fade">
                                      <p:cBhvr>
                                        <p:cTn id="389" dur="500"/>
                                        <p:tgtEl>
                                          <p:spTgt spid="68">
                                            <p:txEl>
                                              <p:charRg st="1" end="1"/>
                                            </p:txEl>
                                          </p:spTgt>
                                        </p:tgtEl>
                                      </p:cBhvr>
                                    </p:animEffect>
                                  </p:childTnLst>
                                </p:cTn>
                              </p:par>
                            </p:childTnLst>
                          </p:cTn>
                        </p:par>
                        <p:par>
                          <p:cTn id="390" fill="hold">
                            <p:stCondLst>
                              <p:cond delay="46000"/>
                            </p:stCondLst>
                            <p:childTnLst>
                              <p:par>
                                <p:cTn id="391" presetID="10" presetClass="entr" presetSubtype="0" fill="hold" nodeType="afterEffect">
                                  <p:stCondLst>
                                    <p:cond delay="0"/>
                                  </p:stCondLst>
                                  <p:childTnLst>
                                    <p:set>
                                      <p:cBhvr>
                                        <p:cTn id="392" dur="1" fill="hold">
                                          <p:stCondLst>
                                            <p:cond delay="0"/>
                                          </p:stCondLst>
                                        </p:cTn>
                                        <p:tgtEl>
                                          <p:spTgt spid="68">
                                            <p:txEl>
                                              <p:charRg st="1" end="1"/>
                                            </p:txEl>
                                          </p:spTgt>
                                        </p:tgtEl>
                                        <p:attrNameLst>
                                          <p:attrName>style.visibility</p:attrName>
                                        </p:attrNameLst>
                                      </p:cBhvr>
                                      <p:to>
                                        <p:strVal val="visible"/>
                                      </p:to>
                                    </p:set>
                                    <p:animEffect transition="in" filter="fade">
                                      <p:cBhvr>
                                        <p:cTn id="393" dur="500"/>
                                        <p:tgtEl>
                                          <p:spTgt spid="68">
                                            <p:txEl>
                                              <p:charRg st="1" end="1"/>
                                            </p:txEl>
                                          </p:spTgt>
                                        </p:tgtEl>
                                      </p:cBhvr>
                                    </p:animEffect>
                                  </p:childTnLst>
                                </p:cTn>
                              </p:par>
                            </p:childTnLst>
                          </p:cTn>
                        </p:par>
                        <p:par>
                          <p:cTn id="394" fill="hold">
                            <p:stCondLst>
                              <p:cond delay="46500"/>
                            </p:stCondLst>
                            <p:childTnLst>
                              <p:par>
                                <p:cTn id="395" presetID="10" presetClass="entr" presetSubtype="0" fill="hold" nodeType="afterEffect">
                                  <p:stCondLst>
                                    <p:cond delay="0"/>
                                  </p:stCondLst>
                                  <p:childTnLst>
                                    <p:set>
                                      <p:cBhvr>
                                        <p:cTn id="396" dur="1" fill="hold">
                                          <p:stCondLst>
                                            <p:cond delay="0"/>
                                          </p:stCondLst>
                                        </p:cTn>
                                        <p:tgtEl>
                                          <p:spTgt spid="68">
                                            <p:txEl>
                                              <p:charRg st="1" end="1"/>
                                            </p:txEl>
                                          </p:spTgt>
                                        </p:tgtEl>
                                        <p:attrNameLst>
                                          <p:attrName>style.visibility</p:attrName>
                                        </p:attrNameLst>
                                      </p:cBhvr>
                                      <p:to>
                                        <p:strVal val="visible"/>
                                      </p:to>
                                    </p:set>
                                    <p:animEffect transition="in" filter="fade">
                                      <p:cBhvr>
                                        <p:cTn id="397" dur="500"/>
                                        <p:tgtEl>
                                          <p:spTgt spid="68">
                                            <p:txEl>
                                              <p:charRg st="1" end="1"/>
                                            </p:txEl>
                                          </p:spTgt>
                                        </p:tgtEl>
                                      </p:cBhvr>
                                    </p:animEffect>
                                  </p:childTnLst>
                                </p:cTn>
                              </p:par>
                            </p:childTnLst>
                          </p:cTn>
                        </p:par>
                        <p:par>
                          <p:cTn id="398" fill="hold">
                            <p:stCondLst>
                              <p:cond delay="47000"/>
                            </p:stCondLst>
                            <p:childTnLst>
                              <p:par>
                                <p:cTn id="399" presetID="10" presetClass="entr" presetSubtype="0" fill="hold" nodeType="afterEffect">
                                  <p:stCondLst>
                                    <p:cond delay="0"/>
                                  </p:stCondLst>
                                  <p:childTnLst>
                                    <p:set>
                                      <p:cBhvr>
                                        <p:cTn id="400" dur="1" fill="hold">
                                          <p:stCondLst>
                                            <p:cond delay="0"/>
                                          </p:stCondLst>
                                        </p:cTn>
                                        <p:tgtEl>
                                          <p:spTgt spid="68">
                                            <p:txEl>
                                              <p:charRg st="1" end="1"/>
                                            </p:txEl>
                                          </p:spTgt>
                                        </p:tgtEl>
                                        <p:attrNameLst>
                                          <p:attrName>style.visibility</p:attrName>
                                        </p:attrNameLst>
                                      </p:cBhvr>
                                      <p:to>
                                        <p:strVal val="visible"/>
                                      </p:to>
                                    </p:set>
                                    <p:animEffect transition="in" filter="fade">
                                      <p:cBhvr>
                                        <p:cTn id="401" dur="500"/>
                                        <p:tgtEl>
                                          <p:spTgt spid="68">
                                            <p:txEl>
                                              <p:charRg st="1" end="1"/>
                                            </p:txEl>
                                          </p:spTgt>
                                        </p:tgtEl>
                                      </p:cBhvr>
                                    </p:animEffect>
                                  </p:childTnLst>
                                </p:cTn>
                              </p:par>
                            </p:childTnLst>
                          </p:cTn>
                        </p:par>
                        <p:par>
                          <p:cTn id="402" fill="hold">
                            <p:stCondLst>
                              <p:cond delay="47500"/>
                            </p:stCondLst>
                            <p:childTnLst>
                              <p:par>
                                <p:cTn id="403" presetID="10" presetClass="entr" presetSubtype="0" fill="hold" nodeType="afterEffect">
                                  <p:stCondLst>
                                    <p:cond delay="0"/>
                                  </p:stCondLst>
                                  <p:childTnLst>
                                    <p:set>
                                      <p:cBhvr>
                                        <p:cTn id="404" dur="1" fill="hold">
                                          <p:stCondLst>
                                            <p:cond delay="0"/>
                                          </p:stCondLst>
                                        </p:cTn>
                                        <p:tgtEl>
                                          <p:spTgt spid="68">
                                            <p:txEl>
                                              <p:charRg st="1" end="1"/>
                                            </p:txEl>
                                          </p:spTgt>
                                        </p:tgtEl>
                                        <p:attrNameLst>
                                          <p:attrName>style.visibility</p:attrName>
                                        </p:attrNameLst>
                                      </p:cBhvr>
                                      <p:to>
                                        <p:strVal val="visible"/>
                                      </p:to>
                                    </p:set>
                                    <p:animEffect transition="in" filter="fade">
                                      <p:cBhvr>
                                        <p:cTn id="405" dur="500"/>
                                        <p:tgtEl>
                                          <p:spTgt spid="68">
                                            <p:txEl>
                                              <p:charRg st="1" end="1"/>
                                            </p:txEl>
                                          </p:spTgt>
                                        </p:tgtEl>
                                      </p:cBhvr>
                                    </p:animEffect>
                                  </p:childTnLst>
                                </p:cTn>
                              </p:par>
                            </p:childTnLst>
                          </p:cTn>
                        </p:par>
                        <p:par>
                          <p:cTn id="406" fill="hold">
                            <p:stCondLst>
                              <p:cond delay="48000"/>
                            </p:stCondLst>
                            <p:childTnLst>
                              <p:par>
                                <p:cTn id="407" presetID="10" presetClass="entr" presetSubtype="0" fill="hold" nodeType="afterEffect">
                                  <p:stCondLst>
                                    <p:cond delay="0"/>
                                  </p:stCondLst>
                                  <p:childTnLst>
                                    <p:set>
                                      <p:cBhvr>
                                        <p:cTn id="408" dur="1" fill="hold">
                                          <p:stCondLst>
                                            <p:cond delay="0"/>
                                          </p:stCondLst>
                                        </p:cTn>
                                        <p:tgtEl>
                                          <p:spTgt spid="68">
                                            <p:txEl>
                                              <p:charRg st="1" end="1"/>
                                            </p:txEl>
                                          </p:spTgt>
                                        </p:tgtEl>
                                        <p:attrNameLst>
                                          <p:attrName>style.visibility</p:attrName>
                                        </p:attrNameLst>
                                      </p:cBhvr>
                                      <p:to>
                                        <p:strVal val="visible"/>
                                      </p:to>
                                    </p:set>
                                    <p:animEffect transition="in" filter="fade">
                                      <p:cBhvr>
                                        <p:cTn id="409" dur="500"/>
                                        <p:tgtEl>
                                          <p:spTgt spid="68">
                                            <p:txEl>
                                              <p:charRg st="1" end="1"/>
                                            </p:txEl>
                                          </p:spTgt>
                                        </p:tgtEl>
                                      </p:cBhvr>
                                    </p:animEffect>
                                  </p:childTnLst>
                                </p:cTn>
                              </p:par>
                            </p:childTnLst>
                          </p:cTn>
                        </p:par>
                        <p:par>
                          <p:cTn id="410" fill="hold">
                            <p:stCondLst>
                              <p:cond delay="48500"/>
                            </p:stCondLst>
                            <p:childTnLst>
                              <p:par>
                                <p:cTn id="411" presetID="10" presetClass="entr" presetSubtype="0" fill="hold" nodeType="afterEffect">
                                  <p:stCondLst>
                                    <p:cond delay="0"/>
                                  </p:stCondLst>
                                  <p:childTnLst>
                                    <p:set>
                                      <p:cBhvr>
                                        <p:cTn id="412" dur="1" fill="hold">
                                          <p:stCondLst>
                                            <p:cond delay="0"/>
                                          </p:stCondLst>
                                        </p:cTn>
                                        <p:tgtEl>
                                          <p:spTgt spid="68">
                                            <p:txEl>
                                              <p:charRg st="1" end="1"/>
                                            </p:txEl>
                                          </p:spTgt>
                                        </p:tgtEl>
                                        <p:attrNameLst>
                                          <p:attrName>style.visibility</p:attrName>
                                        </p:attrNameLst>
                                      </p:cBhvr>
                                      <p:to>
                                        <p:strVal val="visible"/>
                                      </p:to>
                                    </p:set>
                                    <p:animEffect transition="in" filter="fade">
                                      <p:cBhvr>
                                        <p:cTn id="413" dur="500"/>
                                        <p:tgtEl>
                                          <p:spTgt spid="68">
                                            <p:txEl>
                                              <p:charRg st="1" end="1"/>
                                            </p:txEl>
                                          </p:spTgt>
                                        </p:tgtEl>
                                      </p:cBhvr>
                                    </p:animEffect>
                                  </p:childTnLst>
                                </p:cTn>
                              </p:par>
                            </p:childTnLst>
                          </p:cTn>
                        </p:par>
                        <p:par>
                          <p:cTn id="414" fill="hold">
                            <p:stCondLst>
                              <p:cond delay="49000"/>
                            </p:stCondLst>
                            <p:childTnLst>
                              <p:par>
                                <p:cTn id="415" presetID="10" presetClass="entr" presetSubtype="0" fill="hold" nodeType="afterEffect">
                                  <p:stCondLst>
                                    <p:cond delay="0"/>
                                  </p:stCondLst>
                                  <p:childTnLst>
                                    <p:set>
                                      <p:cBhvr>
                                        <p:cTn id="416" dur="1" fill="hold">
                                          <p:stCondLst>
                                            <p:cond delay="0"/>
                                          </p:stCondLst>
                                        </p:cTn>
                                        <p:tgtEl>
                                          <p:spTgt spid="68">
                                            <p:txEl>
                                              <p:charRg st="1" end="1"/>
                                            </p:txEl>
                                          </p:spTgt>
                                        </p:tgtEl>
                                        <p:attrNameLst>
                                          <p:attrName>style.visibility</p:attrName>
                                        </p:attrNameLst>
                                      </p:cBhvr>
                                      <p:to>
                                        <p:strVal val="visible"/>
                                      </p:to>
                                    </p:set>
                                    <p:animEffect transition="in" filter="fade">
                                      <p:cBhvr>
                                        <p:cTn id="417" dur="500"/>
                                        <p:tgtEl>
                                          <p:spTgt spid="68">
                                            <p:txEl>
                                              <p:charRg st="1" end="1"/>
                                            </p:txEl>
                                          </p:spTgt>
                                        </p:tgtEl>
                                      </p:cBhvr>
                                    </p:animEffect>
                                  </p:childTnLst>
                                </p:cTn>
                              </p:par>
                            </p:childTnLst>
                          </p:cTn>
                        </p:par>
                        <p:par>
                          <p:cTn id="418" fill="hold">
                            <p:stCondLst>
                              <p:cond delay="49500"/>
                            </p:stCondLst>
                            <p:childTnLst>
                              <p:par>
                                <p:cTn id="419" presetID="10" presetClass="entr" presetSubtype="0" fill="hold" nodeType="afterEffect">
                                  <p:stCondLst>
                                    <p:cond delay="0"/>
                                  </p:stCondLst>
                                  <p:childTnLst>
                                    <p:set>
                                      <p:cBhvr>
                                        <p:cTn id="420" dur="1" fill="hold">
                                          <p:stCondLst>
                                            <p:cond delay="0"/>
                                          </p:stCondLst>
                                        </p:cTn>
                                        <p:tgtEl>
                                          <p:spTgt spid="69">
                                            <p:txEl>
                                              <p:pRg st="0" end="0"/>
                                            </p:txEl>
                                          </p:spTgt>
                                        </p:tgtEl>
                                        <p:attrNameLst>
                                          <p:attrName>style.visibility</p:attrName>
                                        </p:attrNameLst>
                                      </p:cBhvr>
                                      <p:to>
                                        <p:strVal val="visible"/>
                                      </p:to>
                                    </p:set>
                                    <p:animEffect transition="in" filter="fade">
                                      <p:cBhvr>
                                        <p:cTn id="421" dur="500"/>
                                        <p:tgtEl>
                                          <p:spTgt spid="69">
                                            <p:txEl>
                                              <p:pRg st="0" end="0"/>
                                            </p:txEl>
                                          </p:spTgt>
                                        </p:tgtEl>
                                      </p:cBhvr>
                                    </p:animEffect>
                                  </p:childTnLst>
                                </p:cTn>
                              </p:par>
                            </p:childTnLst>
                          </p:cTn>
                        </p:par>
                        <p:par>
                          <p:cTn id="422" fill="hold">
                            <p:stCondLst>
                              <p:cond delay="50000"/>
                            </p:stCondLst>
                            <p:childTnLst>
                              <p:par>
                                <p:cTn id="423" presetID="10" presetClass="entr" presetSubtype="0" fill="hold" nodeType="afterEffect">
                                  <p:stCondLst>
                                    <p:cond delay="0"/>
                                  </p:stCondLst>
                                  <p:childTnLst>
                                    <p:set>
                                      <p:cBhvr>
                                        <p:cTn id="424" dur="1" fill="hold">
                                          <p:stCondLst>
                                            <p:cond delay="0"/>
                                          </p:stCondLst>
                                        </p:cTn>
                                        <p:tgtEl>
                                          <p:spTgt spid="69">
                                            <p:txEl>
                                              <p:charRg st="1" end="1"/>
                                            </p:txEl>
                                          </p:spTgt>
                                        </p:tgtEl>
                                        <p:attrNameLst>
                                          <p:attrName>style.visibility</p:attrName>
                                        </p:attrNameLst>
                                      </p:cBhvr>
                                      <p:to>
                                        <p:strVal val="visible"/>
                                      </p:to>
                                    </p:set>
                                    <p:animEffect transition="in" filter="fade">
                                      <p:cBhvr>
                                        <p:cTn id="425" dur="500"/>
                                        <p:tgtEl>
                                          <p:spTgt spid="69">
                                            <p:txEl>
                                              <p:charRg st="1" end="1"/>
                                            </p:txEl>
                                          </p:spTgt>
                                        </p:tgtEl>
                                      </p:cBhvr>
                                    </p:animEffect>
                                  </p:childTnLst>
                                </p:cTn>
                              </p:par>
                            </p:childTnLst>
                          </p:cTn>
                        </p:par>
                        <p:par>
                          <p:cTn id="426" fill="hold">
                            <p:stCondLst>
                              <p:cond delay="50500"/>
                            </p:stCondLst>
                            <p:childTnLst>
                              <p:par>
                                <p:cTn id="427" presetID="10" presetClass="entr" presetSubtype="0" fill="hold" nodeType="afterEffect">
                                  <p:stCondLst>
                                    <p:cond delay="0"/>
                                  </p:stCondLst>
                                  <p:childTnLst>
                                    <p:set>
                                      <p:cBhvr>
                                        <p:cTn id="428" dur="1" fill="hold">
                                          <p:stCondLst>
                                            <p:cond delay="0"/>
                                          </p:stCondLst>
                                        </p:cTn>
                                        <p:tgtEl>
                                          <p:spTgt spid="69">
                                            <p:txEl>
                                              <p:charRg st="1" end="1"/>
                                            </p:txEl>
                                          </p:spTgt>
                                        </p:tgtEl>
                                        <p:attrNameLst>
                                          <p:attrName>style.visibility</p:attrName>
                                        </p:attrNameLst>
                                      </p:cBhvr>
                                      <p:to>
                                        <p:strVal val="visible"/>
                                      </p:to>
                                    </p:set>
                                    <p:animEffect transition="in" filter="fade">
                                      <p:cBhvr>
                                        <p:cTn id="429" dur="500"/>
                                        <p:tgtEl>
                                          <p:spTgt spid="69">
                                            <p:txEl>
                                              <p:charRg st="1" end="1"/>
                                            </p:txEl>
                                          </p:spTgt>
                                        </p:tgtEl>
                                      </p:cBhvr>
                                    </p:animEffect>
                                  </p:childTnLst>
                                </p:cTn>
                              </p:par>
                            </p:childTnLst>
                          </p:cTn>
                        </p:par>
                        <p:par>
                          <p:cTn id="430" fill="hold">
                            <p:stCondLst>
                              <p:cond delay="51000"/>
                            </p:stCondLst>
                            <p:childTnLst>
                              <p:par>
                                <p:cTn id="431" presetID="10" presetClass="entr" presetSubtype="0" fill="hold" nodeType="afterEffect">
                                  <p:stCondLst>
                                    <p:cond delay="0"/>
                                  </p:stCondLst>
                                  <p:childTnLst>
                                    <p:set>
                                      <p:cBhvr>
                                        <p:cTn id="432" dur="1" fill="hold">
                                          <p:stCondLst>
                                            <p:cond delay="0"/>
                                          </p:stCondLst>
                                        </p:cTn>
                                        <p:tgtEl>
                                          <p:spTgt spid="69">
                                            <p:txEl>
                                              <p:charRg st="1" end="1"/>
                                            </p:txEl>
                                          </p:spTgt>
                                        </p:tgtEl>
                                        <p:attrNameLst>
                                          <p:attrName>style.visibility</p:attrName>
                                        </p:attrNameLst>
                                      </p:cBhvr>
                                      <p:to>
                                        <p:strVal val="visible"/>
                                      </p:to>
                                    </p:set>
                                    <p:animEffect transition="in" filter="fade">
                                      <p:cBhvr>
                                        <p:cTn id="433" dur="500"/>
                                        <p:tgtEl>
                                          <p:spTgt spid="69">
                                            <p:txEl>
                                              <p:charRg st="1" end="1"/>
                                            </p:txEl>
                                          </p:spTgt>
                                        </p:tgtEl>
                                      </p:cBhvr>
                                    </p:animEffect>
                                  </p:childTnLst>
                                </p:cTn>
                              </p:par>
                            </p:childTnLst>
                          </p:cTn>
                        </p:par>
                        <p:par>
                          <p:cTn id="434" fill="hold">
                            <p:stCondLst>
                              <p:cond delay="51500"/>
                            </p:stCondLst>
                            <p:childTnLst>
                              <p:par>
                                <p:cTn id="435" presetID="10" presetClass="entr" presetSubtype="0" fill="hold" nodeType="afterEffect">
                                  <p:stCondLst>
                                    <p:cond delay="0"/>
                                  </p:stCondLst>
                                  <p:childTnLst>
                                    <p:set>
                                      <p:cBhvr>
                                        <p:cTn id="436" dur="1" fill="hold">
                                          <p:stCondLst>
                                            <p:cond delay="0"/>
                                          </p:stCondLst>
                                        </p:cTn>
                                        <p:tgtEl>
                                          <p:spTgt spid="69">
                                            <p:txEl>
                                              <p:charRg st="1" end="1"/>
                                            </p:txEl>
                                          </p:spTgt>
                                        </p:tgtEl>
                                        <p:attrNameLst>
                                          <p:attrName>style.visibility</p:attrName>
                                        </p:attrNameLst>
                                      </p:cBhvr>
                                      <p:to>
                                        <p:strVal val="visible"/>
                                      </p:to>
                                    </p:set>
                                    <p:animEffect transition="in" filter="fade">
                                      <p:cBhvr>
                                        <p:cTn id="437" dur="500"/>
                                        <p:tgtEl>
                                          <p:spTgt spid="69">
                                            <p:txEl>
                                              <p:charRg st="1" end="1"/>
                                            </p:txEl>
                                          </p:spTgt>
                                        </p:tgtEl>
                                      </p:cBhvr>
                                    </p:animEffect>
                                  </p:childTnLst>
                                </p:cTn>
                              </p:par>
                            </p:childTnLst>
                          </p:cTn>
                        </p:par>
                        <p:par>
                          <p:cTn id="438" fill="hold">
                            <p:stCondLst>
                              <p:cond delay="52000"/>
                            </p:stCondLst>
                            <p:childTnLst>
                              <p:par>
                                <p:cTn id="439" presetID="10" presetClass="entr" presetSubtype="0" fill="hold" nodeType="afterEffect">
                                  <p:stCondLst>
                                    <p:cond delay="0"/>
                                  </p:stCondLst>
                                  <p:childTnLst>
                                    <p:set>
                                      <p:cBhvr>
                                        <p:cTn id="440" dur="1" fill="hold">
                                          <p:stCondLst>
                                            <p:cond delay="0"/>
                                          </p:stCondLst>
                                        </p:cTn>
                                        <p:tgtEl>
                                          <p:spTgt spid="69">
                                            <p:txEl>
                                              <p:charRg st="1" end="1"/>
                                            </p:txEl>
                                          </p:spTgt>
                                        </p:tgtEl>
                                        <p:attrNameLst>
                                          <p:attrName>style.visibility</p:attrName>
                                        </p:attrNameLst>
                                      </p:cBhvr>
                                      <p:to>
                                        <p:strVal val="visible"/>
                                      </p:to>
                                    </p:set>
                                    <p:animEffect transition="in" filter="fade">
                                      <p:cBhvr>
                                        <p:cTn id="441" dur="500"/>
                                        <p:tgtEl>
                                          <p:spTgt spid="69">
                                            <p:txEl>
                                              <p:charRg st="1" end="1"/>
                                            </p:txEl>
                                          </p:spTgt>
                                        </p:tgtEl>
                                      </p:cBhvr>
                                    </p:animEffect>
                                  </p:childTnLst>
                                </p:cTn>
                              </p:par>
                            </p:childTnLst>
                          </p:cTn>
                        </p:par>
                        <p:par>
                          <p:cTn id="442" fill="hold">
                            <p:stCondLst>
                              <p:cond delay="52500"/>
                            </p:stCondLst>
                            <p:childTnLst>
                              <p:par>
                                <p:cTn id="443" presetID="10" presetClass="entr" presetSubtype="0" fill="hold" nodeType="afterEffect">
                                  <p:stCondLst>
                                    <p:cond delay="0"/>
                                  </p:stCondLst>
                                  <p:childTnLst>
                                    <p:set>
                                      <p:cBhvr>
                                        <p:cTn id="444" dur="1" fill="hold">
                                          <p:stCondLst>
                                            <p:cond delay="0"/>
                                          </p:stCondLst>
                                        </p:cTn>
                                        <p:tgtEl>
                                          <p:spTgt spid="69">
                                            <p:txEl>
                                              <p:charRg st="1" end="1"/>
                                            </p:txEl>
                                          </p:spTgt>
                                        </p:tgtEl>
                                        <p:attrNameLst>
                                          <p:attrName>style.visibility</p:attrName>
                                        </p:attrNameLst>
                                      </p:cBhvr>
                                      <p:to>
                                        <p:strVal val="visible"/>
                                      </p:to>
                                    </p:set>
                                    <p:animEffect transition="in" filter="fade">
                                      <p:cBhvr>
                                        <p:cTn id="445" dur="500"/>
                                        <p:tgtEl>
                                          <p:spTgt spid="69">
                                            <p:txEl>
                                              <p:charRg st="1" end="1"/>
                                            </p:txEl>
                                          </p:spTgt>
                                        </p:tgtEl>
                                      </p:cBhvr>
                                    </p:animEffect>
                                  </p:childTnLst>
                                </p:cTn>
                              </p:par>
                            </p:childTnLst>
                          </p:cTn>
                        </p:par>
                        <p:par>
                          <p:cTn id="446" fill="hold">
                            <p:stCondLst>
                              <p:cond delay="53000"/>
                            </p:stCondLst>
                            <p:childTnLst>
                              <p:par>
                                <p:cTn id="447" presetID="10" presetClass="entr" presetSubtype="0" fill="hold" nodeType="afterEffect">
                                  <p:stCondLst>
                                    <p:cond delay="0"/>
                                  </p:stCondLst>
                                  <p:childTnLst>
                                    <p:set>
                                      <p:cBhvr>
                                        <p:cTn id="448" dur="1" fill="hold">
                                          <p:stCondLst>
                                            <p:cond delay="0"/>
                                          </p:stCondLst>
                                        </p:cTn>
                                        <p:tgtEl>
                                          <p:spTgt spid="69">
                                            <p:txEl>
                                              <p:charRg st="1" end="1"/>
                                            </p:txEl>
                                          </p:spTgt>
                                        </p:tgtEl>
                                        <p:attrNameLst>
                                          <p:attrName>style.visibility</p:attrName>
                                        </p:attrNameLst>
                                      </p:cBhvr>
                                      <p:to>
                                        <p:strVal val="visible"/>
                                      </p:to>
                                    </p:set>
                                    <p:animEffect transition="in" filter="fade">
                                      <p:cBhvr>
                                        <p:cTn id="449" dur="500"/>
                                        <p:tgtEl>
                                          <p:spTgt spid="69">
                                            <p:txEl>
                                              <p:charRg st="1" end="1"/>
                                            </p:txEl>
                                          </p:spTgt>
                                        </p:tgtEl>
                                      </p:cBhvr>
                                    </p:animEffect>
                                  </p:childTnLst>
                                </p:cTn>
                              </p:par>
                            </p:childTnLst>
                          </p:cTn>
                        </p:par>
                        <p:par>
                          <p:cTn id="450" fill="hold">
                            <p:stCondLst>
                              <p:cond delay="53500"/>
                            </p:stCondLst>
                            <p:childTnLst>
                              <p:par>
                                <p:cTn id="451" presetID="10" presetClass="entr" presetSubtype="0" fill="hold" nodeType="afterEffect">
                                  <p:stCondLst>
                                    <p:cond delay="0"/>
                                  </p:stCondLst>
                                  <p:childTnLst>
                                    <p:set>
                                      <p:cBhvr>
                                        <p:cTn id="452" dur="1" fill="hold">
                                          <p:stCondLst>
                                            <p:cond delay="0"/>
                                          </p:stCondLst>
                                        </p:cTn>
                                        <p:tgtEl>
                                          <p:spTgt spid="69">
                                            <p:txEl>
                                              <p:charRg st="1" end="1"/>
                                            </p:txEl>
                                          </p:spTgt>
                                        </p:tgtEl>
                                        <p:attrNameLst>
                                          <p:attrName>style.visibility</p:attrName>
                                        </p:attrNameLst>
                                      </p:cBhvr>
                                      <p:to>
                                        <p:strVal val="visible"/>
                                      </p:to>
                                    </p:set>
                                    <p:animEffect transition="in" filter="fade">
                                      <p:cBhvr>
                                        <p:cTn id="453" dur="500"/>
                                        <p:tgtEl>
                                          <p:spTgt spid="69">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type="tx" preserve="1">
  <p:cSld name="Title and Conten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7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74" name="Google Shape;74;p11"/>
          <p:cNvSpPr txBox="1">
            <a:spLocks noGrp="1"/>
          </p:cNvSpPr>
          <p:nvPr>
            <p:ph type="body" idx="1"/>
          </p:nvPr>
        </p:nvSpPr>
        <p:spPr>
          <a:xfrm>
            <a:off x="838200" y="1825625"/>
            <a:ext cx="10515600" cy="435120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75" name="Google Shape;75;p11"/>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extLst>
      <p:ext uri="{BB962C8B-B14F-4D97-AF65-F5344CB8AC3E}">
        <p14:creationId xmlns:p14="http://schemas.microsoft.com/office/powerpoint/2010/main" val="625485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preserve="1">
  <p:cSld name="Section Header">
    <p:spTree>
      <p:nvGrpSpPr>
        <p:cNvPr id="1" name="Shape 76"/>
        <p:cNvGrpSpPr/>
        <p:nvPr/>
      </p:nvGrpSpPr>
      <p:grpSpPr>
        <a:xfrm>
          <a:off x="0" y="0"/>
          <a:ext cx="0" cy="0"/>
          <a:chOff x="0" y="0"/>
          <a:chExt cx="0" cy="0"/>
        </a:xfrm>
      </p:grpSpPr>
      <p:sp>
        <p:nvSpPr>
          <p:cNvPr id="77" name="Google Shape;77;p13"/>
          <p:cNvSpPr txBox="1">
            <a:spLocks noGrp="1"/>
          </p:cNvSpPr>
          <p:nvPr>
            <p:ph type="title"/>
          </p:nvPr>
        </p:nvSpPr>
        <p:spPr>
          <a:xfrm>
            <a:off x="831850" y="1709738"/>
            <a:ext cx="10515600" cy="28527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78" name="Google Shape;78;p13"/>
          <p:cNvSpPr txBox="1">
            <a:spLocks noGrp="1"/>
          </p:cNvSpPr>
          <p:nvPr>
            <p:ph type="body" idx="1"/>
          </p:nvPr>
        </p:nvSpPr>
        <p:spPr>
          <a:xfrm>
            <a:off x="831850" y="4589462"/>
            <a:ext cx="10515600" cy="15003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888888"/>
              </a:buClr>
              <a:buSzPts val="2400"/>
              <a:buFont typeface="Arial"/>
              <a:buNone/>
              <a:defRPr sz="2400">
                <a:solidFill>
                  <a:srgbClr val="888888"/>
                </a:solidFill>
              </a:defRPr>
            </a:lvl1pPr>
            <a:lvl2pPr marL="914400" lvl="1" indent="-228600" algn="l">
              <a:lnSpc>
                <a:spcPct val="90000"/>
              </a:lnSpc>
              <a:spcBef>
                <a:spcPts val="1000"/>
              </a:spcBef>
              <a:spcAft>
                <a:spcPts val="0"/>
              </a:spcAft>
              <a:buClr>
                <a:srgbClr val="888888"/>
              </a:buClr>
              <a:buSzPts val="2400"/>
              <a:buFont typeface="Arial"/>
              <a:buNone/>
              <a:defRPr sz="2400">
                <a:solidFill>
                  <a:srgbClr val="888888"/>
                </a:solidFill>
              </a:defRPr>
            </a:lvl2pPr>
            <a:lvl3pPr marL="1371600" lvl="2" indent="-228600" algn="l">
              <a:lnSpc>
                <a:spcPct val="90000"/>
              </a:lnSpc>
              <a:spcBef>
                <a:spcPts val="1000"/>
              </a:spcBef>
              <a:spcAft>
                <a:spcPts val="0"/>
              </a:spcAft>
              <a:buClr>
                <a:srgbClr val="888888"/>
              </a:buClr>
              <a:buSzPts val="2400"/>
              <a:buFont typeface="Arial"/>
              <a:buNone/>
              <a:defRPr sz="2400">
                <a:solidFill>
                  <a:srgbClr val="888888"/>
                </a:solidFill>
              </a:defRPr>
            </a:lvl3pPr>
            <a:lvl4pPr marL="1828800" lvl="3" indent="-228600" algn="l">
              <a:lnSpc>
                <a:spcPct val="90000"/>
              </a:lnSpc>
              <a:spcBef>
                <a:spcPts val="1000"/>
              </a:spcBef>
              <a:spcAft>
                <a:spcPts val="0"/>
              </a:spcAft>
              <a:buClr>
                <a:srgbClr val="888888"/>
              </a:buClr>
              <a:buSzPts val="2400"/>
              <a:buFont typeface="Arial"/>
              <a:buNone/>
              <a:defRPr sz="2400">
                <a:solidFill>
                  <a:srgbClr val="888888"/>
                </a:solidFill>
              </a:defRPr>
            </a:lvl4pPr>
            <a:lvl5pPr marL="2286000" lvl="4" indent="-228600" algn="l">
              <a:lnSpc>
                <a:spcPct val="90000"/>
              </a:lnSpc>
              <a:spcBef>
                <a:spcPts val="1000"/>
              </a:spcBef>
              <a:spcAft>
                <a:spcPts val="0"/>
              </a:spcAft>
              <a:buClr>
                <a:srgbClr val="888888"/>
              </a:buClr>
              <a:buSzPts val="2400"/>
              <a:buFont typeface="Arial"/>
              <a:buNone/>
              <a:defRPr sz="2400">
                <a:solidFill>
                  <a:srgbClr val="888888"/>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79" name="Google Shape;79;p13"/>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extLst>
      <p:ext uri="{BB962C8B-B14F-4D97-AF65-F5344CB8AC3E}">
        <p14:creationId xmlns:p14="http://schemas.microsoft.com/office/powerpoint/2010/main" val="1740220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a:blip r:embed="rId22" cstate="print">
            <a:alphaModFix/>
          </a:blip>
          <a:stretch>
            <a:fillRect/>
          </a:stretch>
        </a:blip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838200" y="365125"/>
            <a:ext cx="10515600" cy="1325700"/>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838200" y="1825625"/>
            <a:ext cx="10515600" cy="4351200"/>
          </a:xfrm>
          <a:prstGeom prst="rect">
            <a:avLst/>
          </a:prstGeom>
          <a:noFill/>
          <a:ln>
            <a:noFill/>
          </a:ln>
        </p:spPr>
        <p:txBody>
          <a:bodyPr spcFirstLastPara="1" wrap="square" lIns="45700" tIns="45700" rIns="45700" bIns="45700" anchor="t" anchorCtr="0">
            <a:normAutofit/>
          </a:bodyPr>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extLst>
      <p:ext uri="{BB962C8B-B14F-4D97-AF65-F5344CB8AC3E}">
        <p14:creationId xmlns:p14="http://schemas.microsoft.com/office/powerpoint/2010/main" val="10047594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lstStyle/>
          <a:p>
            <a:r>
              <a:rPr lang="fr-FR" sz="4400" dirty="0">
                <a:solidFill>
                  <a:schemeClr val="bg2">
                    <a:lumMod val="75000"/>
                  </a:schemeClr>
                </a:solidFill>
              </a:rPr>
              <a:t>Chapitre 4</a:t>
            </a:r>
            <a:r>
              <a:rPr lang="fr-FR" sz="6000" dirty="0">
                <a:solidFill>
                  <a:schemeClr val="bg2">
                    <a:lumMod val="75000"/>
                  </a:schemeClr>
                </a:solidFill>
              </a:rPr>
              <a:t> </a:t>
            </a:r>
            <a:br>
              <a:rPr lang="fr-FR" sz="6000" dirty="0">
                <a:solidFill>
                  <a:schemeClr val="bg2">
                    <a:lumMod val="75000"/>
                  </a:schemeClr>
                </a:solidFill>
              </a:rPr>
            </a:br>
            <a:r>
              <a:rPr lang="fr-FR" dirty="0">
                <a:latin typeface="Times New Roman" pitchFamily="18" charset="0"/>
                <a:cs typeface="Times New Roman" pitchFamily="18" charset="0"/>
              </a:rPr>
              <a:t>Le protocole IPv6</a:t>
            </a:r>
          </a:p>
        </p:txBody>
      </p:sp>
      <p:sp>
        <p:nvSpPr>
          <p:cNvPr id="4" name="Espace réservé du numéro de diapositive 3"/>
          <p:cNvSpPr>
            <a:spLocks noGrp="1"/>
          </p:cNvSpPr>
          <p:nvPr>
            <p:ph type="sldNum" sz="quarter" idx="12"/>
          </p:nvPr>
        </p:nvSpPr>
        <p:spPr/>
        <p:txBody>
          <a:bodyPr/>
          <a:lstStyle/>
          <a:p>
            <a:fld id="{194EA0E9-6AA5-4C72-ADD8-CBD3FCBC5038}" type="slidenum">
              <a:rPr lang="fr-FR" smtClean="0"/>
              <a:pPr/>
              <a:t>1</a:t>
            </a:fld>
            <a:endParaRPr lang="fr-FR"/>
          </a:p>
        </p:txBody>
      </p:sp>
      <p:sp>
        <p:nvSpPr>
          <p:cNvPr id="8" name="Sous-titre 2">
            <a:extLst>
              <a:ext uri="{FF2B5EF4-FFF2-40B4-BE49-F238E27FC236}">
                <a16:creationId xmlns:a16="http://schemas.microsoft.com/office/drawing/2014/main" id="{E98AFB36-CEC7-4089-B060-A31FC9908FF7}"/>
              </a:ext>
            </a:extLst>
          </p:cNvPr>
          <p:cNvSpPr>
            <a:spLocks noGrp="1"/>
          </p:cNvSpPr>
          <p:nvPr>
            <p:ph type="body" idx="1"/>
          </p:nvPr>
        </p:nvSpPr>
        <p:spPr>
          <a:xfrm>
            <a:off x="1524000" y="4242117"/>
            <a:ext cx="9144000" cy="1655700"/>
          </a:xfrm>
        </p:spPr>
        <p:txBody>
          <a:bodyPr/>
          <a:lstStyle/>
          <a:p>
            <a:r>
              <a:rPr lang="fr-FR" i="1" dirty="0">
                <a:latin typeface="Times New Roman" panose="02020603050405020304" pitchFamily="18" charset="0"/>
                <a:cs typeface="Times New Roman" panose="02020603050405020304" pitchFamily="18" charset="0"/>
              </a:rPr>
              <a:t>Module IP Essentials</a:t>
            </a:r>
          </a:p>
          <a:p>
            <a:r>
              <a:rPr lang="fr-FR" dirty="0">
                <a:latin typeface="Times New Roman" panose="02020603050405020304" pitchFamily="18" charset="0"/>
                <a:cs typeface="Times New Roman" panose="02020603050405020304" pitchFamily="18" charset="0"/>
              </a:rPr>
              <a:t>3</a:t>
            </a:r>
            <a:r>
              <a:rPr lang="fr-FR" baseline="30000" dirty="0">
                <a:latin typeface="Times New Roman" panose="02020603050405020304" pitchFamily="18" charset="0"/>
                <a:cs typeface="Times New Roman" panose="02020603050405020304" pitchFamily="18" charset="0"/>
              </a:rPr>
              <a:t>ème</a:t>
            </a:r>
            <a:r>
              <a:rPr lang="fr-FR" dirty="0">
                <a:latin typeface="Times New Roman" panose="02020603050405020304" pitchFamily="18" charset="0"/>
                <a:cs typeface="Times New Roman" panose="02020603050405020304" pitchFamily="18" charset="0"/>
              </a:rPr>
              <a:t> Année</a:t>
            </a:r>
            <a:endParaRPr lang="en-US"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2022/2023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194EA0E9-6AA5-4C72-ADD8-CBD3FCBC5038}" type="slidenum">
              <a:rPr lang="fr-FR" smtClean="0"/>
              <a:pPr/>
              <a:t>10</a:t>
            </a:fld>
            <a:endParaRPr lang="fr-FR"/>
          </a:p>
        </p:txBody>
      </p:sp>
      <p:sp>
        <p:nvSpPr>
          <p:cNvPr id="5" name="Titre 1"/>
          <p:cNvSpPr>
            <a:spLocks noGrp="1"/>
          </p:cNvSpPr>
          <p:nvPr>
            <p:ph type="title"/>
          </p:nvPr>
        </p:nvSpPr>
        <p:spPr>
          <a:xfrm>
            <a:off x="1119352" y="767591"/>
            <a:ext cx="10515600" cy="1325563"/>
          </a:xfrm>
        </p:spPr>
        <p:txBody>
          <a:bodyPr>
            <a:normAutofit fontScale="90000"/>
          </a:bodyPr>
          <a:lstStyle/>
          <a:p>
            <a:r>
              <a:rPr lang="fr-FR" b="1" i="1" dirty="0">
                <a:solidFill>
                  <a:schemeClr val="tx1"/>
                </a:solidFill>
                <a:latin typeface="Calibri" panose="020F0502020204030204" pitchFamily="34" charset="0"/>
                <a:cs typeface="Calibri" panose="020F0502020204030204" pitchFamily="34" charset="0"/>
              </a:rPr>
              <a:t>Les règles de représentation de l'adresse IPv6  (1)</a:t>
            </a:r>
            <a:r>
              <a:rPr lang="fr-FR" b="1" i="1" dirty="0">
                <a:latin typeface="Calibri" panose="020F0502020204030204" pitchFamily="34" charset="0"/>
                <a:cs typeface="Calibri" panose="020F0502020204030204" pitchFamily="34" charset="0"/>
              </a:rPr>
              <a:t/>
            </a:r>
            <a:br>
              <a:rPr lang="fr-FR" b="1" i="1" dirty="0">
                <a:latin typeface="Calibri" panose="020F0502020204030204" pitchFamily="34" charset="0"/>
                <a:cs typeface="Calibri" panose="020F0502020204030204" pitchFamily="34" charset="0"/>
              </a:rPr>
            </a:br>
            <a:r>
              <a:rPr lang="fr-FR" sz="2900" b="1" dirty="0">
                <a:solidFill>
                  <a:schemeClr val="accent1">
                    <a:lumMod val="50000"/>
                  </a:schemeClr>
                </a:solidFill>
                <a:latin typeface="Calibri" panose="020F0502020204030204" pitchFamily="34" charset="0"/>
                <a:cs typeface="Calibri" panose="020F0502020204030204" pitchFamily="34" charset="0"/>
              </a:rPr>
              <a:t>Règle n° 1 - Omettre les zéros en début de segment</a:t>
            </a:r>
            <a:r>
              <a:rPr lang="fr-FR" b="1" dirty="0">
                <a:latin typeface="Calibri" panose="020F0502020204030204" pitchFamily="34" charset="0"/>
                <a:cs typeface="Calibri" panose="020F0502020204030204" pitchFamily="34" charset="0"/>
              </a:rPr>
              <a:t/>
            </a:r>
            <a:br>
              <a:rPr lang="fr-FR" b="1" dirty="0">
                <a:latin typeface="Calibri" panose="020F0502020204030204" pitchFamily="34" charset="0"/>
                <a:cs typeface="Calibri" panose="020F0502020204030204" pitchFamily="34" charset="0"/>
              </a:rPr>
            </a:br>
            <a:r>
              <a:rPr lang="fr-FR" b="1" dirty="0">
                <a:latin typeface="Calibri" panose="020F0502020204030204" pitchFamily="34" charset="0"/>
                <a:cs typeface="Calibri" panose="020F0502020204030204" pitchFamily="34" charset="0"/>
              </a:rPr>
              <a:t/>
            </a:r>
            <a:br>
              <a:rPr lang="fr-FR" b="1" dirty="0">
                <a:latin typeface="Calibri" panose="020F0502020204030204" pitchFamily="34" charset="0"/>
                <a:cs typeface="Calibri" panose="020F0502020204030204" pitchFamily="34" charset="0"/>
              </a:rPr>
            </a:br>
            <a:endParaRPr lang="fr-FR" b="1" dirty="0">
              <a:latin typeface="Calibri" panose="020F0502020204030204" pitchFamily="34" charset="0"/>
              <a:cs typeface="Calibri" panose="020F0502020204030204" pitchFamily="34" charset="0"/>
            </a:endParaRPr>
          </a:p>
        </p:txBody>
      </p:sp>
      <p:sp>
        <p:nvSpPr>
          <p:cNvPr id="6" name="Rectangle 5"/>
          <p:cNvSpPr/>
          <p:nvPr/>
        </p:nvSpPr>
        <p:spPr>
          <a:xfrm>
            <a:off x="764627" y="1607620"/>
            <a:ext cx="11225049" cy="769441"/>
          </a:xfrm>
          <a:prstGeom prst="rect">
            <a:avLst/>
          </a:prstGeom>
        </p:spPr>
        <p:txBody>
          <a:bodyPr wrap="square">
            <a:spAutoFit/>
          </a:bodyPr>
          <a:lstStyle/>
          <a:p>
            <a:r>
              <a:rPr lang="fr-FR" sz="2200" dirty="0">
                <a:latin typeface="Calibri" panose="020F0502020204030204" pitchFamily="34" charset="0"/>
                <a:cs typeface="Calibri" panose="020F0502020204030204" pitchFamily="34" charset="0"/>
              </a:rPr>
              <a:t>La première règle pour réduire la notation des adresses IPv6 consiste à omettre les zéros (0) du début d'une section de 16 bits (ou </a:t>
            </a:r>
            <a:r>
              <a:rPr lang="fr-FR" sz="2200" dirty="0" err="1">
                <a:latin typeface="Calibri" panose="020F0502020204030204" pitchFamily="34" charset="0"/>
                <a:cs typeface="Calibri" panose="020F0502020204030204" pitchFamily="34" charset="0"/>
              </a:rPr>
              <a:t>hextet</a:t>
            </a:r>
            <a:r>
              <a:rPr lang="fr-FR" sz="2200" dirty="0">
                <a:latin typeface="Calibri" panose="020F0502020204030204" pitchFamily="34" charset="0"/>
                <a:cs typeface="Calibri" panose="020F0502020204030204" pitchFamily="34" charset="0"/>
              </a:rPr>
              <a:t>).</a:t>
            </a:r>
          </a:p>
        </p:txBody>
      </p:sp>
      <p:pic>
        <p:nvPicPr>
          <p:cNvPr id="77826" name="Picture 2"/>
          <p:cNvPicPr>
            <a:picLocks noChangeAspect="1" noChangeArrowheads="1"/>
          </p:cNvPicPr>
          <p:nvPr/>
        </p:nvPicPr>
        <p:blipFill>
          <a:blip r:embed="rId2"/>
          <a:srcRect/>
          <a:stretch>
            <a:fillRect/>
          </a:stretch>
        </p:blipFill>
        <p:spPr bwMode="auto">
          <a:xfrm>
            <a:off x="1479305" y="2760188"/>
            <a:ext cx="9524085" cy="1273021"/>
          </a:xfrm>
          <a:prstGeom prst="rect">
            <a:avLst/>
          </a:prstGeom>
          <a:noFill/>
          <a:ln w="9525">
            <a:noFill/>
            <a:miter lim="800000"/>
            <a:headEnd/>
            <a:tailEnd/>
          </a:ln>
          <a:effectLst/>
        </p:spPr>
      </p:pic>
      <p:pic>
        <p:nvPicPr>
          <p:cNvPr id="77827" name="Picture 3"/>
          <p:cNvPicPr>
            <a:picLocks noChangeAspect="1" noChangeArrowheads="1"/>
          </p:cNvPicPr>
          <p:nvPr/>
        </p:nvPicPr>
        <p:blipFill>
          <a:blip r:embed="rId3"/>
          <a:srcRect/>
          <a:stretch>
            <a:fillRect/>
          </a:stretch>
        </p:blipFill>
        <p:spPr bwMode="auto">
          <a:xfrm>
            <a:off x="1479305" y="4078333"/>
            <a:ext cx="9524086" cy="1227898"/>
          </a:xfrm>
          <a:prstGeom prst="rect">
            <a:avLst/>
          </a:prstGeom>
          <a:noFill/>
          <a:ln w="9525">
            <a:noFill/>
            <a:miter lim="800000"/>
            <a:headEnd/>
            <a:tailEnd/>
          </a:ln>
          <a:effectLst/>
        </p:spPr>
      </p:pic>
      <p:pic>
        <p:nvPicPr>
          <p:cNvPr id="77828" name="Picture 4"/>
          <p:cNvPicPr>
            <a:picLocks noChangeAspect="1" noChangeArrowheads="1"/>
          </p:cNvPicPr>
          <p:nvPr/>
        </p:nvPicPr>
        <p:blipFill>
          <a:blip r:embed="rId4"/>
          <a:srcRect/>
          <a:stretch>
            <a:fillRect/>
          </a:stretch>
        </p:blipFill>
        <p:spPr bwMode="auto">
          <a:xfrm>
            <a:off x="1479306" y="5462792"/>
            <a:ext cx="9524082" cy="1255233"/>
          </a:xfrm>
          <a:prstGeom prst="rect">
            <a:avLst/>
          </a:prstGeom>
          <a:noFill/>
          <a:ln w="9525">
            <a:noFill/>
            <a:miter lim="800000"/>
            <a:headEnd/>
            <a:tailEnd/>
          </a:ln>
          <a:effectLst/>
        </p:spPr>
      </p:pic>
      <p:sp>
        <p:nvSpPr>
          <p:cNvPr id="8" name="Rectangle 7"/>
          <p:cNvSpPr/>
          <p:nvPr/>
        </p:nvSpPr>
        <p:spPr>
          <a:xfrm>
            <a:off x="764627" y="2323501"/>
            <a:ext cx="10378654" cy="769441"/>
          </a:xfrm>
          <a:prstGeom prst="rect">
            <a:avLst/>
          </a:prstGeom>
        </p:spPr>
        <p:txBody>
          <a:bodyPr wrap="square">
            <a:spAutoFit/>
          </a:bodyPr>
          <a:lstStyle/>
          <a:p>
            <a:pPr algn="just"/>
            <a:r>
              <a:rPr lang="fr-FR" sz="2200" i="1" dirty="0">
                <a:solidFill>
                  <a:srgbClr val="C00000"/>
                </a:solidFill>
                <a:latin typeface="Calibri" panose="020F0502020204030204" pitchFamily="34" charset="0"/>
                <a:cs typeface="Calibri" panose="020F0502020204030204" pitchFamily="34" charset="0"/>
              </a:rPr>
              <a:t>Cette règle s'applique uniquement aux zéros de début de segment et NON aux zéros de fin. </a:t>
            </a:r>
          </a:p>
          <a:p>
            <a:pPr algn="just"/>
            <a:endParaRPr lang="fr-FR" sz="22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77826"/>
                                        </p:tgtEl>
                                        <p:attrNameLst>
                                          <p:attrName>style.visibility</p:attrName>
                                        </p:attrNameLst>
                                      </p:cBhvr>
                                      <p:to>
                                        <p:strVal val="visible"/>
                                      </p:to>
                                    </p:set>
                                    <p:animEffect transition="in" filter="checkerboard(across)">
                                      <p:cBhvr>
                                        <p:cTn id="14" dur="500"/>
                                        <p:tgtEl>
                                          <p:spTgt spid="77826"/>
                                        </p:tgtEl>
                                      </p:cBhvr>
                                    </p:animEffec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77827"/>
                                        </p:tgtEl>
                                        <p:attrNameLst>
                                          <p:attrName>style.visibility</p:attrName>
                                        </p:attrNameLst>
                                      </p:cBhvr>
                                      <p:to>
                                        <p:strVal val="visible"/>
                                      </p:to>
                                    </p:set>
                                    <p:animEffect transition="in" filter="checkerboard(across)">
                                      <p:cBhvr>
                                        <p:cTn id="19" dur="500"/>
                                        <p:tgtEl>
                                          <p:spTgt spid="77827"/>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77828"/>
                                        </p:tgtEl>
                                        <p:attrNameLst>
                                          <p:attrName>style.visibility</p:attrName>
                                        </p:attrNameLst>
                                      </p:cBhvr>
                                      <p:to>
                                        <p:strVal val="visible"/>
                                      </p:to>
                                    </p:set>
                                    <p:animEffect transition="in" filter="checkerboard(across)">
                                      <p:cBhvr>
                                        <p:cTn id="24" dur="500"/>
                                        <p:tgtEl>
                                          <p:spTgt spid="77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194EA0E9-6AA5-4C72-ADD8-CBD3FCBC5038}" type="slidenum">
              <a:rPr lang="fr-FR" smtClean="0"/>
              <a:pPr/>
              <a:t>11</a:t>
            </a:fld>
            <a:endParaRPr lang="fr-FR"/>
          </a:p>
        </p:txBody>
      </p:sp>
      <p:sp>
        <p:nvSpPr>
          <p:cNvPr id="5" name="Titre 1"/>
          <p:cNvSpPr>
            <a:spLocks noGrp="1"/>
          </p:cNvSpPr>
          <p:nvPr>
            <p:ph type="title"/>
          </p:nvPr>
        </p:nvSpPr>
        <p:spPr>
          <a:xfrm>
            <a:off x="1185051" y="600013"/>
            <a:ext cx="10515600" cy="1325563"/>
          </a:xfrm>
        </p:spPr>
        <p:txBody>
          <a:bodyPr>
            <a:normAutofit fontScale="90000"/>
          </a:bodyPr>
          <a:lstStyle/>
          <a:p>
            <a:r>
              <a:rPr lang="fr-FR" b="1" i="1" dirty="0">
                <a:solidFill>
                  <a:schemeClr val="tx1"/>
                </a:solidFill>
                <a:latin typeface="Calibri" panose="020F0502020204030204" pitchFamily="34" charset="0"/>
                <a:cs typeface="Calibri" panose="020F0502020204030204" pitchFamily="34" charset="0"/>
              </a:rPr>
              <a:t>Les règles de représentation de l'adresse IPv6  (2)</a:t>
            </a:r>
            <a:r>
              <a:rPr lang="fr-FR" b="1" i="1" dirty="0">
                <a:latin typeface="Calibri" panose="020F0502020204030204" pitchFamily="34" charset="0"/>
                <a:cs typeface="Calibri" panose="020F0502020204030204" pitchFamily="34" charset="0"/>
              </a:rPr>
              <a:t/>
            </a:r>
            <a:br>
              <a:rPr lang="fr-FR" b="1" i="1" dirty="0">
                <a:latin typeface="Calibri" panose="020F0502020204030204" pitchFamily="34" charset="0"/>
                <a:cs typeface="Calibri" panose="020F0502020204030204" pitchFamily="34" charset="0"/>
              </a:rPr>
            </a:br>
            <a:r>
              <a:rPr lang="fr-FR" sz="2800" b="1" i="1" dirty="0">
                <a:latin typeface="Calibri" panose="020F0502020204030204" pitchFamily="34" charset="0"/>
                <a:cs typeface="Calibri" panose="020F0502020204030204" pitchFamily="34" charset="0"/>
              </a:rPr>
              <a:t> </a:t>
            </a:r>
            <a:r>
              <a:rPr lang="fr-FR" sz="2900" b="1" i="1" dirty="0">
                <a:solidFill>
                  <a:schemeClr val="accent1">
                    <a:lumMod val="50000"/>
                  </a:schemeClr>
                </a:solidFill>
                <a:latin typeface="Calibri" panose="020F0502020204030204" pitchFamily="34" charset="0"/>
                <a:cs typeface="Calibri" panose="020F0502020204030204" pitchFamily="34" charset="0"/>
              </a:rPr>
              <a:t>Règle n° 2 - Omettre les séquences composées uniquement de zéros</a:t>
            </a:r>
            <a:br>
              <a:rPr lang="fr-FR" sz="2900" b="1" i="1" dirty="0">
                <a:solidFill>
                  <a:schemeClr val="accent1">
                    <a:lumMod val="50000"/>
                  </a:schemeClr>
                </a:solidFill>
                <a:latin typeface="Calibri" panose="020F0502020204030204" pitchFamily="34" charset="0"/>
                <a:cs typeface="Calibri" panose="020F0502020204030204" pitchFamily="34" charset="0"/>
              </a:rPr>
            </a:br>
            <a:r>
              <a:rPr lang="fr-FR" sz="2900" b="1" i="1" dirty="0">
                <a:solidFill>
                  <a:schemeClr val="accent1">
                    <a:lumMod val="50000"/>
                  </a:schemeClr>
                </a:solidFill>
                <a:latin typeface="Calibri" panose="020F0502020204030204" pitchFamily="34" charset="0"/>
                <a:cs typeface="Calibri" panose="020F0502020204030204" pitchFamily="34" charset="0"/>
              </a:rPr>
              <a:t/>
            </a:r>
            <a:br>
              <a:rPr lang="fr-FR" sz="2900" b="1" i="1" dirty="0">
                <a:solidFill>
                  <a:schemeClr val="accent1">
                    <a:lumMod val="50000"/>
                  </a:schemeClr>
                </a:solidFill>
                <a:latin typeface="Calibri" panose="020F0502020204030204" pitchFamily="34" charset="0"/>
                <a:cs typeface="Calibri" panose="020F0502020204030204" pitchFamily="34" charset="0"/>
              </a:rPr>
            </a:br>
            <a:endParaRPr lang="fr-FR" sz="2900" b="1" i="1" dirty="0">
              <a:solidFill>
                <a:schemeClr val="accent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8749413" y="2039731"/>
            <a:ext cx="2831492" cy="2462213"/>
          </a:xfrm>
          <a:prstGeom prst="rect">
            <a:avLst/>
          </a:prstGeom>
        </p:spPr>
        <p:txBody>
          <a:bodyPr wrap="square">
            <a:spAutoFit/>
          </a:bodyPr>
          <a:lstStyle/>
          <a:p>
            <a:pPr algn="just"/>
            <a:r>
              <a:rPr lang="fr-FR" sz="2200" dirty="0">
                <a:latin typeface="Calibri" panose="020F0502020204030204" pitchFamily="34" charset="0"/>
                <a:cs typeface="Calibri" panose="020F0502020204030204" pitchFamily="34" charset="0"/>
              </a:rPr>
              <a:t>La deuxième règle est de remplacer toute chaîne unique et contiguë d'un ou plusieurs segments de 16 bits à </a:t>
            </a:r>
            <a:r>
              <a:rPr lang="fr-FR" sz="2200" b="1" dirty="0">
                <a:latin typeface="Calibri" panose="020F0502020204030204" pitchFamily="34" charset="0"/>
                <a:cs typeface="Calibri" panose="020F0502020204030204" pitchFamily="34" charset="0"/>
              </a:rPr>
              <a:t>0</a:t>
            </a:r>
            <a:r>
              <a:rPr lang="fr-FR" sz="2200" dirty="0">
                <a:latin typeface="Calibri" panose="020F0502020204030204" pitchFamily="34" charset="0"/>
                <a:cs typeface="Calibri" panose="020F0502020204030204" pitchFamily="34" charset="0"/>
              </a:rPr>
              <a:t> par deux points </a:t>
            </a:r>
            <a:r>
              <a:rPr lang="fr-FR" sz="2200" b="1" dirty="0">
                <a:solidFill>
                  <a:srgbClr val="C00000"/>
                </a:solidFill>
                <a:latin typeface="Calibri" panose="020F0502020204030204" pitchFamily="34" charset="0"/>
                <a:cs typeface="Calibri" panose="020F0502020204030204" pitchFamily="34" charset="0"/>
              </a:rPr>
              <a:t>(::)</a:t>
            </a:r>
          </a:p>
        </p:txBody>
      </p:sp>
      <p:pic>
        <p:nvPicPr>
          <p:cNvPr id="78850" name="Picture 2"/>
          <p:cNvPicPr>
            <a:picLocks noChangeAspect="1" noChangeArrowheads="1"/>
          </p:cNvPicPr>
          <p:nvPr/>
        </p:nvPicPr>
        <p:blipFill>
          <a:blip r:embed="rId2"/>
          <a:srcRect/>
          <a:stretch>
            <a:fillRect/>
          </a:stretch>
        </p:blipFill>
        <p:spPr bwMode="auto">
          <a:xfrm>
            <a:off x="5725" y="1507122"/>
            <a:ext cx="8159609" cy="1505562"/>
          </a:xfrm>
          <a:prstGeom prst="rect">
            <a:avLst/>
          </a:prstGeom>
          <a:noFill/>
          <a:ln w="9525">
            <a:noFill/>
            <a:miter lim="800000"/>
            <a:headEnd/>
            <a:tailEnd/>
          </a:ln>
          <a:effectLst/>
        </p:spPr>
      </p:pic>
      <p:pic>
        <p:nvPicPr>
          <p:cNvPr id="78851" name="Picture 3"/>
          <p:cNvPicPr>
            <a:picLocks noChangeAspect="1" noChangeArrowheads="1"/>
          </p:cNvPicPr>
          <p:nvPr/>
        </p:nvPicPr>
        <p:blipFill>
          <a:blip r:embed="rId3"/>
          <a:srcRect/>
          <a:stretch>
            <a:fillRect/>
          </a:stretch>
        </p:blipFill>
        <p:spPr bwMode="auto">
          <a:xfrm>
            <a:off x="-837" y="3012684"/>
            <a:ext cx="8166171" cy="3564387"/>
          </a:xfrm>
          <a:prstGeom prst="rect">
            <a:avLst/>
          </a:prstGeom>
          <a:noFill/>
          <a:ln w="9525">
            <a:noFill/>
            <a:miter lim="800000"/>
            <a:headEnd/>
            <a:tailEnd/>
          </a:ln>
          <a:effectLst/>
        </p:spPr>
      </p:pic>
      <p:sp>
        <p:nvSpPr>
          <p:cNvPr id="2" name="Rectangle 1">
            <a:extLst>
              <a:ext uri="{FF2B5EF4-FFF2-40B4-BE49-F238E27FC236}">
                <a16:creationId xmlns:a16="http://schemas.microsoft.com/office/drawing/2014/main" id="{8298E143-1C7C-489C-93D6-B4A50B884BC0}"/>
              </a:ext>
            </a:extLst>
          </p:cNvPr>
          <p:cNvSpPr/>
          <p:nvPr/>
        </p:nvSpPr>
        <p:spPr>
          <a:xfrm>
            <a:off x="5151147" y="1668379"/>
            <a:ext cx="1714602" cy="257197"/>
          </a:xfrm>
          <a:prstGeom prst="rect">
            <a:avLst/>
          </a:prstGeom>
          <a:solidFill>
            <a:srgbClr val="990099">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8" name="Rectangle 7">
            <a:extLst>
              <a:ext uri="{FF2B5EF4-FFF2-40B4-BE49-F238E27FC236}">
                <a16:creationId xmlns:a16="http://schemas.microsoft.com/office/drawing/2014/main" id="{B9EC6AD8-3B24-4426-97D1-5CAE7E3BEE41}"/>
              </a:ext>
            </a:extLst>
          </p:cNvPr>
          <p:cNvSpPr/>
          <p:nvPr/>
        </p:nvSpPr>
        <p:spPr>
          <a:xfrm>
            <a:off x="4575126" y="2699658"/>
            <a:ext cx="260345" cy="313026"/>
          </a:xfrm>
          <a:prstGeom prst="rect">
            <a:avLst/>
          </a:prstGeom>
          <a:solidFill>
            <a:srgbClr val="990099">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9" name="Rectangle 8">
            <a:extLst>
              <a:ext uri="{FF2B5EF4-FFF2-40B4-BE49-F238E27FC236}">
                <a16:creationId xmlns:a16="http://schemas.microsoft.com/office/drawing/2014/main" id="{8FFB17F2-D9A9-472B-A7EC-A07B8016BA2E}"/>
              </a:ext>
            </a:extLst>
          </p:cNvPr>
          <p:cNvSpPr/>
          <p:nvPr/>
        </p:nvSpPr>
        <p:spPr>
          <a:xfrm>
            <a:off x="3978170" y="3270837"/>
            <a:ext cx="1172977" cy="313026"/>
          </a:xfrm>
          <a:prstGeom prst="rect">
            <a:avLst/>
          </a:prstGeom>
          <a:solidFill>
            <a:srgbClr val="990099">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0" name="Rectangle 9">
            <a:extLst>
              <a:ext uri="{FF2B5EF4-FFF2-40B4-BE49-F238E27FC236}">
                <a16:creationId xmlns:a16="http://schemas.microsoft.com/office/drawing/2014/main" id="{D1C1267B-0D4E-4A55-AD24-036F349B9DF1}"/>
              </a:ext>
            </a:extLst>
          </p:cNvPr>
          <p:cNvSpPr/>
          <p:nvPr/>
        </p:nvSpPr>
        <p:spPr>
          <a:xfrm>
            <a:off x="5735226" y="3270837"/>
            <a:ext cx="1172977" cy="313026"/>
          </a:xfrm>
          <a:prstGeom prst="rect">
            <a:avLst/>
          </a:prstGeom>
          <a:solidFill>
            <a:srgbClr val="FFFF0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1" name="Rectangle 10">
            <a:extLst>
              <a:ext uri="{FF2B5EF4-FFF2-40B4-BE49-F238E27FC236}">
                <a16:creationId xmlns:a16="http://schemas.microsoft.com/office/drawing/2014/main" id="{567CF868-F63C-4DED-A0B8-CB9D41ABDB6A}"/>
              </a:ext>
            </a:extLst>
          </p:cNvPr>
          <p:cNvSpPr/>
          <p:nvPr/>
        </p:nvSpPr>
        <p:spPr>
          <a:xfrm>
            <a:off x="3801503" y="4205220"/>
            <a:ext cx="260345" cy="313026"/>
          </a:xfrm>
          <a:prstGeom prst="rect">
            <a:avLst/>
          </a:prstGeom>
          <a:solidFill>
            <a:srgbClr val="990099">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2" name="Rectangle 11">
            <a:extLst>
              <a:ext uri="{FF2B5EF4-FFF2-40B4-BE49-F238E27FC236}">
                <a16:creationId xmlns:a16="http://schemas.microsoft.com/office/drawing/2014/main" id="{71D5A626-4828-4FFB-8209-7A669E5F5168}"/>
              </a:ext>
            </a:extLst>
          </p:cNvPr>
          <p:cNvSpPr/>
          <p:nvPr/>
        </p:nvSpPr>
        <p:spPr>
          <a:xfrm>
            <a:off x="4614187" y="4204416"/>
            <a:ext cx="411571" cy="313026"/>
          </a:xfrm>
          <a:prstGeom prst="rect">
            <a:avLst/>
          </a:prstGeom>
          <a:solidFill>
            <a:srgbClr val="FFFF0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3" name="Rectangle 12">
            <a:extLst>
              <a:ext uri="{FF2B5EF4-FFF2-40B4-BE49-F238E27FC236}">
                <a16:creationId xmlns:a16="http://schemas.microsoft.com/office/drawing/2014/main" id="{773C1DC4-F7D9-46C5-8B06-01D05C045E5B}"/>
              </a:ext>
            </a:extLst>
          </p:cNvPr>
          <p:cNvSpPr/>
          <p:nvPr/>
        </p:nvSpPr>
        <p:spPr>
          <a:xfrm>
            <a:off x="3915433" y="5137995"/>
            <a:ext cx="411571" cy="313026"/>
          </a:xfrm>
          <a:prstGeom prst="rect">
            <a:avLst/>
          </a:prstGeom>
          <a:solidFill>
            <a:srgbClr val="990099">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4" name="Rectangle 13">
            <a:extLst>
              <a:ext uri="{FF2B5EF4-FFF2-40B4-BE49-F238E27FC236}">
                <a16:creationId xmlns:a16="http://schemas.microsoft.com/office/drawing/2014/main" id="{52DA0949-7E00-4B53-82E7-6419AA900F16}"/>
              </a:ext>
            </a:extLst>
          </p:cNvPr>
          <p:cNvSpPr/>
          <p:nvPr/>
        </p:nvSpPr>
        <p:spPr>
          <a:xfrm>
            <a:off x="4866467" y="5137995"/>
            <a:ext cx="205785" cy="313026"/>
          </a:xfrm>
          <a:prstGeom prst="rect">
            <a:avLst/>
          </a:prstGeom>
          <a:solidFill>
            <a:srgbClr val="FFFF0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1000"/>
                                        <p:tgtEl>
                                          <p:spTgt spid="14"/>
                                        </p:tgtEl>
                                      </p:cBhvr>
                                    </p:animEffect>
                                    <p:anim calcmode="lin" valueType="num">
                                      <p:cBhvr>
                                        <p:cTn id="42" dur="1000" fill="hold"/>
                                        <p:tgtEl>
                                          <p:spTgt spid="14"/>
                                        </p:tgtEl>
                                        <p:attrNameLst>
                                          <p:attrName>ppt_x</p:attrName>
                                        </p:attrNameLst>
                                      </p:cBhvr>
                                      <p:tavLst>
                                        <p:tav tm="0">
                                          <p:val>
                                            <p:strVal val="#ppt_x"/>
                                          </p:val>
                                        </p:tav>
                                        <p:tav tm="100000">
                                          <p:val>
                                            <p:strVal val="#ppt_x"/>
                                          </p:val>
                                        </p:tav>
                                      </p:tavLst>
                                    </p:anim>
                                    <p:anim calcmode="lin" valueType="num">
                                      <p:cBhvr>
                                        <p:cTn id="43" dur="1000" fill="hold"/>
                                        <p:tgtEl>
                                          <p:spTgt spid="14"/>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1" grpId="0" animBg="1"/>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6295A8D-98EF-4BCA-89D5-63AA060A927D}"/>
              </a:ext>
            </a:extLst>
          </p:cNvPr>
          <p:cNvSpPr>
            <a:spLocks noGrp="1"/>
          </p:cNvSpPr>
          <p:nvPr>
            <p:ph type="sldNum" idx="12"/>
          </p:nvPr>
        </p:nvSpPr>
        <p:spPr/>
        <p:txBody>
          <a:bodyPr/>
          <a:lstStyle/>
          <a:p>
            <a:fld id="{00000000-1234-1234-1234-123412341234}" type="slidenum">
              <a:rPr lang="fr-FR" smtClean="0"/>
              <a:pPr/>
              <a:t>12</a:t>
            </a:fld>
            <a:endParaRPr lang="fr-FR" dirty="0"/>
          </a:p>
        </p:txBody>
      </p:sp>
      <p:sp>
        <p:nvSpPr>
          <p:cNvPr id="10" name="Titre 1">
            <a:extLst>
              <a:ext uri="{FF2B5EF4-FFF2-40B4-BE49-F238E27FC236}">
                <a16:creationId xmlns:a16="http://schemas.microsoft.com/office/drawing/2014/main" id="{677DD4C8-C4B6-427B-B116-E051D82F2F52}"/>
              </a:ext>
            </a:extLst>
          </p:cNvPr>
          <p:cNvSpPr>
            <a:spLocks noGrp="1"/>
          </p:cNvSpPr>
          <p:nvPr>
            <p:ph type="title"/>
          </p:nvPr>
        </p:nvSpPr>
        <p:spPr>
          <a:xfrm>
            <a:off x="1185051" y="600013"/>
            <a:ext cx="10515600" cy="1325563"/>
          </a:xfrm>
        </p:spPr>
        <p:txBody>
          <a:bodyPr>
            <a:normAutofit fontScale="90000"/>
          </a:bodyPr>
          <a:lstStyle/>
          <a:p>
            <a:r>
              <a:rPr lang="fr-FR" b="1" i="1" dirty="0">
                <a:solidFill>
                  <a:schemeClr val="tx1"/>
                </a:solidFill>
                <a:latin typeface="Calibri" panose="020F0502020204030204" pitchFamily="34" charset="0"/>
                <a:cs typeface="Calibri" panose="020F0502020204030204" pitchFamily="34" charset="0"/>
              </a:rPr>
              <a:t>Les règles de représentation de l'adresse IPv6  (3)</a:t>
            </a:r>
            <a:r>
              <a:rPr lang="fr-FR" b="1" i="1" dirty="0">
                <a:latin typeface="Calibri" panose="020F0502020204030204" pitchFamily="34" charset="0"/>
                <a:cs typeface="Calibri" panose="020F0502020204030204" pitchFamily="34" charset="0"/>
              </a:rPr>
              <a:t/>
            </a:r>
            <a:br>
              <a:rPr lang="fr-FR" b="1" i="1" dirty="0">
                <a:latin typeface="Calibri" panose="020F0502020204030204" pitchFamily="34" charset="0"/>
                <a:cs typeface="Calibri" panose="020F0502020204030204" pitchFamily="34" charset="0"/>
              </a:rPr>
            </a:br>
            <a:r>
              <a:rPr lang="fr-FR" sz="2800" b="1" i="1" dirty="0">
                <a:latin typeface="Calibri" panose="020F0502020204030204" pitchFamily="34" charset="0"/>
                <a:cs typeface="Calibri" panose="020F0502020204030204" pitchFamily="34" charset="0"/>
              </a:rPr>
              <a:t> </a:t>
            </a:r>
            <a:r>
              <a:rPr lang="fr-FR" sz="2900" b="1" i="1" dirty="0">
                <a:solidFill>
                  <a:schemeClr val="accent1">
                    <a:lumMod val="50000"/>
                  </a:schemeClr>
                </a:solidFill>
                <a:latin typeface="Calibri" panose="020F0502020204030204" pitchFamily="34" charset="0"/>
                <a:cs typeface="Calibri" panose="020F0502020204030204" pitchFamily="34" charset="0"/>
              </a:rPr>
              <a:t>Application</a:t>
            </a:r>
            <a:br>
              <a:rPr lang="fr-FR" sz="2900" b="1" i="1" dirty="0">
                <a:solidFill>
                  <a:schemeClr val="accent1">
                    <a:lumMod val="50000"/>
                  </a:schemeClr>
                </a:solidFill>
                <a:latin typeface="Calibri" panose="020F0502020204030204" pitchFamily="34" charset="0"/>
                <a:cs typeface="Calibri" panose="020F0502020204030204" pitchFamily="34" charset="0"/>
              </a:rPr>
            </a:br>
            <a:r>
              <a:rPr lang="fr-FR" sz="2900" b="1" i="1" dirty="0">
                <a:solidFill>
                  <a:schemeClr val="accent1">
                    <a:lumMod val="50000"/>
                  </a:schemeClr>
                </a:solidFill>
                <a:latin typeface="Calibri" panose="020F0502020204030204" pitchFamily="34" charset="0"/>
                <a:cs typeface="Calibri" panose="020F0502020204030204" pitchFamily="34" charset="0"/>
              </a:rPr>
              <a:t/>
            </a:r>
            <a:br>
              <a:rPr lang="fr-FR" sz="2900" b="1" i="1" dirty="0">
                <a:solidFill>
                  <a:schemeClr val="accent1">
                    <a:lumMod val="50000"/>
                  </a:schemeClr>
                </a:solidFill>
                <a:latin typeface="Calibri" panose="020F0502020204030204" pitchFamily="34" charset="0"/>
                <a:cs typeface="Calibri" panose="020F0502020204030204" pitchFamily="34" charset="0"/>
              </a:rPr>
            </a:br>
            <a:endParaRPr lang="fr-FR" sz="2900" b="1" i="1" dirty="0">
              <a:solidFill>
                <a:schemeClr val="accent1">
                  <a:lumMod val="50000"/>
                </a:schemeClr>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1911CC01-9A87-4FB1-A269-ACF9346804D4}"/>
              </a:ext>
            </a:extLst>
          </p:cNvPr>
          <p:cNvSpPr txBox="1"/>
          <p:nvPr/>
        </p:nvSpPr>
        <p:spPr>
          <a:xfrm>
            <a:off x="1317356" y="1707503"/>
            <a:ext cx="9686032" cy="590033"/>
          </a:xfrm>
          <a:prstGeom prst="rect">
            <a:avLst/>
          </a:prstGeom>
          <a:noFill/>
        </p:spPr>
        <p:txBody>
          <a:bodyPr wrap="square">
            <a:spAutoFit/>
          </a:bodyPr>
          <a:lstStyle/>
          <a:p>
            <a:pPr lvl="0" algn="just">
              <a:lnSpc>
                <a:spcPts val="1200"/>
              </a:lnSpc>
              <a:buClr>
                <a:srgbClr val="121212"/>
              </a:buClr>
            </a:pPr>
            <a:r>
              <a:rPr lang="fr-FR" sz="2200" dirty="0">
                <a:solidFill>
                  <a:srgbClr val="000000"/>
                </a:solidFill>
                <a:effectLst/>
                <a:latin typeface="Calibri Light" panose="020F0302020204030204" pitchFamily="34" charset="0"/>
                <a:ea typeface="Times New Roman" panose="02020603050405020304" pitchFamily="18" charset="0"/>
                <a:cs typeface="Arial" panose="020B0604020202020204" pitchFamily="34" charset="0"/>
              </a:rPr>
              <a:t>Parmi la liste suivante, identifiez les adresses IPv6 qui sont valables en répondant par </a:t>
            </a:r>
          </a:p>
          <a:p>
            <a:pPr lvl="0" algn="just">
              <a:lnSpc>
                <a:spcPts val="1200"/>
              </a:lnSpc>
              <a:buClr>
                <a:srgbClr val="121212"/>
              </a:buClr>
            </a:pPr>
            <a:endParaRPr lang="fr-FR" sz="2200" dirty="0">
              <a:solidFill>
                <a:srgbClr val="000000"/>
              </a:solidFill>
              <a:latin typeface="Calibri Light" panose="020F0302020204030204" pitchFamily="34" charset="0"/>
              <a:ea typeface="Times New Roman" panose="02020603050405020304" pitchFamily="18" charset="0"/>
              <a:cs typeface="Arial" panose="020B0604020202020204" pitchFamily="34" charset="0"/>
            </a:endParaRPr>
          </a:p>
          <a:p>
            <a:pPr lvl="0" algn="just">
              <a:lnSpc>
                <a:spcPts val="1200"/>
              </a:lnSpc>
              <a:buClr>
                <a:srgbClr val="121212"/>
              </a:buClr>
            </a:pPr>
            <a:r>
              <a:rPr lang="fr-FR" sz="2200" dirty="0">
                <a:solidFill>
                  <a:srgbClr val="000000"/>
                </a:solidFill>
                <a:effectLst/>
                <a:latin typeface="Calibri Light" panose="020F0302020204030204" pitchFamily="34" charset="0"/>
                <a:ea typeface="Times New Roman" panose="02020603050405020304" pitchFamily="18" charset="0"/>
                <a:cs typeface="Arial" panose="020B0604020202020204" pitchFamily="34" charset="0"/>
              </a:rPr>
              <a:t>Vrai ou Faux.</a:t>
            </a:r>
            <a:endParaRPr lang="fr-TN" sz="2200"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13" name="Table 12">
            <a:extLst>
              <a:ext uri="{FF2B5EF4-FFF2-40B4-BE49-F238E27FC236}">
                <a16:creationId xmlns:a16="http://schemas.microsoft.com/office/drawing/2014/main" id="{EDE0458D-FDE8-4A31-B16F-39E309294F55}"/>
              </a:ext>
            </a:extLst>
          </p:cNvPr>
          <p:cNvGraphicFramePr>
            <a:graphicFrameLocks noGrp="1"/>
          </p:cNvGraphicFramePr>
          <p:nvPr>
            <p:extLst>
              <p:ext uri="{D42A27DB-BD31-4B8C-83A1-F6EECF244321}">
                <p14:modId xmlns:p14="http://schemas.microsoft.com/office/powerpoint/2010/main" val="993820059"/>
              </p:ext>
            </p:extLst>
          </p:nvPr>
        </p:nvGraphicFramePr>
        <p:xfrm>
          <a:off x="1177871" y="2558867"/>
          <a:ext cx="8136610" cy="3054340"/>
        </p:xfrm>
        <a:graphic>
          <a:graphicData uri="http://schemas.openxmlformats.org/drawingml/2006/table">
            <a:tbl>
              <a:tblPr firstRow="1" firstCol="1" bandRow="1">
                <a:tableStyleId>{5C22544A-7EE6-4342-B048-85BDC9FD1C3A}</a:tableStyleId>
              </a:tblPr>
              <a:tblGrid>
                <a:gridCol w="655310">
                  <a:extLst>
                    <a:ext uri="{9D8B030D-6E8A-4147-A177-3AD203B41FA5}">
                      <a16:colId xmlns:a16="http://schemas.microsoft.com/office/drawing/2014/main" val="306199216"/>
                    </a:ext>
                  </a:extLst>
                </a:gridCol>
                <a:gridCol w="7481300">
                  <a:extLst>
                    <a:ext uri="{9D8B030D-6E8A-4147-A177-3AD203B41FA5}">
                      <a16:colId xmlns:a16="http://schemas.microsoft.com/office/drawing/2014/main" val="854635032"/>
                    </a:ext>
                  </a:extLst>
                </a:gridCol>
              </a:tblGrid>
              <a:tr h="610868">
                <a:tc>
                  <a:txBody>
                    <a:bodyPr/>
                    <a:lstStyle/>
                    <a:p>
                      <a:pPr marL="95250" algn="l">
                        <a:lnSpc>
                          <a:spcPts val="1200"/>
                        </a:lnSpc>
                        <a:spcBef>
                          <a:spcPts val="150"/>
                        </a:spcBef>
                        <a:spcAft>
                          <a:spcPts val="150"/>
                        </a:spcAft>
                      </a:pPr>
                      <a:endParaRPr lang="fr-FR" sz="2600" dirty="0">
                        <a:solidFill>
                          <a:schemeClr val="tx1"/>
                        </a:solidFill>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r>
                        <a:rPr lang="fr-TN" sz="2600" dirty="0">
                          <a:solidFill>
                            <a:schemeClr val="tx1"/>
                          </a:solidFill>
                          <a:effectLst/>
                          <a:latin typeface="Calibri" panose="020F0502020204030204" pitchFamily="34" charset="0"/>
                          <a:cs typeface="Calibri" panose="020F0502020204030204" pitchFamily="34" charset="0"/>
                        </a:rPr>
                        <a:t>1.</a:t>
                      </a:r>
                      <a:endParaRPr lang="fr-TN" sz="2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7625" marR="47625" marT="19050" marB="28575"/>
                </a:tc>
                <a:tc>
                  <a:txBody>
                    <a:bodyPr/>
                    <a:lstStyle/>
                    <a:p>
                      <a:pPr marL="95250" algn="l">
                        <a:lnSpc>
                          <a:spcPts val="1200"/>
                        </a:lnSpc>
                        <a:spcBef>
                          <a:spcPts val="150"/>
                        </a:spcBef>
                        <a:spcAft>
                          <a:spcPts val="150"/>
                        </a:spcAft>
                      </a:pPr>
                      <a:endParaRPr lang="fr-FR" sz="2600" dirty="0">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r>
                        <a:rPr lang="fr-TN" sz="2600" b="0" dirty="0">
                          <a:solidFill>
                            <a:schemeClr val="tx1"/>
                          </a:solidFill>
                          <a:effectLst/>
                          <a:latin typeface="Calibri" panose="020F0502020204030204" pitchFamily="34" charset="0"/>
                          <a:cs typeface="Calibri" panose="020F0502020204030204" pitchFamily="34" charset="0"/>
                        </a:rPr>
                        <a:t>2001:db8:100::1 : ________________________</a:t>
                      </a:r>
                      <a:endParaRPr lang="fr-TN" sz="26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7625" marR="47625" marT="19050" marB="28575"/>
                </a:tc>
                <a:extLst>
                  <a:ext uri="{0D108BD9-81ED-4DB2-BD59-A6C34878D82A}">
                    <a16:rowId xmlns:a16="http://schemas.microsoft.com/office/drawing/2014/main" val="34755258"/>
                  </a:ext>
                </a:extLst>
              </a:tr>
              <a:tr h="610868">
                <a:tc>
                  <a:txBody>
                    <a:bodyPr/>
                    <a:lstStyle/>
                    <a:p>
                      <a:pPr marL="95250" algn="l">
                        <a:lnSpc>
                          <a:spcPts val="1200"/>
                        </a:lnSpc>
                        <a:spcBef>
                          <a:spcPts val="150"/>
                        </a:spcBef>
                        <a:spcAft>
                          <a:spcPts val="150"/>
                        </a:spcAft>
                      </a:pPr>
                      <a:endParaRPr lang="fr-FR" sz="2600" dirty="0">
                        <a:solidFill>
                          <a:schemeClr val="tx1"/>
                        </a:solidFill>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r>
                        <a:rPr lang="fr-TN" sz="2600" dirty="0">
                          <a:solidFill>
                            <a:schemeClr val="tx1"/>
                          </a:solidFill>
                          <a:effectLst/>
                          <a:latin typeface="Calibri" panose="020F0502020204030204" pitchFamily="34" charset="0"/>
                          <a:cs typeface="Calibri" panose="020F0502020204030204" pitchFamily="34" charset="0"/>
                        </a:rPr>
                        <a:t>2.</a:t>
                      </a:r>
                      <a:endParaRPr lang="fr-TN" sz="2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7625" marR="47625" marT="19050" marB="28575"/>
                </a:tc>
                <a:tc>
                  <a:txBody>
                    <a:bodyPr/>
                    <a:lstStyle/>
                    <a:p>
                      <a:pPr marL="95250" algn="l">
                        <a:lnSpc>
                          <a:spcPts val="1200"/>
                        </a:lnSpc>
                        <a:spcBef>
                          <a:spcPts val="150"/>
                        </a:spcBef>
                        <a:spcAft>
                          <a:spcPts val="150"/>
                        </a:spcAft>
                      </a:pPr>
                      <a:endParaRPr lang="fr-FR" sz="2600" dirty="0">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r>
                        <a:rPr lang="fr-TN" sz="2600" dirty="0">
                          <a:effectLst/>
                          <a:latin typeface="Calibri" panose="020F0502020204030204" pitchFamily="34" charset="0"/>
                          <a:cs typeface="Calibri" panose="020F0502020204030204" pitchFamily="34" charset="0"/>
                        </a:rPr>
                        <a:t>2001:db8:1i5a::1 : </a:t>
                      </a:r>
                      <a:r>
                        <a:rPr lang="fr-TN" sz="2600" b="0" dirty="0">
                          <a:solidFill>
                            <a:schemeClr val="tx1"/>
                          </a:solidFill>
                          <a:effectLst/>
                          <a:latin typeface="Calibri" panose="020F0502020204030204" pitchFamily="34" charset="0"/>
                          <a:cs typeface="Calibri" panose="020F0502020204030204" pitchFamily="34" charset="0"/>
                        </a:rPr>
                        <a:t>________________________</a:t>
                      </a:r>
                      <a:endParaRPr lang="fr-TN" sz="2600" dirty="0">
                        <a:effectLst/>
                        <a:latin typeface="Calibri" panose="020F0502020204030204" pitchFamily="34" charset="0"/>
                        <a:ea typeface="Calibri" panose="020F0502020204030204" pitchFamily="34" charset="0"/>
                        <a:cs typeface="Calibri" panose="020F0502020204030204" pitchFamily="34" charset="0"/>
                      </a:endParaRPr>
                    </a:p>
                  </a:txBody>
                  <a:tcPr marL="47625" marR="47625" marT="19050" marB="28575"/>
                </a:tc>
                <a:extLst>
                  <a:ext uri="{0D108BD9-81ED-4DB2-BD59-A6C34878D82A}">
                    <a16:rowId xmlns:a16="http://schemas.microsoft.com/office/drawing/2014/main" val="2059539550"/>
                  </a:ext>
                </a:extLst>
              </a:tr>
              <a:tr h="610868">
                <a:tc>
                  <a:txBody>
                    <a:bodyPr/>
                    <a:lstStyle/>
                    <a:p>
                      <a:pPr marL="95250" algn="l">
                        <a:lnSpc>
                          <a:spcPts val="1200"/>
                        </a:lnSpc>
                        <a:spcBef>
                          <a:spcPts val="150"/>
                        </a:spcBef>
                        <a:spcAft>
                          <a:spcPts val="150"/>
                        </a:spcAft>
                      </a:pPr>
                      <a:endParaRPr lang="fr-FR" sz="2600" dirty="0">
                        <a:solidFill>
                          <a:schemeClr val="tx1"/>
                        </a:solidFill>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r>
                        <a:rPr lang="fr-TN" sz="2600" dirty="0">
                          <a:solidFill>
                            <a:schemeClr val="tx1"/>
                          </a:solidFill>
                          <a:effectLst/>
                          <a:latin typeface="Calibri" panose="020F0502020204030204" pitchFamily="34" charset="0"/>
                          <a:cs typeface="Calibri" panose="020F0502020204030204" pitchFamily="34" charset="0"/>
                        </a:rPr>
                        <a:t>3.</a:t>
                      </a:r>
                      <a:endParaRPr lang="fr-TN" sz="2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7625" marR="47625" marT="19050" marB="28575"/>
                </a:tc>
                <a:tc>
                  <a:txBody>
                    <a:bodyPr/>
                    <a:lstStyle/>
                    <a:p>
                      <a:pPr marL="95250" algn="l">
                        <a:lnSpc>
                          <a:spcPts val="1200"/>
                        </a:lnSpc>
                        <a:spcBef>
                          <a:spcPts val="150"/>
                        </a:spcBef>
                        <a:spcAft>
                          <a:spcPts val="150"/>
                        </a:spcAft>
                      </a:pPr>
                      <a:endParaRPr lang="fr-FR" sz="2600" dirty="0">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r>
                        <a:rPr lang="fr-TN" sz="2600" dirty="0">
                          <a:effectLst/>
                          <a:latin typeface="Calibri" panose="020F0502020204030204" pitchFamily="34" charset="0"/>
                          <a:cs typeface="Calibri" panose="020F0502020204030204" pitchFamily="34" charset="0"/>
                        </a:rPr>
                        <a:t>ff02::2 : </a:t>
                      </a:r>
                      <a:r>
                        <a:rPr lang="fr-TN" sz="2600" b="0" dirty="0">
                          <a:solidFill>
                            <a:schemeClr val="tx1"/>
                          </a:solidFill>
                          <a:effectLst/>
                          <a:latin typeface="Calibri" panose="020F0502020204030204" pitchFamily="34" charset="0"/>
                          <a:cs typeface="Calibri" panose="020F0502020204030204" pitchFamily="34" charset="0"/>
                        </a:rPr>
                        <a:t>_________________________________</a:t>
                      </a:r>
                      <a:endParaRPr lang="fr-TN" sz="2600" dirty="0">
                        <a:effectLst/>
                        <a:latin typeface="Calibri" panose="020F0502020204030204" pitchFamily="34" charset="0"/>
                        <a:ea typeface="Calibri" panose="020F0502020204030204" pitchFamily="34" charset="0"/>
                        <a:cs typeface="Calibri" panose="020F0502020204030204" pitchFamily="34" charset="0"/>
                      </a:endParaRPr>
                    </a:p>
                  </a:txBody>
                  <a:tcPr marL="47625" marR="47625" marT="19050" marB="28575"/>
                </a:tc>
                <a:extLst>
                  <a:ext uri="{0D108BD9-81ED-4DB2-BD59-A6C34878D82A}">
                    <a16:rowId xmlns:a16="http://schemas.microsoft.com/office/drawing/2014/main" val="785978307"/>
                  </a:ext>
                </a:extLst>
              </a:tr>
              <a:tr h="610868">
                <a:tc>
                  <a:txBody>
                    <a:bodyPr/>
                    <a:lstStyle/>
                    <a:p>
                      <a:pPr marL="95250" algn="l">
                        <a:lnSpc>
                          <a:spcPts val="1200"/>
                        </a:lnSpc>
                        <a:spcBef>
                          <a:spcPts val="150"/>
                        </a:spcBef>
                        <a:spcAft>
                          <a:spcPts val="150"/>
                        </a:spcAft>
                      </a:pPr>
                      <a:endParaRPr lang="fr-FR" sz="2600" dirty="0">
                        <a:solidFill>
                          <a:schemeClr val="tx1"/>
                        </a:solidFill>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r>
                        <a:rPr lang="fr-TN" sz="2600" dirty="0">
                          <a:solidFill>
                            <a:schemeClr val="tx1"/>
                          </a:solidFill>
                          <a:effectLst/>
                          <a:latin typeface="Calibri" panose="020F0502020204030204" pitchFamily="34" charset="0"/>
                          <a:cs typeface="Calibri" panose="020F0502020204030204" pitchFamily="34" charset="0"/>
                        </a:rPr>
                        <a:t>4.</a:t>
                      </a:r>
                      <a:endParaRPr lang="fr-TN" sz="2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7625" marR="47625" marT="19050" marB="28575"/>
                </a:tc>
                <a:tc>
                  <a:txBody>
                    <a:bodyPr/>
                    <a:lstStyle/>
                    <a:p>
                      <a:pPr marL="95250" algn="l">
                        <a:lnSpc>
                          <a:spcPts val="1200"/>
                        </a:lnSpc>
                        <a:spcBef>
                          <a:spcPts val="150"/>
                        </a:spcBef>
                        <a:spcAft>
                          <a:spcPts val="150"/>
                        </a:spcAft>
                      </a:pPr>
                      <a:endParaRPr lang="fr-FR" sz="2600" dirty="0">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r>
                        <a:rPr lang="fr-TN" sz="2600" dirty="0">
                          <a:effectLst/>
                          <a:latin typeface="Calibri" panose="020F0502020204030204" pitchFamily="34" charset="0"/>
                          <a:cs typeface="Calibri" panose="020F0502020204030204" pitchFamily="34" charset="0"/>
                        </a:rPr>
                        <a:t>8965:679:80:3::a : </a:t>
                      </a:r>
                      <a:r>
                        <a:rPr lang="fr-TN" sz="2600" b="0" dirty="0">
                          <a:solidFill>
                            <a:schemeClr val="tx1"/>
                          </a:solidFill>
                          <a:effectLst/>
                          <a:latin typeface="Calibri" panose="020F0502020204030204" pitchFamily="34" charset="0"/>
                          <a:cs typeface="Calibri" panose="020F0502020204030204" pitchFamily="34" charset="0"/>
                        </a:rPr>
                        <a:t>________________________</a:t>
                      </a:r>
                      <a:endParaRPr lang="fr-TN" sz="2600" dirty="0">
                        <a:effectLst/>
                        <a:latin typeface="Calibri" panose="020F0502020204030204" pitchFamily="34" charset="0"/>
                        <a:ea typeface="Calibri" panose="020F0502020204030204" pitchFamily="34" charset="0"/>
                        <a:cs typeface="Calibri" panose="020F0502020204030204" pitchFamily="34" charset="0"/>
                      </a:endParaRPr>
                    </a:p>
                  </a:txBody>
                  <a:tcPr marL="47625" marR="47625" marT="19050" marB="28575"/>
                </a:tc>
                <a:extLst>
                  <a:ext uri="{0D108BD9-81ED-4DB2-BD59-A6C34878D82A}">
                    <a16:rowId xmlns:a16="http://schemas.microsoft.com/office/drawing/2014/main" val="562496586"/>
                  </a:ext>
                </a:extLst>
              </a:tr>
              <a:tr h="610868">
                <a:tc>
                  <a:txBody>
                    <a:bodyPr/>
                    <a:lstStyle/>
                    <a:p>
                      <a:pPr marL="95250" algn="l">
                        <a:lnSpc>
                          <a:spcPts val="1200"/>
                        </a:lnSpc>
                        <a:spcBef>
                          <a:spcPts val="150"/>
                        </a:spcBef>
                        <a:spcAft>
                          <a:spcPts val="150"/>
                        </a:spcAft>
                      </a:pPr>
                      <a:endParaRPr lang="fr-FR" sz="2600" dirty="0">
                        <a:solidFill>
                          <a:schemeClr val="tx1"/>
                        </a:solidFill>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r>
                        <a:rPr lang="fr-TN" sz="2600" dirty="0">
                          <a:solidFill>
                            <a:schemeClr val="tx1"/>
                          </a:solidFill>
                          <a:effectLst/>
                          <a:latin typeface="Calibri" panose="020F0502020204030204" pitchFamily="34" charset="0"/>
                          <a:cs typeface="Calibri" panose="020F0502020204030204" pitchFamily="34" charset="0"/>
                        </a:rPr>
                        <a:t>5.</a:t>
                      </a:r>
                      <a:endParaRPr lang="fr-TN" sz="2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7625" marR="47625" marT="19050" marB="28575"/>
                </a:tc>
                <a:tc>
                  <a:txBody>
                    <a:bodyPr/>
                    <a:lstStyle/>
                    <a:p>
                      <a:pPr marL="95250" algn="l">
                        <a:lnSpc>
                          <a:spcPts val="1200"/>
                        </a:lnSpc>
                        <a:spcBef>
                          <a:spcPts val="150"/>
                        </a:spcBef>
                        <a:spcAft>
                          <a:spcPts val="150"/>
                        </a:spcAft>
                      </a:pPr>
                      <a:endParaRPr lang="fr-FR" sz="2600" dirty="0">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r>
                        <a:rPr lang="fr-TN" sz="2600" dirty="0">
                          <a:effectLst/>
                          <a:latin typeface="Calibri" panose="020F0502020204030204" pitchFamily="34" charset="0"/>
                          <a:cs typeface="Calibri" panose="020F0502020204030204" pitchFamily="34" charset="0"/>
                        </a:rPr>
                        <a:t>2001:0db8:100:1:2:3:4:5:1 : </a:t>
                      </a:r>
                      <a:r>
                        <a:rPr lang="fr-TN" sz="2600" b="0" dirty="0">
                          <a:solidFill>
                            <a:schemeClr val="tx1"/>
                          </a:solidFill>
                          <a:effectLst/>
                          <a:latin typeface="Calibri" panose="020F0502020204030204" pitchFamily="34" charset="0"/>
                          <a:cs typeface="Calibri" panose="020F0502020204030204" pitchFamily="34" charset="0"/>
                        </a:rPr>
                        <a:t>___________________</a:t>
                      </a:r>
                      <a:endParaRPr lang="fr-TN" sz="2600" dirty="0">
                        <a:effectLst/>
                        <a:latin typeface="Calibri" panose="020F0502020204030204" pitchFamily="34" charset="0"/>
                        <a:ea typeface="Calibri" panose="020F0502020204030204" pitchFamily="34" charset="0"/>
                        <a:cs typeface="Calibri" panose="020F0502020204030204" pitchFamily="34" charset="0"/>
                      </a:endParaRPr>
                    </a:p>
                  </a:txBody>
                  <a:tcPr marL="47625" marR="47625" marT="19050" marB="28575"/>
                </a:tc>
                <a:extLst>
                  <a:ext uri="{0D108BD9-81ED-4DB2-BD59-A6C34878D82A}">
                    <a16:rowId xmlns:a16="http://schemas.microsoft.com/office/drawing/2014/main" val="2474077744"/>
                  </a:ext>
                </a:extLst>
              </a:tr>
            </a:tbl>
          </a:graphicData>
        </a:graphic>
      </p:graphicFrame>
    </p:spTree>
    <p:extLst>
      <p:ext uri="{BB962C8B-B14F-4D97-AF65-F5344CB8AC3E}">
        <p14:creationId xmlns:p14="http://schemas.microsoft.com/office/powerpoint/2010/main" val="1129763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A9C8B5-39A4-480E-8182-55051DDD667A}"/>
              </a:ext>
            </a:extLst>
          </p:cNvPr>
          <p:cNvSpPr>
            <a:spLocks noGrp="1"/>
          </p:cNvSpPr>
          <p:nvPr>
            <p:ph type="sldNum" idx="12"/>
          </p:nvPr>
        </p:nvSpPr>
        <p:spPr/>
        <p:txBody>
          <a:bodyPr/>
          <a:lstStyle/>
          <a:p>
            <a:fld id="{00000000-1234-1234-1234-123412341234}" type="slidenum">
              <a:rPr lang="fr-FR" smtClean="0"/>
              <a:pPr/>
              <a:t>13</a:t>
            </a:fld>
            <a:endParaRPr lang="fr-FR" dirty="0"/>
          </a:p>
        </p:txBody>
      </p:sp>
      <p:sp>
        <p:nvSpPr>
          <p:cNvPr id="5" name="Titre 1">
            <a:extLst>
              <a:ext uri="{FF2B5EF4-FFF2-40B4-BE49-F238E27FC236}">
                <a16:creationId xmlns:a16="http://schemas.microsoft.com/office/drawing/2014/main" id="{899C9B3C-3162-4590-8D11-EE990040C5ED}"/>
              </a:ext>
            </a:extLst>
          </p:cNvPr>
          <p:cNvSpPr>
            <a:spLocks noGrp="1"/>
          </p:cNvSpPr>
          <p:nvPr>
            <p:ph type="title"/>
          </p:nvPr>
        </p:nvSpPr>
        <p:spPr>
          <a:xfrm>
            <a:off x="1185051" y="600013"/>
            <a:ext cx="10515600" cy="1325563"/>
          </a:xfrm>
        </p:spPr>
        <p:txBody>
          <a:bodyPr>
            <a:normAutofit fontScale="90000"/>
          </a:bodyPr>
          <a:lstStyle/>
          <a:p>
            <a:r>
              <a:rPr lang="fr-FR" b="1" i="1" dirty="0">
                <a:solidFill>
                  <a:schemeClr val="tx1"/>
                </a:solidFill>
                <a:latin typeface="Calibri" panose="020F0502020204030204" pitchFamily="34" charset="0"/>
                <a:cs typeface="Calibri" panose="020F0502020204030204" pitchFamily="34" charset="0"/>
              </a:rPr>
              <a:t>Les règles de représentation de l'adresse IPv6  (4)</a:t>
            </a:r>
            <a:r>
              <a:rPr lang="fr-FR" b="1" i="1" dirty="0">
                <a:latin typeface="Calibri" panose="020F0502020204030204" pitchFamily="34" charset="0"/>
                <a:cs typeface="Calibri" panose="020F0502020204030204" pitchFamily="34" charset="0"/>
              </a:rPr>
              <a:t/>
            </a:r>
            <a:br>
              <a:rPr lang="fr-FR" b="1" i="1" dirty="0">
                <a:latin typeface="Calibri" panose="020F0502020204030204" pitchFamily="34" charset="0"/>
                <a:cs typeface="Calibri" panose="020F0502020204030204" pitchFamily="34" charset="0"/>
              </a:rPr>
            </a:br>
            <a:r>
              <a:rPr lang="fr-FR" sz="2800" b="1" i="1" dirty="0">
                <a:latin typeface="Calibri" panose="020F0502020204030204" pitchFamily="34" charset="0"/>
                <a:cs typeface="Calibri" panose="020F0502020204030204" pitchFamily="34" charset="0"/>
              </a:rPr>
              <a:t> </a:t>
            </a:r>
            <a:r>
              <a:rPr lang="fr-FR" sz="2900" b="1" i="1" dirty="0">
                <a:solidFill>
                  <a:schemeClr val="accent1">
                    <a:lumMod val="50000"/>
                  </a:schemeClr>
                </a:solidFill>
                <a:latin typeface="Calibri" panose="020F0502020204030204" pitchFamily="34" charset="0"/>
                <a:cs typeface="Calibri" panose="020F0502020204030204" pitchFamily="34" charset="0"/>
              </a:rPr>
              <a:t>Application</a:t>
            </a:r>
            <a:br>
              <a:rPr lang="fr-FR" sz="2900" b="1" i="1" dirty="0">
                <a:solidFill>
                  <a:schemeClr val="accent1">
                    <a:lumMod val="50000"/>
                  </a:schemeClr>
                </a:solidFill>
                <a:latin typeface="Calibri" panose="020F0502020204030204" pitchFamily="34" charset="0"/>
                <a:cs typeface="Calibri" panose="020F0502020204030204" pitchFamily="34" charset="0"/>
              </a:rPr>
            </a:br>
            <a:r>
              <a:rPr lang="fr-FR" sz="2900" b="1" i="1" dirty="0">
                <a:solidFill>
                  <a:schemeClr val="accent1">
                    <a:lumMod val="50000"/>
                  </a:schemeClr>
                </a:solidFill>
                <a:latin typeface="Calibri" panose="020F0502020204030204" pitchFamily="34" charset="0"/>
                <a:cs typeface="Calibri" panose="020F0502020204030204" pitchFamily="34" charset="0"/>
              </a:rPr>
              <a:t/>
            </a:r>
            <a:br>
              <a:rPr lang="fr-FR" sz="2900" b="1" i="1" dirty="0">
                <a:solidFill>
                  <a:schemeClr val="accent1">
                    <a:lumMod val="50000"/>
                  </a:schemeClr>
                </a:solidFill>
                <a:latin typeface="Calibri" panose="020F0502020204030204" pitchFamily="34" charset="0"/>
                <a:cs typeface="Calibri" panose="020F0502020204030204" pitchFamily="34" charset="0"/>
              </a:rPr>
            </a:br>
            <a:endParaRPr lang="fr-FR" sz="2900" b="1" i="1" dirty="0">
              <a:solidFill>
                <a:schemeClr val="accent1">
                  <a:lumMod val="5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714E6003-51EA-4ADA-BE3E-989C610FC495}"/>
              </a:ext>
            </a:extLst>
          </p:cNvPr>
          <p:cNvSpPr txBox="1"/>
          <p:nvPr/>
        </p:nvSpPr>
        <p:spPr>
          <a:xfrm>
            <a:off x="1390974" y="1643319"/>
            <a:ext cx="6098582" cy="282257"/>
          </a:xfrm>
          <a:prstGeom prst="rect">
            <a:avLst/>
          </a:prstGeom>
          <a:noFill/>
        </p:spPr>
        <p:txBody>
          <a:bodyPr wrap="square">
            <a:spAutoFit/>
          </a:bodyPr>
          <a:lstStyle/>
          <a:p>
            <a:pPr lvl="0" algn="just">
              <a:lnSpc>
                <a:spcPts val="1200"/>
              </a:lnSpc>
              <a:buClr>
                <a:srgbClr val="121212"/>
              </a:buClr>
            </a:pPr>
            <a:r>
              <a:rPr lang="fr-FR" sz="2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Simplifiez les adresses IPv6 suivantes :</a:t>
            </a:r>
            <a:endParaRPr lang="fr-TN" sz="2200" dirty="0">
              <a:effectLst/>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8" name="Table 7">
            <a:extLst>
              <a:ext uri="{FF2B5EF4-FFF2-40B4-BE49-F238E27FC236}">
                <a16:creationId xmlns:a16="http://schemas.microsoft.com/office/drawing/2014/main" id="{91E97930-89EB-42C7-8668-4AAA4C294A44}"/>
              </a:ext>
            </a:extLst>
          </p:cNvPr>
          <p:cNvGraphicFramePr>
            <a:graphicFrameLocks noGrp="1"/>
          </p:cNvGraphicFramePr>
          <p:nvPr>
            <p:extLst>
              <p:ext uri="{D42A27DB-BD31-4B8C-83A1-F6EECF244321}">
                <p14:modId xmlns:p14="http://schemas.microsoft.com/office/powerpoint/2010/main" val="569049548"/>
              </p:ext>
            </p:extLst>
          </p:nvPr>
        </p:nvGraphicFramePr>
        <p:xfrm>
          <a:off x="1100380" y="2362228"/>
          <a:ext cx="10253407" cy="3031184"/>
        </p:xfrm>
        <a:graphic>
          <a:graphicData uri="http://schemas.openxmlformats.org/drawingml/2006/table">
            <a:tbl>
              <a:tblPr firstRow="1" firstCol="1" bandRow="1">
                <a:tableStyleId>{5C22544A-7EE6-4342-B048-85BDC9FD1C3A}</a:tableStyleId>
              </a:tblPr>
              <a:tblGrid>
                <a:gridCol w="1140791">
                  <a:extLst>
                    <a:ext uri="{9D8B030D-6E8A-4147-A177-3AD203B41FA5}">
                      <a16:colId xmlns:a16="http://schemas.microsoft.com/office/drawing/2014/main" val="3920982548"/>
                    </a:ext>
                  </a:extLst>
                </a:gridCol>
                <a:gridCol w="9112616">
                  <a:extLst>
                    <a:ext uri="{9D8B030D-6E8A-4147-A177-3AD203B41FA5}">
                      <a16:colId xmlns:a16="http://schemas.microsoft.com/office/drawing/2014/main" val="601608663"/>
                    </a:ext>
                  </a:extLst>
                </a:gridCol>
              </a:tblGrid>
              <a:tr h="757796">
                <a:tc>
                  <a:txBody>
                    <a:bodyPr/>
                    <a:lstStyle/>
                    <a:p>
                      <a:pPr marL="95250" algn="l">
                        <a:lnSpc>
                          <a:spcPts val="1200"/>
                        </a:lnSpc>
                        <a:spcBef>
                          <a:spcPts val="150"/>
                        </a:spcBef>
                        <a:spcAft>
                          <a:spcPts val="150"/>
                        </a:spcAft>
                      </a:pPr>
                      <a:endParaRPr lang="fr-FR" sz="2500" dirty="0">
                        <a:solidFill>
                          <a:schemeClr val="tx1"/>
                        </a:solidFill>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endParaRPr lang="fr-FR" sz="2500" dirty="0">
                        <a:solidFill>
                          <a:schemeClr val="tx1"/>
                        </a:solidFill>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r>
                        <a:rPr lang="fr-TN" sz="2500" dirty="0">
                          <a:solidFill>
                            <a:schemeClr val="tx1"/>
                          </a:solidFill>
                          <a:effectLst/>
                          <a:latin typeface="Calibri" panose="020F0502020204030204" pitchFamily="34" charset="0"/>
                          <a:cs typeface="Calibri" panose="020F0502020204030204" pitchFamily="34" charset="0"/>
                        </a:rPr>
                        <a:t>1.</a:t>
                      </a:r>
                      <a:endParaRPr lang="fr-TN" sz="25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7625" marR="47625" marT="19050" marB="28575"/>
                </a:tc>
                <a:tc>
                  <a:txBody>
                    <a:bodyPr/>
                    <a:lstStyle/>
                    <a:p>
                      <a:pPr marL="95250" algn="l">
                        <a:lnSpc>
                          <a:spcPts val="1200"/>
                        </a:lnSpc>
                        <a:spcBef>
                          <a:spcPts val="150"/>
                        </a:spcBef>
                        <a:spcAft>
                          <a:spcPts val="150"/>
                        </a:spcAft>
                      </a:pPr>
                      <a:endParaRPr lang="fr-FR" sz="2500" dirty="0">
                        <a:solidFill>
                          <a:schemeClr val="tx1"/>
                        </a:solidFill>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endParaRPr lang="fr-FR" sz="2500" dirty="0">
                        <a:solidFill>
                          <a:schemeClr val="tx1"/>
                        </a:solidFill>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r>
                        <a:rPr lang="fr-TN" sz="2500" b="0" dirty="0">
                          <a:solidFill>
                            <a:schemeClr val="tx1"/>
                          </a:solidFill>
                          <a:effectLst/>
                          <a:latin typeface="Calibri" panose="020F0502020204030204" pitchFamily="34" charset="0"/>
                          <a:cs typeface="Calibri" panose="020F0502020204030204" pitchFamily="34" charset="0"/>
                        </a:rPr>
                        <a:t>2001:0db8:1000:2000:3000:0100:0020:0300 :________________</a:t>
                      </a:r>
                      <a:endParaRPr lang="fr-TN" sz="25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7625" marR="47625" marT="19050" marB="28575"/>
                </a:tc>
                <a:extLst>
                  <a:ext uri="{0D108BD9-81ED-4DB2-BD59-A6C34878D82A}">
                    <a16:rowId xmlns:a16="http://schemas.microsoft.com/office/drawing/2014/main" val="3229962088"/>
                  </a:ext>
                </a:extLst>
              </a:tr>
              <a:tr h="757796">
                <a:tc>
                  <a:txBody>
                    <a:bodyPr/>
                    <a:lstStyle/>
                    <a:p>
                      <a:pPr marL="95250" algn="l">
                        <a:lnSpc>
                          <a:spcPts val="1200"/>
                        </a:lnSpc>
                        <a:spcBef>
                          <a:spcPts val="150"/>
                        </a:spcBef>
                        <a:spcAft>
                          <a:spcPts val="150"/>
                        </a:spcAft>
                      </a:pPr>
                      <a:endParaRPr lang="fr-FR" sz="2500" dirty="0">
                        <a:solidFill>
                          <a:schemeClr val="tx1"/>
                        </a:solidFill>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endParaRPr lang="fr-FR" sz="2500" dirty="0">
                        <a:solidFill>
                          <a:schemeClr val="tx1"/>
                        </a:solidFill>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r>
                        <a:rPr lang="fr-TN" sz="2500" dirty="0">
                          <a:solidFill>
                            <a:schemeClr val="tx1"/>
                          </a:solidFill>
                          <a:effectLst/>
                          <a:latin typeface="Calibri" panose="020F0502020204030204" pitchFamily="34" charset="0"/>
                          <a:cs typeface="Calibri" panose="020F0502020204030204" pitchFamily="34" charset="0"/>
                        </a:rPr>
                        <a:t>2.</a:t>
                      </a:r>
                      <a:endParaRPr lang="fr-TN" sz="25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7625" marR="47625" marT="19050" marB="28575"/>
                </a:tc>
                <a:tc>
                  <a:txBody>
                    <a:bodyPr/>
                    <a:lstStyle/>
                    <a:p>
                      <a:pPr marL="95250" algn="l">
                        <a:lnSpc>
                          <a:spcPts val="1200"/>
                        </a:lnSpc>
                        <a:spcBef>
                          <a:spcPts val="150"/>
                        </a:spcBef>
                        <a:spcAft>
                          <a:spcPts val="150"/>
                        </a:spcAft>
                      </a:pPr>
                      <a:endParaRPr lang="fr-FR" sz="2500" dirty="0">
                        <a:solidFill>
                          <a:schemeClr val="tx1"/>
                        </a:solidFill>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endParaRPr lang="fr-FR" sz="2500" dirty="0">
                        <a:solidFill>
                          <a:schemeClr val="tx1"/>
                        </a:solidFill>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r>
                        <a:rPr lang="fr-TN" sz="2500" dirty="0">
                          <a:solidFill>
                            <a:schemeClr val="tx1"/>
                          </a:solidFill>
                          <a:effectLst/>
                          <a:latin typeface="Calibri" panose="020F0502020204030204" pitchFamily="34" charset="0"/>
                          <a:cs typeface="Calibri" panose="020F0502020204030204" pitchFamily="34" charset="0"/>
                        </a:rPr>
                        <a:t>2001:0db8:0000:0000:0001:0000:0000:0001 :__________________</a:t>
                      </a:r>
                      <a:endParaRPr lang="fr-TN" sz="25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7625" marR="47625" marT="19050" marB="28575"/>
                </a:tc>
                <a:extLst>
                  <a:ext uri="{0D108BD9-81ED-4DB2-BD59-A6C34878D82A}">
                    <a16:rowId xmlns:a16="http://schemas.microsoft.com/office/drawing/2014/main" val="3938611742"/>
                  </a:ext>
                </a:extLst>
              </a:tr>
              <a:tr h="757796">
                <a:tc>
                  <a:txBody>
                    <a:bodyPr/>
                    <a:lstStyle/>
                    <a:p>
                      <a:pPr marL="95250" algn="l">
                        <a:lnSpc>
                          <a:spcPts val="1200"/>
                        </a:lnSpc>
                        <a:spcBef>
                          <a:spcPts val="150"/>
                        </a:spcBef>
                        <a:spcAft>
                          <a:spcPts val="150"/>
                        </a:spcAft>
                      </a:pPr>
                      <a:endParaRPr lang="fr-FR" sz="2500" dirty="0">
                        <a:solidFill>
                          <a:schemeClr val="tx1"/>
                        </a:solidFill>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endParaRPr lang="fr-FR" sz="2500" dirty="0">
                        <a:solidFill>
                          <a:schemeClr val="tx1"/>
                        </a:solidFill>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r>
                        <a:rPr lang="fr-TN" sz="2500" dirty="0">
                          <a:solidFill>
                            <a:schemeClr val="tx1"/>
                          </a:solidFill>
                          <a:effectLst/>
                          <a:latin typeface="Calibri" panose="020F0502020204030204" pitchFamily="34" charset="0"/>
                          <a:cs typeface="Calibri" panose="020F0502020204030204" pitchFamily="34" charset="0"/>
                        </a:rPr>
                        <a:t>3.</a:t>
                      </a:r>
                      <a:endParaRPr lang="fr-TN" sz="25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7625" marR="47625" marT="19050" marB="28575"/>
                </a:tc>
                <a:tc>
                  <a:txBody>
                    <a:bodyPr/>
                    <a:lstStyle/>
                    <a:p>
                      <a:pPr marL="95250" algn="l">
                        <a:lnSpc>
                          <a:spcPts val="1200"/>
                        </a:lnSpc>
                        <a:spcBef>
                          <a:spcPts val="150"/>
                        </a:spcBef>
                        <a:spcAft>
                          <a:spcPts val="150"/>
                        </a:spcAft>
                      </a:pPr>
                      <a:endParaRPr lang="fr-FR" sz="2500" dirty="0">
                        <a:solidFill>
                          <a:schemeClr val="tx1"/>
                        </a:solidFill>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endParaRPr lang="fr-FR" sz="2500" dirty="0">
                        <a:solidFill>
                          <a:schemeClr val="tx1"/>
                        </a:solidFill>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r>
                        <a:rPr lang="fr-TN" sz="2500" dirty="0">
                          <a:solidFill>
                            <a:schemeClr val="tx1"/>
                          </a:solidFill>
                          <a:effectLst/>
                          <a:latin typeface="Calibri" panose="020F0502020204030204" pitchFamily="34" charset="0"/>
                          <a:cs typeface="Calibri" panose="020F0502020204030204" pitchFamily="34" charset="0"/>
                        </a:rPr>
                        <a:t>2001:0db8:0000:0000:0000:0000:0000:0001 : _________________</a:t>
                      </a:r>
                      <a:endParaRPr lang="fr-TN" sz="25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7625" marR="47625" marT="19050" marB="28575"/>
                </a:tc>
                <a:extLst>
                  <a:ext uri="{0D108BD9-81ED-4DB2-BD59-A6C34878D82A}">
                    <a16:rowId xmlns:a16="http://schemas.microsoft.com/office/drawing/2014/main" val="1381977657"/>
                  </a:ext>
                </a:extLst>
              </a:tr>
              <a:tr h="757796">
                <a:tc>
                  <a:txBody>
                    <a:bodyPr/>
                    <a:lstStyle/>
                    <a:p>
                      <a:pPr marL="95250" algn="l">
                        <a:lnSpc>
                          <a:spcPts val="1200"/>
                        </a:lnSpc>
                        <a:spcBef>
                          <a:spcPts val="150"/>
                        </a:spcBef>
                        <a:spcAft>
                          <a:spcPts val="150"/>
                        </a:spcAft>
                      </a:pPr>
                      <a:endParaRPr lang="fr-FR" sz="2500" dirty="0">
                        <a:solidFill>
                          <a:schemeClr val="tx1"/>
                        </a:solidFill>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endParaRPr lang="fr-FR" sz="2500" dirty="0">
                        <a:solidFill>
                          <a:schemeClr val="tx1"/>
                        </a:solidFill>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r>
                        <a:rPr lang="fr-TN" sz="2500" dirty="0">
                          <a:solidFill>
                            <a:schemeClr val="tx1"/>
                          </a:solidFill>
                          <a:effectLst/>
                          <a:latin typeface="Calibri" panose="020F0502020204030204" pitchFamily="34" charset="0"/>
                          <a:cs typeface="Calibri" panose="020F0502020204030204" pitchFamily="34" charset="0"/>
                        </a:rPr>
                        <a:t>4.</a:t>
                      </a:r>
                      <a:endParaRPr lang="fr-TN" sz="25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7625" marR="47625" marT="19050" marB="28575"/>
                </a:tc>
                <a:tc>
                  <a:txBody>
                    <a:bodyPr/>
                    <a:lstStyle/>
                    <a:p>
                      <a:pPr marL="95250" algn="l">
                        <a:lnSpc>
                          <a:spcPts val="1200"/>
                        </a:lnSpc>
                        <a:spcBef>
                          <a:spcPts val="150"/>
                        </a:spcBef>
                        <a:spcAft>
                          <a:spcPts val="150"/>
                        </a:spcAft>
                      </a:pPr>
                      <a:endParaRPr lang="fr-FR" sz="2500" dirty="0">
                        <a:solidFill>
                          <a:schemeClr val="tx1"/>
                        </a:solidFill>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endParaRPr lang="fr-FR" sz="2500" dirty="0">
                        <a:solidFill>
                          <a:schemeClr val="tx1"/>
                        </a:solidFill>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r>
                        <a:rPr lang="fr-TN" sz="2500" dirty="0">
                          <a:solidFill>
                            <a:schemeClr val="tx1"/>
                          </a:solidFill>
                          <a:effectLst/>
                          <a:latin typeface="Calibri" panose="020F0502020204030204" pitchFamily="34" charset="0"/>
                          <a:cs typeface="Calibri" panose="020F0502020204030204" pitchFamily="34" charset="0"/>
                        </a:rPr>
                        <a:t>0000:0000:0000:0000:0000:0000:0000:0001 :_________________</a:t>
                      </a:r>
                      <a:endParaRPr lang="fr-TN" sz="25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7625" marR="47625" marT="19050" marB="28575"/>
                </a:tc>
                <a:extLst>
                  <a:ext uri="{0D108BD9-81ED-4DB2-BD59-A6C34878D82A}">
                    <a16:rowId xmlns:a16="http://schemas.microsoft.com/office/drawing/2014/main" val="161561992"/>
                  </a:ext>
                </a:extLst>
              </a:tr>
            </a:tbl>
          </a:graphicData>
        </a:graphic>
      </p:graphicFrame>
    </p:spTree>
    <p:extLst>
      <p:ext uri="{BB962C8B-B14F-4D97-AF65-F5344CB8AC3E}">
        <p14:creationId xmlns:p14="http://schemas.microsoft.com/office/powerpoint/2010/main" val="18762222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p:txBody>
          <a:bodyPr/>
          <a:lstStyle/>
          <a:p>
            <a:pPr marL="114300" indent="0">
              <a:buNone/>
            </a:pPr>
            <a:endParaRPr lang="fr-FR" dirty="0"/>
          </a:p>
        </p:txBody>
      </p:sp>
      <p:sp>
        <p:nvSpPr>
          <p:cNvPr id="4" name="Espace réservé du numéro de diapositive 3"/>
          <p:cNvSpPr>
            <a:spLocks noGrp="1"/>
          </p:cNvSpPr>
          <p:nvPr>
            <p:ph type="sldNum" idx="12"/>
          </p:nvPr>
        </p:nvSpPr>
        <p:spPr/>
        <p:txBody>
          <a:bodyPr/>
          <a:lstStyle/>
          <a:p>
            <a:fld id="{00000000-1234-1234-1234-123412341234}" type="slidenum">
              <a:rPr lang="fr-FR" smtClean="0"/>
              <a:pPr/>
              <a:t>14</a:t>
            </a:fld>
            <a:endParaRPr lang="fr-FR" dirty="0"/>
          </a:p>
        </p:txBody>
      </p:sp>
      <p:graphicFrame>
        <p:nvGraphicFramePr>
          <p:cNvPr id="5" name="Tableau 4"/>
          <p:cNvGraphicFramePr>
            <a:graphicFrameLocks noGrp="1"/>
          </p:cNvGraphicFramePr>
          <p:nvPr>
            <p:extLst>
              <p:ext uri="{D42A27DB-BD31-4B8C-83A1-F6EECF244321}">
                <p14:modId xmlns:p14="http://schemas.microsoft.com/office/powerpoint/2010/main" val="3035723707"/>
              </p:ext>
            </p:extLst>
          </p:nvPr>
        </p:nvGraphicFramePr>
        <p:xfrm>
          <a:off x="838201" y="2441751"/>
          <a:ext cx="10165188" cy="4190163"/>
        </p:xfrm>
        <a:graphic>
          <a:graphicData uri="http://schemas.openxmlformats.org/drawingml/2006/table">
            <a:tbl>
              <a:tblPr firstRow="1" firstCol="1" bandRow="1">
                <a:tableStyleId>{5C22544A-7EE6-4342-B048-85BDC9FD1C3A}</a:tableStyleId>
              </a:tblPr>
              <a:tblGrid>
                <a:gridCol w="5180068">
                  <a:extLst>
                    <a:ext uri="{9D8B030D-6E8A-4147-A177-3AD203B41FA5}">
                      <a16:colId xmlns:a16="http://schemas.microsoft.com/office/drawing/2014/main" val="3965222852"/>
                    </a:ext>
                  </a:extLst>
                </a:gridCol>
                <a:gridCol w="4985120">
                  <a:extLst>
                    <a:ext uri="{9D8B030D-6E8A-4147-A177-3AD203B41FA5}">
                      <a16:colId xmlns:a16="http://schemas.microsoft.com/office/drawing/2014/main" val="3574567677"/>
                    </a:ext>
                  </a:extLst>
                </a:gridCol>
              </a:tblGrid>
              <a:tr h="323770">
                <a:tc>
                  <a:txBody>
                    <a:bodyPr/>
                    <a:lstStyle/>
                    <a:p>
                      <a:pPr marL="457200" algn="ctr" fontAlgn="base">
                        <a:spcAft>
                          <a:spcPts val="0"/>
                        </a:spcAft>
                      </a:pPr>
                      <a:r>
                        <a:rPr lang="fr-FR" sz="1200">
                          <a:effectLst/>
                        </a:rPr>
                        <a:t>Adresse IPv6</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gn="ctr" fontAlgn="base">
                        <a:spcAft>
                          <a:spcPts val="0"/>
                        </a:spcAft>
                      </a:pPr>
                      <a:r>
                        <a:rPr lang="fr-FR" sz="1200">
                          <a:effectLst/>
                        </a:rPr>
                        <a:t>Forme simplifié</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8208793"/>
                  </a:ext>
                </a:extLst>
              </a:tr>
              <a:tr h="638670">
                <a:tc>
                  <a:txBody>
                    <a:bodyPr/>
                    <a:lstStyle/>
                    <a:p>
                      <a:pPr marL="457200" algn="just" fontAlgn="base">
                        <a:spcAft>
                          <a:spcPts val="0"/>
                        </a:spcAft>
                      </a:pPr>
                      <a:r>
                        <a:rPr lang="fr-FR" sz="1200">
                          <a:effectLst/>
                        </a:rPr>
                        <a:t>fe80:0000:0000:0000:0000: 4cff:fe4f:4f50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gn="just" fontAlgn="base">
                        <a:spcAft>
                          <a:spcPts val="0"/>
                        </a:spcAft>
                      </a:pPr>
                      <a:r>
                        <a:rPr lang="fr-FR" sz="1200">
                          <a:effectLst/>
                        </a:rPr>
                        <a:t> </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0891313"/>
                  </a:ext>
                </a:extLst>
              </a:tr>
              <a:tr h="665281">
                <a:tc>
                  <a:txBody>
                    <a:bodyPr/>
                    <a:lstStyle/>
                    <a:p>
                      <a:pPr marL="457200" algn="just" fontAlgn="base">
                        <a:spcAft>
                          <a:spcPts val="0"/>
                        </a:spcAft>
                      </a:pPr>
                      <a:r>
                        <a:rPr lang="de-DE" sz="1200">
                          <a:effectLst/>
                        </a:rPr>
                        <a:t>2001:0688:1f80:2000:0203:ffff:0018:ef1e</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gn="just" fontAlgn="base">
                        <a:spcAft>
                          <a:spcPts val="0"/>
                        </a:spcAft>
                      </a:pPr>
                      <a:r>
                        <a:rPr lang="fr-FR" sz="1200">
                          <a:effectLst/>
                        </a:rPr>
                        <a:t> </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76084533"/>
                  </a:ext>
                </a:extLst>
              </a:tr>
              <a:tr h="638670">
                <a:tc>
                  <a:txBody>
                    <a:bodyPr/>
                    <a:lstStyle/>
                    <a:p>
                      <a:pPr marL="457200" algn="just" fontAlgn="base">
                        <a:spcAft>
                          <a:spcPts val="0"/>
                        </a:spcAft>
                      </a:pPr>
                      <a:r>
                        <a:rPr lang="de-DE" sz="1200">
                          <a:effectLst/>
                        </a:rPr>
                        <a:t>2001:0688:1f80:0000:0203:ffff:4c18:00e0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gn="just" fontAlgn="base">
                        <a:spcAft>
                          <a:spcPts val="0"/>
                        </a:spcAft>
                      </a:pPr>
                      <a:r>
                        <a:rPr lang="fr-FR" sz="1200">
                          <a:effectLst/>
                        </a:rPr>
                        <a:t> </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22499874"/>
                  </a:ext>
                </a:extLst>
              </a:tr>
              <a:tr h="646432">
                <a:tc>
                  <a:txBody>
                    <a:bodyPr/>
                    <a:lstStyle/>
                    <a:p>
                      <a:pPr marL="457200" algn="just" fontAlgn="base">
                        <a:spcAft>
                          <a:spcPts val="0"/>
                        </a:spcAft>
                      </a:pPr>
                      <a:r>
                        <a:rPr lang="de-DE" sz="1200">
                          <a:effectLst/>
                        </a:rPr>
                        <a:t>3cd0:0000:0000:0000:0000:0040:0000:0000:0cf0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gn="just" fontAlgn="base">
                        <a:spcAft>
                          <a:spcPts val="0"/>
                        </a:spcAft>
                      </a:pPr>
                      <a:r>
                        <a:rPr lang="fr-FR" sz="1200">
                          <a:effectLst/>
                        </a:rPr>
                        <a:t> </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17099300"/>
                  </a:ext>
                </a:extLst>
              </a:tr>
              <a:tr h="638670">
                <a:tc>
                  <a:txBody>
                    <a:bodyPr/>
                    <a:lstStyle/>
                    <a:p>
                      <a:pPr marL="457200" algn="just" fontAlgn="base">
                        <a:spcAft>
                          <a:spcPts val="0"/>
                        </a:spcAft>
                      </a:pPr>
                      <a:r>
                        <a:rPr lang="fr-FR" sz="1200">
                          <a:effectLst/>
                        </a:rPr>
                        <a:t>0000:0000:0000:0000:0000:0000:0000:0000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gn="just" fontAlgn="base">
                        <a:spcAft>
                          <a:spcPts val="0"/>
                        </a:spcAft>
                      </a:pPr>
                      <a:r>
                        <a:rPr lang="fr-FR" sz="1200">
                          <a:effectLst/>
                        </a:rPr>
                        <a:t> </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20357807"/>
                  </a:ext>
                </a:extLst>
              </a:tr>
              <a:tr h="638670">
                <a:tc>
                  <a:txBody>
                    <a:bodyPr/>
                    <a:lstStyle/>
                    <a:p>
                      <a:pPr marL="457200" algn="just" fontAlgn="base">
                        <a:spcAft>
                          <a:spcPts val="0"/>
                        </a:spcAft>
                      </a:pPr>
                      <a:r>
                        <a:rPr lang="fr-FR" sz="1200">
                          <a:effectLst/>
                        </a:rPr>
                        <a:t>0000:0000:0000:0000:0000:0000:0000:0001</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gn="just" fontAlgn="base">
                        <a:spcAft>
                          <a:spcPts val="0"/>
                        </a:spcAft>
                      </a:pPr>
                      <a:r>
                        <a:rPr lang="fr-FR" sz="1200" dirty="0">
                          <a:effectLst/>
                        </a:rPr>
                        <a:t> </a:t>
                      </a: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66532252"/>
                  </a:ext>
                </a:extLst>
              </a:tr>
            </a:tbl>
          </a:graphicData>
        </a:graphic>
      </p:graphicFrame>
    </p:spTree>
    <p:extLst>
      <p:ext uri="{BB962C8B-B14F-4D97-AF65-F5344CB8AC3E}">
        <p14:creationId xmlns:p14="http://schemas.microsoft.com/office/powerpoint/2010/main" val="18935142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fld id="{00000000-1234-1234-1234-123412341234}" type="slidenum">
              <a:rPr lang="fr-FR" smtClean="0"/>
              <a:pPr/>
              <a:t>15</a:t>
            </a:fld>
            <a:endParaRPr lang="fr-FR" dirty="0"/>
          </a:p>
        </p:txBody>
      </p:sp>
      <p:graphicFrame>
        <p:nvGraphicFramePr>
          <p:cNvPr id="5" name="Tableau 4"/>
          <p:cNvGraphicFramePr>
            <a:graphicFrameLocks noGrp="1"/>
          </p:cNvGraphicFramePr>
          <p:nvPr>
            <p:extLst>
              <p:ext uri="{D42A27DB-BD31-4B8C-83A1-F6EECF244321}">
                <p14:modId xmlns:p14="http://schemas.microsoft.com/office/powerpoint/2010/main" val="977464444"/>
              </p:ext>
            </p:extLst>
          </p:nvPr>
        </p:nvGraphicFramePr>
        <p:xfrm>
          <a:off x="575971" y="1647930"/>
          <a:ext cx="10427417" cy="4280598"/>
        </p:xfrm>
        <a:graphic>
          <a:graphicData uri="http://schemas.openxmlformats.org/drawingml/2006/table">
            <a:tbl>
              <a:tblPr firstRow="1" firstCol="1" bandRow="1">
                <a:tableStyleId>{5C22544A-7EE6-4342-B048-85BDC9FD1C3A}</a:tableStyleId>
              </a:tblPr>
              <a:tblGrid>
                <a:gridCol w="3813334">
                  <a:extLst>
                    <a:ext uri="{9D8B030D-6E8A-4147-A177-3AD203B41FA5}">
                      <a16:colId xmlns:a16="http://schemas.microsoft.com/office/drawing/2014/main" val="3308022586"/>
                    </a:ext>
                  </a:extLst>
                </a:gridCol>
                <a:gridCol w="6614083">
                  <a:extLst>
                    <a:ext uri="{9D8B030D-6E8A-4147-A177-3AD203B41FA5}">
                      <a16:colId xmlns:a16="http://schemas.microsoft.com/office/drawing/2014/main" val="191822493"/>
                    </a:ext>
                  </a:extLst>
                </a:gridCol>
              </a:tblGrid>
              <a:tr h="1063774">
                <a:tc>
                  <a:txBody>
                    <a:bodyPr/>
                    <a:lstStyle/>
                    <a:p>
                      <a:pPr marL="457200" algn="ctr" fontAlgn="base">
                        <a:spcAft>
                          <a:spcPts val="0"/>
                        </a:spcAft>
                      </a:pPr>
                      <a:r>
                        <a:rPr lang="fr-FR" sz="1200">
                          <a:effectLst/>
                        </a:rPr>
                        <a:t>Adresse IPv6</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gn="ctr" fontAlgn="base">
                        <a:spcAft>
                          <a:spcPts val="0"/>
                        </a:spcAft>
                      </a:pPr>
                      <a:r>
                        <a:rPr lang="fr-FR" sz="1200" dirty="0">
                          <a:effectLst/>
                        </a:rPr>
                        <a:t>Forme expansée</a:t>
                      </a: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93100735"/>
                  </a:ext>
                </a:extLst>
              </a:tr>
              <a:tr h="1063774">
                <a:tc>
                  <a:txBody>
                    <a:bodyPr/>
                    <a:lstStyle/>
                    <a:p>
                      <a:pPr marL="457200" algn="just" fontAlgn="base">
                        <a:spcAft>
                          <a:spcPts val="0"/>
                        </a:spcAft>
                      </a:pPr>
                      <a:r>
                        <a:rPr lang="fr-FR" sz="1200">
                          <a:effectLst/>
                        </a:rPr>
                        <a:t>fec0:0:0:ffff::1</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gn="just" fontAlgn="base">
                        <a:spcAft>
                          <a:spcPts val="0"/>
                        </a:spcAft>
                      </a:pPr>
                      <a:r>
                        <a:rPr lang="fr-FR" sz="1200">
                          <a:effectLst/>
                        </a:rPr>
                        <a:t> </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95916094"/>
                  </a:ext>
                </a:extLst>
              </a:tr>
              <a:tr h="1089276">
                <a:tc>
                  <a:txBody>
                    <a:bodyPr/>
                    <a:lstStyle/>
                    <a:p>
                      <a:pPr marL="457200" algn="just" fontAlgn="base">
                        <a:spcAft>
                          <a:spcPts val="0"/>
                        </a:spcAft>
                      </a:pPr>
                      <a:r>
                        <a:rPr lang="fr-FR" sz="1200">
                          <a:effectLst/>
                        </a:rPr>
                        <a:t>fe80::1</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gn="just" fontAlgn="base">
                        <a:spcAft>
                          <a:spcPts val="0"/>
                        </a:spcAft>
                      </a:pPr>
                      <a:r>
                        <a:rPr lang="fr-FR" sz="1200">
                          <a:effectLst/>
                        </a:rPr>
                        <a:t> </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1215943"/>
                  </a:ext>
                </a:extLst>
              </a:tr>
              <a:tr h="1063774">
                <a:tc>
                  <a:txBody>
                    <a:bodyPr/>
                    <a:lstStyle/>
                    <a:p>
                      <a:pPr marL="457200" algn="just" fontAlgn="base">
                        <a:spcAft>
                          <a:spcPts val="0"/>
                        </a:spcAft>
                      </a:pPr>
                      <a:r>
                        <a:rPr lang="de-DE" sz="1200" dirty="0">
                          <a:effectLst/>
                        </a:rPr>
                        <a:t>fe80::4cd2:ffa1::1</a:t>
                      </a: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gn="just" fontAlgn="base">
                        <a:spcAft>
                          <a:spcPts val="0"/>
                        </a:spcAft>
                      </a:pPr>
                      <a:r>
                        <a:rPr lang="fr-FR" sz="1200" dirty="0">
                          <a:effectLst/>
                        </a:rPr>
                        <a:t> </a:t>
                      </a: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90703443"/>
                  </a:ext>
                </a:extLst>
              </a:tr>
            </a:tbl>
          </a:graphicData>
        </a:graphic>
      </p:graphicFrame>
    </p:spTree>
    <p:extLst>
      <p:ext uri="{BB962C8B-B14F-4D97-AF65-F5344CB8AC3E}">
        <p14:creationId xmlns:p14="http://schemas.microsoft.com/office/powerpoint/2010/main" val="3762844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D54013-554D-4320-9891-1E4E30DC638F}"/>
              </a:ext>
            </a:extLst>
          </p:cNvPr>
          <p:cNvSpPr>
            <a:spLocks noGrp="1"/>
          </p:cNvSpPr>
          <p:nvPr>
            <p:ph type="sldNum" idx="12"/>
          </p:nvPr>
        </p:nvSpPr>
        <p:spPr/>
        <p:txBody>
          <a:bodyPr/>
          <a:lstStyle/>
          <a:p>
            <a:fld id="{00000000-1234-1234-1234-123412341234}" type="slidenum">
              <a:rPr lang="fr-FR" smtClean="0"/>
              <a:pPr/>
              <a:t>16</a:t>
            </a:fld>
            <a:endParaRPr lang="fr-FR" dirty="0"/>
          </a:p>
        </p:txBody>
      </p:sp>
      <p:pic>
        <p:nvPicPr>
          <p:cNvPr id="6146" name="Picture 2">
            <a:extLst>
              <a:ext uri="{FF2B5EF4-FFF2-40B4-BE49-F238E27FC236}">
                <a16:creationId xmlns:a16="http://schemas.microsoft.com/office/drawing/2014/main" id="{72B20022-38E6-4E93-A3EF-23EBC8CCB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389" y="1572926"/>
            <a:ext cx="9400646" cy="5285074"/>
          </a:xfrm>
          <a:prstGeom prst="rect">
            <a:avLst/>
          </a:prstGeom>
          <a:noFill/>
          <a:extLst>
            <a:ext uri="{909E8E84-426E-40DD-AFC4-6F175D3DCCD1}">
              <a14:hiddenFill xmlns:a14="http://schemas.microsoft.com/office/drawing/2010/main">
                <a:solidFill>
                  <a:srgbClr val="FFFFFF"/>
                </a:solidFill>
              </a14:hiddenFill>
            </a:ext>
          </a:extLst>
        </p:spPr>
      </p:pic>
      <p:sp>
        <p:nvSpPr>
          <p:cNvPr id="6" name="Titre 1">
            <a:extLst>
              <a:ext uri="{FF2B5EF4-FFF2-40B4-BE49-F238E27FC236}">
                <a16:creationId xmlns:a16="http://schemas.microsoft.com/office/drawing/2014/main" id="{72796890-F782-4D3F-A046-1807CEFE3516}"/>
              </a:ext>
            </a:extLst>
          </p:cNvPr>
          <p:cNvSpPr>
            <a:spLocks noGrp="1"/>
          </p:cNvSpPr>
          <p:nvPr>
            <p:ph type="title"/>
          </p:nvPr>
        </p:nvSpPr>
        <p:spPr>
          <a:xfrm>
            <a:off x="1279644" y="220724"/>
            <a:ext cx="10515600" cy="1325563"/>
          </a:xfrm>
        </p:spPr>
        <p:txBody>
          <a:bodyPr>
            <a:normAutofit/>
          </a:bodyPr>
          <a:lstStyle/>
          <a:p>
            <a:r>
              <a:rPr lang="fr-FR" b="1" i="1" dirty="0">
                <a:solidFill>
                  <a:schemeClr val="tx1"/>
                </a:solidFill>
                <a:latin typeface="Calibri" panose="020F0502020204030204" pitchFamily="34" charset="0"/>
                <a:cs typeface="Calibri" panose="020F0502020204030204" pitchFamily="34" charset="0"/>
              </a:rPr>
              <a:t>Types d'adresses IPv6</a:t>
            </a:r>
          </a:p>
        </p:txBody>
      </p:sp>
    </p:spTree>
    <p:extLst>
      <p:ext uri="{BB962C8B-B14F-4D97-AF65-F5344CB8AC3E}">
        <p14:creationId xmlns:p14="http://schemas.microsoft.com/office/powerpoint/2010/main" val="36951757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194EA0E9-6AA5-4C72-ADD8-CBD3FCBC5038}" type="slidenum">
              <a:rPr lang="fr-FR" smtClean="0"/>
              <a:pPr/>
              <a:t>17</a:t>
            </a:fld>
            <a:endParaRPr lang="fr-FR"/>
          </a:p>
        </p:txBody>
      </p:sp>
      <p:sp>
        <p:nvSpPr>
          <p:cNvPr id="5" name="Titre 1"/>
          <p:cNvSpPr>
            <a:spLocks noGrp="1"/>
          </p:cNvSpPr>
          <p:nvPr>
            <p:ph type="title"/>
          </p:nvPr>
        </p:nvSpPr>
        <p:spPr>
          <a:xfrm>
            <a:off x="1279644" y="220724"/>
            <a:ext cx="10515600" cy="1325563"/>
          </a:xfrm>
        </p:spPr>
        <p:txBody>
          <a:bodyPr>
            <a:normAutofit/>
          </a:bodyPr>
          <a:lstStyle/>
          <a:p>
            <a:r>
              <a:rPr lang="fr-FR" b="1" i="1" dirty="0">
                <a:solidFill>
                  <a:schemeClr val="tx1"/>
                </a:solidFill>
                <a:latin typeface="Calibri" panose="020F0502020204030204" pitchFamily="34" charset="0"/>
                <a:cs typeface="Calibri" panose="020F0502020204030204" pitchFamily="34" charset="0"/>
              </a:rPr>
              <a:t>Types d'adresses IPv6</a:t>
            </a:r>
          </a:p>
        </p:txBody>
      </p:sp>
      <p:sp>
        <p:nvSpPr>
          <p:cNvPr id="6" name="Rectangle 5"/>
          <p:cNvSpPr/>
          <p:nvPr/>
        </p:nvSpPr>
        <p:spPr>
          <a:xfrm>
            <a:off x="651641" y="1419092"/>
            <a:ext cx="11267089" cy="4154984"/>
          </a:xfrm>
          <a:prstGeom prst="rect">
            <a:avLst/>
          </a:prstGeom>
        </p:spPr>
        <p:txBody>
          <a:bodyPr wrap="square">
            <a:spAutoFit/>
          </a:bodyPr>
          <a:lstStyle/>
          <a:p>
            <a:pPr algn="just"/>
            <a:r>
              <a:rPr lang="fr-FR" sz="2200" dirty="0" err="1">
                <a:latin typeface="Calibri" panose="020F0502020204030204" pitchFamily="34" charset="0"/>
                <a:cs typeface="Calibri" panose="020F0502020204030204" pitchFamily="34" charset="0"/>
              </a:rPr>
              <a:t>ll</a:t>
            </a:r>
            <a:r>
              <a:rPr lang="fr-FR" sz="2200" dirty="0">
                <a:latin typeface="Calibri" panose="020F0502020204030204" pitchFamily="34" charset="0"/>
                <a:cs typeface="Calibri" panose="020F0502020204030204" pitchFamily="34" charset="0"/>
              </a:rPr>
              <a:t> existe trois types d'adresses IPv6 :</a:t>
            </a:r>
          </a:p>
          <a:p>
            <a:pPr algn="just"/>
            <a:endParaRPr lang="fr-FR" sz="2200" dirty="0">
              <a:latin typeface="Calibri" panose="020F0502020204030204" pitchFamily="34" charset="0"/>
              <a:cs typeface="Calibri" panose="020F0502020204030204" pitchFamily="34" charset="0"/>
            </a:endParaRPr>
          </a:p>
          <a:p>
            <a:pPr algn="just"/>
            <a:r>
              <a:rPr lang="fr-FR" sz="2200" b="1" dirty="0">
                <a:solidFill>
                  <a:srgbClr val="C00000"/>
                </a:solidFill>
                <a:latin typeface="Calibri" panose="020F0502020204030204" pitchFamily="34" charset="0"/>
                <a:cs typeface="Calibri" panose="020F0502020204030204" pitchFamily="34" charset="0"/>
              </a:rPr>
              <a:t>Monodiffusion</a:t>
            </a:r>
            <a:r>
              <a:rPr lang="fr-FR" sz="2200" dirty="0">
                <a:solidFill>
                  <a:srgbClr val="C00000"/>
                </a:solidFill>
                <a:latin typeface="Calibri" panose="020F0502020204030204" pitchFamily="34" charset="0"/>
                <a:cs typeface="Calibri" panose="020F0502020204030204" pitchFamily="34" charset="0"/>
              </a:rPr>
              <a:t>: </a:t>
            </a:r>
            <a:r>
              <a:rPr lang="fr-FR" sz="2200" dirty="0">
                <a:latin typeface="Calibri" panose="020F0502020204030204" pitchFamily="34" charset="0"/>
                <a:cs typeface="Calibri" panose="020F0502020204030204" pitchFamily="34" charset="0"/>
              </a:rPr>
              <a:t>une adresse de monodiffusion IPv6 identifie une interface sur un périphérique IPv6 de façon unique. Une adresse IPv6 source doit être une adresse de monodiffusion.</a:t>
            </a:r>
          </a:p>
          <a:p>
            <a:pPr algn="just"/>
            <a:endParaRPr lang="fr-FR" sz="2200" dirty="0">
              <a:latin typeface="Calibri" panose="020F0502020204030204" pitchFamily="34" charset="0"/>
              <a:cs typeface="Calibri" panose="020F0502020204030204" pitchFamily="34" charset="0"/>
            </a:endParaRPr>
          </a:p>
          <a:p>
            <a:pPr algn="just"/>
            <a:r>
              <a:rPr lang="fr-FR" sz="2200" b="1" dirty="0">
                <a:solidFill>
                  <a:srgbClr val="C00000"/>
                </a:solidFill>
                <a:latin typeface="Calibri" panose="020F0502020204030204" pitchFamily="34" charset="0"/>
                <a:cs typeface="Calibri" panose="020F0502020204030204" pitchFamily="34" charset="0"/>
              </a:rPr>
              <a:t>Multidiffusion</a:t>
            </a:r>
            <a:r>
              <a:rPr lang="fr-FR" sz="2200" dirty="0">
                <a:solidFill>
                  <a:srgbClr val="C00000"/>
                </a:solidFill>
                <a:latin typeface="Calibri" panose="020F0502020204030204" pitchFamily="34" charset="0"/>
                <a:cs typeface="Calibri" panose="020F0502020204030204" pitchFamily="34" charset="0"/>
              </a:rPr>
              <a:t> </a:t>
            </a:r>
            <a:r>
              <a:rPr lang="fr-FR" sz="2200" dirty="0">
                <a:latin typeface="Calibri" panose="020F0502020204030204" pitchFamily="34" charset="0"/>
                <a:cs typeface="Calibri" panose="020F0502020204030204" pitchFamily="34" charset="0"/>
              </a:rPr>
              <a:t>: une adresse de multidiffusion IPv6 est utilisée pour envoyer un seul paquet IPv6 vers plusieurs destinations.</a:t>
            </a:r>
          </a:p>
          <a:p>
            <a:pPr algn="just"/>
            <a:endParaRPr lang="fr-FR" sz="2200" dirty="0">
              <a:latin typeface="Calibri" panose="020F0502020204030204" pitchFamily="34" charset="0"/>
              <a:cs typeface="Calibri" panose="020F0502020204030204" pitchFamily="34" charset="0"/>
            </a:endParaRPr>
          </a:p>
          <a:p>
            <a:pPr algn="just"/>
            <a:r>
              <a:rPr lang="fr-FR" sz="2200" b="1" dirty="0" err="1">
                <a:solidFill>
                  <a:srgbClr val="C00000"/>
                </a:solidFill>
                <a:latin typeface="Calibri" panose="020F0502020204030204" pitchFamily="34" charset="0"/>
                <a:cs typeface="Calibri" panose="020F0502020204030204" pitchFamily="34" charset="0"/>
              </a:rPr>
              <a:t>Anycast</a:t>
            </a:r>
            <a:r>
              <a:rPr lang="fr-FR" sz="2200" dirty="0">
                <a:solidFill>
                  <a:srgbClr val="C00000"/>
                </a:solidFill>
                <a:latin typeface="Calibri" panose="020F0502020204030204" pitchFamily="34" charset="0"/>
                <a:cs typeface="Calibri" panose="020F0502020204030204" pitchFamily="34" charset="0"/>
              </a:rPr>
              <a:t> : </a:t>
            </a:r>
            <a:r>
              <a:rPr lang="fr-FR" sz="2200" dirty="0">
                <a:latin typeface="Calibri" panose="020F0502020204030204" pitchFamily="34" charset="0"/>
                <a:cs typeface="Calibri" panose="020F0502020204030204" pitchFamily="34" charset="0"/>
              </a:rPr>
              <a:t>une adresse </a:t>
            </a:r>
            <a:r>
              <a:rPr lang="fr-FR" sz="2200" dirty="0" err="1">
                <a:latin typeface="Calibri" panose="020F0502020204030204" pitchFamily="34" charset="0"/>
                <a:cs typeface="Calibri" panose="020F0502020204030204" pitchFamily="34" charset="0"/>
              </a:rPr>
              <a:t>anycast</a:t>
            </a:r>
            <a:r>
              <a:rPr lang="fr-FR" sz="2200" dirty="0">
                <a:latin typeface="Calibri" panose="020F0502020204030204" pitchFamily="34" charset="0"/>
                <a:cs typeface="Calibri" panose="020F0502020204030204" pitchFamily="34" charset="0"/>
              </a:rPr>
              <a:t> IPv6 est une adresse de monodiffusion IPv6 qui peut être attribuée à plusieurs périphériques. Un paquet envoyé à une adresse </a:t>
            </a:r>
            <a:r>
              <a:rPr lang="fr-FR" sz="2200" dirty="0" err="1">
                <a:latin typeface="Calibri" panose="020F0502020204030204" pitchFamily="34" charset="0"/>
                <a:cs typeface="Calibri" panose="020F0502020204030204" pitchFamily="34" charset="0"/>
              </a:rPr>
              <a:t>anycast</a:t>
            </a:r>
            <a:r>
              <a:rPr lang="fr-FR" sz="2200" dirty="0">
                <a:latin typeface="Calibri" panose="020F0502020204030204" pitchFamily="34" charset="0"/>
                <a:cs typeface="Calibri" panose="020F0502020204030204" pitchFamily="34" charset="0"/>
              </a:rPr>
              <a:t> est acheminé vers le périphérique le plus proche ayant cette adresse. </a:t>
            </a:r>
          </a:p>
        </p:txBody>
      </p:sp>
      <p:sp>
        <p:nvSpPr>
          <p:cNvPr id="7" name="AutoShape 3">
            <a:extLst>
              <a:ext uri="{FF2B5EF4-FFF2-40B4-BE49-F238E27FC236}">
                <a16:creationId xmlns:a16="http://schemas.microsoft.com/office/drawing/2014/main" id="{63F64719-DA42-4240-A21B-77A9DF80934A}"/>
              </a:ext>
            </a:extLst>
          </p:cNvPr>
          <p:cNvSpPr>
            <a:spLocks noChangeArrowheads="1"/>
          </p:cNvSpPr>
          <p:nvPr/>
        </p:nvSpPr>
        <p:spPr bwMode="auto">
          <a:xfrm rot="5400000">
            <a:off x="545926" y="2236967"/>
            <a:ext cx="98829" cy="154940"/>
          </a:xfrm>
          <a:prstGeom prst="triangle">
            <a:avLst>
              <a:gd name="adj" fmla="val 50000"/>
            </a:avLst>
          </a:prstGeom>
          <a:solidFill>
            <a:schemeClr val="tx1">
              <a:lumMod val="65000"/>
              <a:lumOff val="35000"/>
            </a:schemeClr>
          </a:solidFill>
          <a:ln w="12700">
            <a:solidFill>
              <a:srgbClr val="666666"/>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8" name="AutoShape 3">
            <a:extLst>
              <a:ext uri="{FF2B5EF4-FFF2-40B4-BE49-F238E27FC236}">
                <a16:creationId xmlns:a16="http://schemas.microsoft.com/office/drawing/2014/main" id="{63F64719-DA42-4240-A21B-77A9DF80934A}"/>
              </a:ext>
            </a:extLst>
          </p:cNvPr>
          <p:cNvSpPr>
            <a:spLocks noChangeArrowheads="1"/>
          </p:cNvSpPr>
          <p:nvPr/>
        </p:nvSpPr>
        <p:spPr bwMode="auto">
          <a:xfrm rot="5400000">
            <a:off x="530161" y="3555655"/>
            <a:ext cx="98829" cy="154940"/>
          </a:xfrm>
          <a:prstGeom prst="triangle">
            <a:avLst>
              <a:gd name="adj" fmla="val 50000"/>
            </a:avLst>
          </a:prstGeom>
          <a:solidFill>
            <a:schemeClr val="tx1">
              <a:lumMod val="65000"/>
              <a:lumOff val="35000"/>
            </a:schemeClr>
          </a:solidFill>
          <a:ln w="12700">
            <a:solidFill>
              <a:srgbClr val="666666"/>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9" name="AutoShape 3">
            <a:extLst>
              <a:ext uri="{FF2B5EF4-FFF2-40B4-BE49-F238E27FC236}">
                <a16:creationId xmlns:a16="http://schemas.microsoft.com/office/drawing/2014/main" id="{63F64719-DA42-4240-A21B-77A9DF80934A}"/>
              </a:ext>
            </a:extLst>
          </p:cNvPr>
          <p:cNvSpPr>
            <a:spLocks noChangeArrowheads="1"/>
          </p:cNvSpPr>
          <p:nvPr/>
        </p:nvSpPr>
        <p:spPr bwMode="auto">
          <a:xfrm rot="5400000">
            <a:off x="514396" y="4611415"/>
            <a:ext cx="98829" cy="154940"/>
          </a:xfrm>
          <a:prstGeom prst="triangle">
            <a:avLst>
              <a:gd name="adj" fmla="val 50000"/>
            </a:avLst>
          </a:prstGeom>
          <a:solidFill>
            <a:schemeClr val="tx1">
              <a:lumMod val="65000"/>
              <a:lumOff val="35000"/>
            </a:schemeClr>
          </a:solidFill>
          <a:ln w="12700">
            <a:solidFill>
              <a:srgbClr val="666666"/>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0" name="Rectangle 9"/>
          <p:cNvSpPr/>
          <p:nvPr/>
        </p:nvSpPr>
        <p:spPr>
          <a:xfrm>
            <a:off x="625365" y="5675968"/>
            <a:ext cx="11267089" cy="769441"/>
          </a:xfrm>
          <a:prstGeom prst="rect">
            <a:avLst/>
          </a:prstGeom>
        </p:spPr>
        <p:txBody>
          <a:bodyPr wrap="square">
            <a:spAutoFit/>
          </a:bodyPr>
          <a:lstStyle/>
          <a:p>
            <a:pPr algn="just"/>
            <a:r>
              <a:rPr lang="fr-FR" sz="2200" dirty="0">
                <a:solidFill>
                  <a:srgbClr val="0070C0"/>
                </a:solidFill>
                <a:latin typeface="Calibri" panose="020F0502020204030204" pitchFamily="34" charset="0"/>
                <a:cs typeface="Calibri" panose="020F0502020204030204" pitchFamily="34" charset="0"/>
              </a:rPr>
              <a:t>Contrairement à l'IPv4, l'IPv6 n'a pas d'adresse de diffusion. Cependant, il existe une adresse de multidiffusion destinée à tous les nœuds IPv6 et qui offre globalement les mêmes résultats.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158" y="459721"/>
            <a:ext cx="10515600" cy="1325563"/>
          </a:xfrm>
        </p:spPr>
        <p:txBody>
          <a:bodyPr/>
          <a:lstStyle/>
          <a:p>
            <a:r>
              <a:rPr lang="fr-FR" b="1" i="1" dirty="0">
                <a:solidFill>
                  <a:schemeClr val="tx1"/>
                </a:solidFill>
                <a:latin typeface="Calibri" panose="020F0502020204030204" pitchFamily="34" charset="0"/>
                <a:cs typeface="Calibri" panose="020F0502020204030204" pitchFamily="34" charset="0"/>
              </a:rPr>
              <a:t>  Longueur de préfixe IPv6</a:t>
            </a:r>
            <a:br>
              <a:rPr lang="fr-FR" b="1" i="1" dirty="0">
                <a:solidFill>
                  <a:schemeClr val="tx1"/>
                </a:solidFill>
                <a:latin typeface="Calibri" panose="020F0502020204030204" pitchFamily="34" charset="0"/>
                <a:cs typeface="Calibri" panose="020F0502020204030204" pitchFamily="34" charset="0"/>
              </a:rPr>
            </a:br>
            <a:endParaRPr lang="fr-FR" b="1" i="1" dirty="0">
              <a:solidFill>
                <a:schemeClr val="tx1"/>
              </a:solidFill>
              <a:latin typeface="Calibri" panose="020F0502020204030204" pitchFamily="34" charset="0"/>
              <a:cs typeface="Calibri" panose="020F0502020204030204" pitchFamily="34" charset="0"/>
            </a:endParaRPr>
          </a:p>
        </p:txBody>
      </p:sp>
      <p:sp>
        <p:nvSpPr>
          <p:cNvPr id="4" name="Espace réservé du numéro de diapositive 3"/>
          <p:cNvSpPr>
            <a:spLocks noGrp="1"/>
          </p:cNvSpPr>
          <p:nvPr>
            <p:ph type="sldNum" sz="quarter" idx="12"/>
          </p:nvPr>
        </p:nvSpPr>
        <p:spPr/>
        <p:txBody>
          <a:bodyPr/>
          <a:lstStyle/>
          <a:p>
            <a:fld id="{194EA0E9-6AA5-4C72-ADD8-CBD3FCBC5038}" type="slidenum">
              <a:rPr lang="fr-FR" smtClean="0"/>
              <a:pPr/>
              <a:t>18</a:t>
            </a:fld>
            <a:endParaRPr lang="fr-FR"/>
          </a:p>
        </p:txBody>
      </p:sp>
      <p:sp>
        <p:nvSpPr>
          <p:cNvPr id="5" name="Rectangle 4"/>
          <p:cNvSpPr/>
          <p:nvPr/>
        </p:nvSpPr>
        <p:spPr>
          <a:xfrm>
            <a:off x="210207" y="1500123"/>
            <a:ext cx="6096000" cy="3139321"/>
          </a:xfrm>
          <a:prstGeom prst="rect">
            <a:avLst/>
          </a:prstGeom>
        </p:spPr>
        <p:txBody>
          <a:bodyPr>
            <a:spAutoFit/>
          </a:bodyPr>
          <a:lstStyle/>
          <a:p>
            <a:pPr marL="342900" indent="-342900" algn="just">
              <a:buFont typeface="Arial" panose="020B0604020202020204" pitchFamily="34" charset="0"/>
              <a:buChar char="•"/>
            </a:pPr>
            <a:r>
              <a:rPr lang="fr-FR" sz="2200" dirty="0">
                <a:latin typeface="Calibri" panose="020F0502020204030204" pitchFamily="34" charset="0"/>
                <a:cs typeface="Calibri" panose="020F0502020204030204" pitchFamily="34" charset="0"/>
              </a:rPr>
              <a:t>Le protocole IPv6 n'utilise pas la notation décimale à point du masque de sous-réseau. </a:t>
            </a:r>
          </a:p>
          <a:p>
            <a:pPr marL="342900" indent="-342900" algn="just">
              <a:buFont typeface="Arial" panose="020B0604020202020204" pitchFamily="34" charset="0"/>
              <a:buChar char="•"/>
            </a:pPr>
            <a:endParaRPr lang="fr-FR" sz="22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fr-FR" sz="2200" dirty="0">
                <a:latin typeface="Calibri" panose="020F0502020204030204" pitchFamily="34" charset="0"/>
                <a:cs typeface="Calibri" panose="020F0502020204030204" pitchFamily="34" charset="0"/>
              </a:rPr>
              <a:t>La longueur de préfixe est utilisée pour indiquer la partie réseau d'une adresse IPv6 à l'aide de la notation adresse IPv6/longueur de préfixe.</a:t>
            </a:r>
          </a:p>
          <a:p>
            <a:pPr marL="342900" indent="-342900" algn="just">
              <a:buFont typeface="Arial" panose="020B0604020202020204" pitchFamily="34" charset="0"/>
              <a:buChar char="•"/>
            </a:pPr>
            <a:endParaRPr lang="fr-FR" sz="22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fr-FR" sz="2200" dirty="0">
                <a:latin typeface="Calibri" panose="020F0502020204030204" pitchFamily="34" charset="0"/>
                <a:cs typeface="Calibri" panose="020F0502020204030204" pitchFamily="34" charset="0"/>
              </a:rPr>
              <a:t>La longueur de préfixe peut être comprise entre 0 et 128. </a:t>
            </a:r>
          </a:p>
        </p:txBody>
      </p:sp>
      <p:sp>
        <p:nvSpPr>
          <p:cNvPr id="6" name="Rectangle 5"/>
          <p:cNvSpPr/>
          <p:nvPr/>
        </p:nvSpPr>
        <p:spPr>
          <a:xfrm>
            <a:off x="299566" y="5072717"/>
            <a:ext cx="11259192" cy="1785104"/>
          </a:xfrm>
          <a:prstGeom prst="rect">
            <a:avLst/>
          </a:prstGeom>
        </p:spPr>
        <p:txBody>
          <a:bodyPr wrap="square">
            <a:spAutoFit/>
          </a:bodyPr>
          <a:lstStyle/>
          <a:p>
            <a:pPr marL="342900" indent="-342900" algn="just">
              <a:buFont typeface="Arial" panose="020B0604020202020204" pitchFamily="34" charset="0"/>
              <a:buChar char="•"/>
            </a:pPr>
            <a:r>
              <a:rPr lang="fr-FR" sz="2200" dirty="0">
                <a:latin typeface="Calibri" panose="020F0502020204030204" pitchFamily="34" charset="0"/>
                <a:cs typeface="Calibri" panose="020F0502020204030204" pitchFamily="34" charset="0"/>
              </a:rPr>
              <a:t>La longueur de préfixe IPv6 standard pour les réseaux locaux et la plupart des autres types de réseau est /64. </a:t>
            </a:r>
          </a:p>
          <a:p>
            <a:pPr marL="342900" indent="-342900" algn="just">
              <a:buFont typeface="Arial" panose="020B0604020202020204" pitchFamily="34" charset="0"/>
              <a:buChar char="•"/>
            </a:pPr>
            <a:endParaRPr lang="fr-FR" sz="2200" dirty="0">
              <a:latin typeface="Calibri" panose="020F0502020204030204" pitchFamily="34" charset="0"/>
              <a:cs typeface="Calibri" panose="020F0502020204030204" pitchFamily="34" charset="0"/>
            </a:endParaRPr>
          </a:p>
          <a:p>
            <a:pPr lvl="2" algn="just"/>
            <a:r>
              <a:rPr lang="fr-FR" sz="2200" i="1" dirty="0">
                <a:solidFill>
                  <a:schemeClr val="accent5">
                    <a:lumMod val="75000"/>
                  </a:schemeClr>
                </a:solidFill>
                <a:latin typeface="Calibri" panose="020F0502020204030204" pitchFamily="34" charset="0"/>
                <a:cs typeface="Calibri" panose="020F0502020204030204" pitchFamily="34" charset="0"/>
                <a:sym typeface="Wingdings" panose="05000000000000000000" pitchFamily="2" charset="2"/>
              </a:rPr>
              <a:t>  </a:t>
            </a:r>
            <a:r>
              <a:rPr lang="fr-FR" sz="2200" i="1" dirty="0">
                <a:solidFill>
                  <a:schemeClr val="accent5">
                    <a:lumMod val="75000"/>
                  </a:schemeClr>
                </a:solidFill>
                <a:latin typeface="Calibri" panose="020F0502020204030204" pitchFamily="34" charset="0"/>
                <a:cs typeface="Calibri" panose="020F0502020204030204" pitchFamily="34" charset="0"/>
              </a:rPr>
              <a:t>Cela signifie que le préfixe ou la partie réseau de l'adresse a une longueur de 64 bits, ce qui laisse 64 bits pour l'ID d'interface (partie hôte) de l'adresse.</a:t>
            </a:r>
          </a:p>
        </p:txBody>
      </p:sp>
      <p:pic>
        <p:nvPicPr>
          <p:cNvPr id="80898" name="Picture 2"/>
          <p:cNvPicPr>
            <a:picLocks noChangeAspect="1" noChangeArrowheads="1"/>
          </p:cNvPicPr>
          <p:nvPr/>
        </p:nvPicPr>
        <p:blipFill>
          <a:blip r:embed="rId2"/>
          <a:srcRect/>
          <a:stretch>
            <a:fillRect/>
          </a:stretch>
        </p:blipFill>
        <p:spPr bwMode="auto">
          <a:xfrm>
            <a:off x="6403592" y="1694958"/>
            <a:ext cx="5655964" cy="27982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0456" y="365125"/>
            <a:ext cx="10515600" cy="1325563"/>
          </a:xfrm>
        </p:spPr>
        <p:txBody>
          <a:bodyPr/>
          <a:lstStyle/>
          <a:p>
            <a:r>
              <a:rPr lang="fr-FR" b="1" i="1" dirty="0">
                <a:solidFill>
                  <a:schemeClr val="tx1"/>
                </a:solidFill>
                <a:latin typeface="Calibri" panose="020F0502020204030204" pitchFamily="34" charset="0"/>
                <a:cs typeface="Calibri" panose="020F0502020204030204" pitchFamily="34" charset="0"/>
              </a:rPr>
              <a:t>Adresses de </a:t>
            </a:r>
            <a:r>
              <a:rPr lang="fr-FR" b="1" i="1" dirty="0">
                <a:solidFill>
                  <a:schemeClr val="accent1">
                    <a:lumMod val="75000"/>
                  </a:schemeClr>
                </a:solidFill>
                <a:latin typeface="Calibri" panose="020F0502020204030204" pitchFamily="34" charset="0"/>
                <a:cs typeface="Calibri" panose="020F0502020204030204" pitchFamily="34" charset="0"/>
              </a:rPr>
              <a:t>monodiffusion</a:t>
            </a:r>
            <a:r>
              <a:rPr lang="fr-FR" b="1" i="1" dirty="0">
                <a:solidFill>
                  <a:schemeClr val="tx1"/>
                </a:solidFill>
                <a:latin typeface="Calibri" panose="020F0502020204030204" pitchFamily="34" charset="0"/>
                <a:cs typeface="Calibri" panose="020F0502020204030204" pitchFamily="34" charset="0"/>
              </a:rPr>
              <a:t> IPv6</a:t>
            </a:r>
          </a:p>
        </p:txBody>
      </p:sp>
      <p:sp>
        <p:nvSpPr>
          <p:cNvPr id="4" name="Espace réservé du numéro de diapositive 3"/>
          <p:cNvSpPr>
            <a:spLocks noGrp="1"/>
          </p:cNvSpPr>
          <p:nvPr>
            <p:ph type="sldNum" sz="quarter" idx="12"/>
          </p:nvPr>
        </p:nvSpPr>
        <p:spPr/>
        <p:txBody>
          <a:bodyPr/>
          <a:lstStyle/>
          <a:p>
            <a:fld id="{194EA0E9-6AA5-4C72-ADD8-CBD3FCBC5038}" type="slidenum">
              <a:rPr lang="fr-FR" smtClean="0"/>
              <a:pPr/>
              <a:t>19</a:t>
            </a:fld>
            <a:endParaRPr lang="fr-FR"/>
          </a:p>
        </p:txBody>
      </p:sp>
      <p:pic>
        <p:nvPicPr>
          <p:cNvPr id="81922" name="Picture 2"/>
          <p:cNvPicPr>
            <a:picLocks noChangeAspect="1" noChangeArrowheads="1"/>
          </p:cNvPicPr>
          <p:nvPr/>
        </p:nvPicPr>
        <p:blipFill>
          <a:blip r:embed="rId2"/>
          <a:srcRect/>
          <a:stretch>
            <a:fillRect/>
          </a:stretch>
        </p:blipFill>
        <p:spPr bwMode="auto">
          <a:xfrm>
            <a:off x="226301" y="1552741"/>
            <a:ext cx="6193882" cy="5068776"/>
          </a:xfrm>
          <a:prstGeom prst="rect">
            <a:avLst/>
          </a:prstGeom>
          <a:noFill/>
          <a:ln w="9525">
            <a:noFill/>
            <a:miter lim="800000"/>
            <a:headEnd/>
            <a:tailEnd/>
          </a:ln>
          <a:effectLst/>
        </p:spPr>
      </p:pic>
      <p:sp>
        <p:nvSpPr>
          <p:cNvPr id="6" name="Rectangle 5"/>
          <p:cNvSpPr/>
          <p:nvPr/>
        </p:nvSpPr>
        <p:spPr>
          <a:xfrm>
            <a:off x="6353504" y="1577765"/>
            <a:ext cx="5565228" cy="3816429"/>
          </a:xfrm>
          <a:prstGeom prst="rect">
            <a:avLst/>
          </a:prstGeom>
        </p:spPr>
        <p:txBody>
          <a:bodyPr wrap="square">
            <a:spAutoFit/>
          </a:bodyPr>
          <a:lstStyle/>
          <a:p>
            <a:pPr algn="just"/>
            <a:r>
              <a:rPr lang="fr-FR" sz="2200" dirty="0">
                <a:latin typeface="Calibri" panose="020F0502020204030204" pitchFamily="34" charset="0"/>
                <a:cs typeface="Calibri" panose="020F0502020204030204" pitchFamily="34" charset="0"/>
              </a:rPr>
              <a:t>Une adresse de </a:t>
            </a:r>
            <a:r>
              <a:rPr lang="fr-FR" sz="2200" b="1" dirty="0">
                <a:solidFill>
                  <a:srgbClr val="C00000"/>
                </a:solidFill>
                <a:latin typeface="Calibri" panose="020F0502020204030204" pitchFamily="34" charset="0"/>
                <a:cs typeface="Calibri" panose="020F0502020204030204" pitchFamily="34" charset="0"/>
              </a:rPr>
              <a:t>monodiffusion</a:t>
            </a:r>
            <a:r>
              <a:rPr lang="fr-FR" sz="2200" dirty="0">
                <a:latin typeface="Calibri" panose="020F0502020204030204" pitchFamily="34" charset="0"/>
                <a:cs typeface="Calibri" panose="020F0502020204030204" pitchFamily="34" charset="0"/>
              </a:rPr>
              <a:t> IPv6 identifie une interface sur un périphérique IPv6 de façon unique. </a:t>
            </a:r>
          </a:p>
          <a:p>
            <a:pPr algn="just"/>
            <a:endParaRPr lang="fr-FR" sz="22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fr-FR" sz="2200" dirty="0">
                <a:latin typeface="Calibri" panose="020F0502020204030204" pitchFamily="34" charset="0"/>
                <a:cs typeface="Calibri" panose="020F0502020204030204" pitchFamily="34" charset="0"/>
              </a:rPr>
              <a:t>Un paquet envoyé à une adresse de monodiffusion est reçu par l'interface correspondant à cette adresse. </a:t>
            </a:r>
          </a:p>
          <a:p>
            <a:pPr marL="342900" indent="-342900" algn="just">
              <a:buFont typeface="Arial" panose="020B0604020202020204" pitchFamily="34" charset="0"/>
              <a:buChar char="•"/>
            </a:pPr>
            <a:endParaRPr lang="fr-FR" sz="22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fr-FR" sz="2200" dirty="0">
                <a:latin typeface="Calibri" panose="020F0502020204030204" pitchFamily="34" charset="0"/>
                <a:cs typeface="Calibri" panose="020F0502020204030204" pitchFamily="34" charset="0"/>
              </a:rPr>
              <a:t>L'adresse IPv6 de destination peut, quant à elle, être une adresse de monodiffusion ou de multidiffusion.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idx="4294967295"/>
          </p:nvPr>
        </p:nvSpPr>
        <p:spPr>
          <a:xfrm>
            <a:off x="1276500" y="275533"/>
            <a:ext cx="8229600" cy="1143000"/>
          </a:xfrm>
        </p:spPr>
        <p:txBody>
          <a:bodyPr/>
          <a:lstStyle/>
          <a:p>
            <a:pPr eaLnBrk="1" hangingPunct="1"/>
            <a:r>
              <a:rPr lang="fr-FR" sz="4000" b="1" i="1" dirty="0">
                <a:solidFill>
                  <a:schemeClr val="tx1"/>
                </a:solidFill>
                <a:latin typeface="Calibri" panose="020F0502020204030204" pitchFamily="34" charset="0"/>
                <a:cs typeface="Calibri" panose="020F0502020204030204" pitchFamily="34" charset="0"/>
              </a:rPr>
              <a:t>Objectifs du chapitre </a:t>
            </a:r>
          </a:p>
        </p:txBody>
      </p:sp>
      <p:sp>
        <p:nvSpPr>
          <p:cNvPr id="9" name="Arrow: Pentagon 8">
            <a:extLst>
              <a:ext uri="{FF2B5EF4-FFF2-40B4-BE49-F238E27FC236}">
                <a16:creationId xmlns:a16="http://schemas.microsoft.com/office/drawing/2014/main" id="{57910D3E-6A84-43CA-889A-8742210AE987}"/>
              </a:ext>
            </a:extLst>
          </p:cNvPr>
          <p:cNvSpPr/>
          <p:nvPr/>
        </p:nvSpPr>
        <p:spPr>
          <a:xfrm>
            <a:off x="1822819" y="1404227"/>
            <a:ext cx="1629491" cy="119662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91CEC4C3-F55A-431D-9ECC-64ACE84DF49C}"/>
              </a:ext>
            </a:extLst>
          </p:cNvPr>
          <p:cNvGrpSpPr/>
          <p:nvPr/>
        </p:nvGrpSpPr>
        <p:grpSpPr>
          <a:xfrm>
            <a:off x="3002904" y="1404227"/>
            <a:ext cx="8682817" cy="1196620"/>
            <a:chOff x="2189480" y="2153920"/>
            <a:chExt cx="7213599" cy="1137920"/>
          </a:xfrm>
          <a:solidFill>
            <a:srgbClr val="C00000"/>
          </a:solidFill>
        </p:grpSpPr>
        <p:sp>
          <p:nvSpPr>
            <p:cNvPr id="11" name="Arrow: Chevron 10">
              <a:extLst>
                <a:ext uri="{FF2B5EF4-FFF2-40B4-BE49-F238E27FC236}">
                  <a16:creationId xmlns:a16="http://schemas.microsoft.com/office/drawing/2014/main" id="{A445021B-F7B1-452E-9D8E-7BA18C93E3D9}"/>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869A653A-C6D8-4A4A-BCCB-33CBAB1DD620}"/>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13" name="Arrow: Pentagon 12">
            <a:extLst>
              <a:ext uri="{FF2B5EF4-FFF2-40B4-BE49-F238E27FC236}">
                <a16:creationId xmlns:a16="http://schemas.microsoft.com/office/drawing/2014/main" id="{C4F202F1-1C6C-447A-A876-DFC02A9FE1F4}"/>
              </a:ext>
            </a:extLst>
          </p:cNvPr>
          <p:cNvSpPr/>
          <p:nvPr/>
        </p:nvSpPr>
        <p:spPr>
          <a:xfrm>
            <a:off x="1822819" y="2753498"/>
            <a:ext cx="1483031" cy="859540"/>
          </a:xfrm>
          <a:prstGeom prst="homePlate">
            <a:avLst/>
          </a:prstGeom>
          <a:solidFill>
            <a:srgbClr val="EA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15" name="Group 14">
            <a:extLst>
              <a:ext uri="{FF2B5EF4-FFF2-40B4-BE49-F238E27FC236}">
                <a16:creationId xmlns:a16="http://schemas.microsoft.com/office/drawing/2014/main" id="{6CD46425-8CAD-4CDC-9C56-81039756EFBC}"/>
              </a:ext>
            </a:extLst>
          </p:cNvPr>
          <p:cNvGrpSpPr/>
          <p:nvPr/>
        </p:nvGrpSpPr>
        <p:grpSpPr>
          <a:xfrm>
            <a:off x="3002905" y="2753498"/>
            <a:ext cx="8682816" cy="859540"/>
            <a:chOff x="2189480" y="2153920"/>
            <a:chExt cx="7213599" cy="1137920"/>
          </a:xfrm>
          <a:solidFill>
            <a:srgbClr val="EA2B26"/>
          </a:solidFill>
        </p:grpSpPr>
        <p:sp>
          <p:nvSpPr>
            <p:cNvPr id="16" name="Arrow: Chevron 15">
              <a:extLst>
                <a:ext uri="{FF2B5EF4-FFF2-40B4-BE49-F238E27FC236}">
                  <a16:creationId xmlns:a16="http://schemas.microsoft.com/office/drawing/2014/main" id="{D7EEC48F-38A1-4DE9-968E-390CDADD7E08}"/>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B2F9E55-3D31-4320-BDB7-A65C986C3889}"/>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20" name="Arrow: Pentagon 19">
            <a:extLst>
              <a:ext uri="{FF2B5EF4-FFF2-40B4-BE49-F238E27FC236}">
                <a16:creationId xmlns:a16="http://schemas.microsoft.com/office/drawing/2014/main" id="{53B2D6C1-145D-4482-8242-590AEF5B5DE6}"/>
              </a:ext>
            </a:extLst>
          </p:cNvPr>
          <p:cNvSpPr/>
          <p:nvPr/>
        </p:nvSpPr>
        <p:spPr>
          <a:xfrm>
            <a:off x="1822819" y="3777316"/>
            <a:ext cx="1873480" cy="1614464"/>
          </a:xfrm>
          <a:prstGeom prst="homePlate">
            <a:avLst/>
          </a:prstGeom>
          <a:solidFill>
            <a:srgbClr val="E76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51259C09-6B84-4F28-806F-C06F3D94C348}"/>
              </a:ext>
            </a:extLst>
          </p:cNvPr>
          <p:cNvGrpSpPr/>
          <p:nvPr/>
        </p:nvGrpSpPr>
        <p:grpSpPr>
          <a:xfrm>
            <a:off x="3002905" y="3777315"/>
            <a:ext cx="8682816" cy="1614465"/>
            <a:chOff x="2189480" y="2153920"/>
            <a:chExt cx="7213599" cy="1137920"/>
          </a:xfrm>
          <a:solidFill>
            <a:srgbClr val="E76541"/>
          </a:solidFill>
        </p:grpSpPr>
        <p:sp>
          <p:nvSpPr>
            <p:cNvPr id="22" name="Arrow: Chevron 21">
              <a:extLst>
                <a:ext uri="{FF2B5EF4-FFF2-40B4-BE49-F238E27FC236}">
                  <a16:creationId xmlns:a16="http://schemas.microsoft.com/office/drawing/2014/main" id="{5F571388-BC6B-4902-99E5-1ED8F213F88F}"/>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6EDA50DA-2B47-4FC0-BB36-6D180A8F010E}"/>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26" name="TextBox 25">
            <a:extLst>
              <a:ext uri="{FF2B5EF4-FFF2-40B4-BE49-F238E27FC236}">
                <a16:creationId xmlns:a16="http://schemas.microsoft.com/office/drawing/2014/main" id="{3B007878-4B15-49A3-B857-92256936C9E7}"/>
              </a:ext>
            </a:extLst>
          </p:cNvPr>
          <p:cNvSpPr txBox="1"/>
          <p:nvPr/>
        </p:nvSpPr>
        <p:spPr>
          <a:xfrm>
            <a:off x="1949219" y="1646694"/>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chemeClr val="tx2">
                    <a:lumMod val="75000"/>
                  </a:schemeClr>
                </a:solidFill>
                <a:effectLst/>
                <a:uLnTx/>
                <a:uFillTx/>
                <a:latin typeface="Open Sans" panose="020B0606030504020204" pitchFamily="34" charset="0"/>
                <a:ea typeface="+mn-ea"/>
                <a:cs typeface="+mn-cs"/>
              </a:rPr>
              <a:t>01</a:t>
            </a:r>
            <a:endParaRPr kumimoji="0" lang="en-GB" sz="4000" b="1" i="0" u="none" strike="noStrike" kern="1200" cap="none" spc="0" normalizeH="0" baseline="0" noProof="0" dirty="0">
              <a:ln>
                <a:noFill/>
              </a:ln>
              <a:solidFill>
                <a:schemeClr val="tx2">
                  <a:lumMod val="75000"/>
                </a:schemeClr>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8" name="TextBox 27">
            <a:extLst>
              <a:ext uri="{FF2B5EF4-FFF2-40B4-BE49-F238E27FC236}">
                <a16:creationId xmlns:a16="http://schemas.microsoft.com/office/drawing/2014/main" id="{7D5F0670-F7AB-433B-A130-75EC062C3E42}"/>
              </a:ext>
            </a:extLst>
          </p:cNvPr>
          <p:cNvSpPr txBox="1"/>
          <p:nvPr/>
        </p:nvSpPr>
        <p:spPr>
          <a:xfrm>
            <a:off x="1890051" y="2820662"/>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chemeClr val="tx2">
                    <a:lumMod val="75000"/>
                  </a:schemeClr>
                </a:solidFill>
                <a:effectLst/>
                <a:uLnTx/>
                <a:uFillTx/>
                <a:latin typeface="Open Sans" panose="020B0606030504020204" pitchFamily="34" charset="0"/>
                <a:ea typeface="+mn-ea"/>
                <a:cs typeface="+mn-cs"/>
              </a:rPr>
              <a:t>0</a:t>
            </a:r>
            <a:r>
              <a:rPr kumimoji="0" lang="en-US" sz="4000" b="1" i="0" u="none" strike="noStrike" kern="1200" cap="none" spc="0" normalizeH="0" baseline="0" noProof="0" dirty="0">
                <a:ln>
                  <a:noFill/>
                </a:ln>
                <a:solidFill>
                  <a:schemeClr val="tx2">
                    <a:lumMod val="75000"/>
                  </a:schemeClr>
                </a:solidFill>
                <a:effectLst/>
                <a:uLnTx/>
                <a:uFillTx/>
                <a:latin typeface="Open Sans" panose="020B0606030504020204" pitchFamily="34" charset="0"/>
                <a:ea typeface="+mn-ea"/>
                <a:cs typeface="+mn-cs"/>
              </a:rPr>
              <a:t>2</a:t>
            </a:r>
            <a:endParaRPr kumimoji="0" lang="en-GB" sz="4000" b="1" i="0" u="none" strike="noStrike" kern="1200" cap="none" spc="0" normalizeH="0" baseline="0" noProof="0" dirty="0">
              <a:ln>
                <a:noFill/>
              </a:ln>
              <a:solidFill>
                <a:schemeClr val="tx2">
                  <a:lumMod val="75000"/>
                </a:schemeClr>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9" name="TextBox 28">
            <a:extLst>
              <a:ext uri="{FF2B5EF4-FFF2-40B4-BE49-F238E27FC236}">
                <a16:creationId xmlns:a16="http://schemas.microsoft.com/office/drawing/2014/main" id="{5229D479-ABB1-486E-8D96-D049FBB807FC}"/>
              </a:ext>
            </a:extLst>
          </p:cNvPr>
          <p:cNvSpPr txBox="1"/>
          <p:nvPr/>
        </p:nvSpPr>
        <p:spPr>
          <a:xfrm>
            <a:off x="1907536" y="4230604"/>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chemeClr val="tx2">
                    <a:lumMod val="75000"/>
                  </a:schemeClr>
                </a:solidFill>
                <a:effectLst/>
                <a:uLnTx/>
                <a:uFillTx/>
                <a:latin typeface="Open Sans" panose="020B0606030504020204" pitchFamily="34" charset="0"/>
                <a:ea typeface="+mn-ea"/>
                <a:cs typeface="+mn-cs"/>
              </a:rPr>
              <a:t>0</a:t>
            </a:r>
            <a:r>
              <a:rPr kumimoji="0" lang="en-US" sz="4000" b="1" i="0" u="none" strike="noStrike" kern="1200" cap="none" spc="0" normalizeH="0" baseline="0" noProof="0" dirty="0">
                <a:ln>
                  <a:noFill/>
                </a:ln>
                <a:solidFill>
                  <a:schemeClr val="tx2">
                    <a:lumMod val="75000"/>
                  </a:schemeClr>
                </a:solidFill>
                <a:effectLst/>
                <a:uLnTx/>
                <a:uFillTx/>
                <a:latin typeface="Open Sans" panose="020B0606030504020204" pitchFamily="34" charset="0"/>
                <a:ea typeface="+mn-ea"/>
                <a:cs typeface="+mn-cs"/>
              </a:rPr>
              <a:t>3</a:t>
            </a:r>
            <a:endParaRPr kumimoji="0" lang="en-GB" sz="4000" b="1" i="0" u="none" strike="noStrike" kern="1200" cap="none" spc="0" normalizeH="0" baseline="0" noProof="0" dirty="0">
              <a:ln>
                <a:noFill/>
              </a:ln>
              <a:solidFill>
                <a:schemeClr val="tx2">
                  <a:lumMod val="75000"/>
                </a:schemeClr>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0" name="TextBox 29">
            <a:extLst>
              <a:ext uri="{FF2B5EF4-FFF2-40B4-BE49-F238E27FC236}">
                <a16:creationId xmlns:a16="http://schemas.microsoft.com/office/drawing/2014/main" id="{38A8DCA7-C572-4343-A9A2-30023CAEB6CD}"/>
              </a:ext>
            </a:extLst>
          </p:cNvPr>
          <p:cNvSpPr txBox="1"/>
          <p:nvPr/>
        </p:nvSpPr>
        <p:spPr>
          <a:xfrm>
            <a:off x="3620370" y="1488304"/>
            <a:ext cx="7848375" cy="1760225"/>
          </a:xfrm>
          <a:prstGeom prst="rect">
            <a:avLst/>
          </a:prstGeom>
          <a:noFill/>
        </p:spPr>
        <p:txBody>
          <a:bodyPr wrap="square" rtlCol="0">
            <a:spAutoFit/>
          </a:bodyPr>
          <a:lstStyle/>
          <a:p>
            <a:pPr marL="342900" indent="-342900" algn="just">
              <a:lnSpc>
                <a:spcPct val="115000"/>
              </a:lnSpc>
              <a:spcAft>
                <a:spcPts val="1000"/>
              </a:spcAft>
              <a:buFont typeface="Symbol" panose="05050102010706020507" pitchFamily="18" charset="2"/>
              <a:buChar char=""/>
            </a:pPr>
            <a:r>
              <a:rPr lang="fr-FR" sz="1800" dirty="0">
                <a:solidFill>
                  <a:srgbClr val="000000"/>
                </a:solidFill>
                <a:effectLst/>
                <a:latin typeface="Cambria" panose="02040503050406030204" pitchFamily="18" charset="0"/>
                <a:ea typeface="Times New Roman" panose="02020603050405020304" pitchFamily="18" charset="0"/>
              </a:rPr>
              <a:t>Justifier le besoin de IPv6 / Signaler la Coexistence des protocoles IPv4 et IPv6. </a:t>
            </a:r>
          </a:p>
          <a:p>
            <a:pPr marL="342900" indent="-342900" algn="just">
              <a:lnSpc>
                <a:spcPct val="115000"/>
              </a:lnSpc>
              <a:spcAft>
                <a:spcPts val="1000"/>
              </a:spcAft>
              <a:buFont typeface="Symbol" panose="05050102010706020507" pitchFamily="18" charset="2"/>
              <a:buChar char=""/>
            </a:pPr>
            <a:r>
              <a:rPr lang="fr-FR" dirty="0">
                <a:solidFill>
                  <a:srgbClr val="000000"/>
                </a:solidFill>
                <a:effectLst/>
                <a:latin typeface="Cambria" panose="02040503050406030204" pitchFamily="18" charset="0"/>
                <a:ea typeface="Times New Roman" panose="02020603050405020304" pitchFamily="18" charset="0"/>
              </a:rPr>
              <a:t>Citer les techniques de migration vers IPv6</a:t>
            </a:r>
            <a:endParaRPr lang="fr-TN" dirty="0">
              <a:solidFill>
                <a:srgbClr val="000000"/>
              </a:solidFill>
              <a:effectLst/>
              <a:latin typeface="Times New Roman" panose="02020603050405020304" pitchFamily="18" charset="0"/>
              <a:ea typeface="Times New Roman" panose="02020603050405020304" pitchFamily="18" charset="0"/>
            </a:endParaRPr>
          </a:p>
          <a:p>
            <a:pPr marL="342900" indent="-342900" algn="just">
              <a:lnSpc>
                <a:spcPct val="115000"/>
              </a:lnSpc>
              <a:spcAft>
                <a:spcPts val="1000"/>
              </a:spcAft>
              <a:buFont typeface="Symbol" panose="05050102010706020507" pitchFamily="18" charset="2"/>
              <a:buChar char=""/>
            </a:pPr>
            <a:endParaRPr lang="fr-TN" sz="2800" dirty="0">
              <a:solidFill>
                <a:srgbClr val="000000"/>
              </a:solidFill>
              <a:effectLst/>
              <a:latin typeface="Times New Roman" panose="02020603050405020304" pitchFamily="18" charset="0"/>
              <a:ea typeface="Times New Roman" panose="02020603050405020304" pitchFamily="18" charset="0"/>
            </a:endParaRPr>
          </a:p>
        </p:txBody>
      </p:sp>
      <p:sp>
        <p:nvSpPr>
          <p:cNvPr id="31" name="TextBox 30">
            <a:extLst>
              <a:ext uri="{FF2B5EF4-FFF2-40B4-BE49-F238E27FC236}">
                <a16:creationId xmlns:a16="http://schemas.microsoft.com/office/drawing/2014/main" id="{BA31E128-D178-4583-B237-28DAD8DB2800}"/>
              </a:ext>
            </a:extLst>
          </p:cNvPr>
          <p:cNvSpPr txBox="1"/>
          <p:nvPr/>
        </p:nvSpPr>
        <p:spPr>
          <a:xfrm>
            <a:off x="3534307" y="2965356"/>
            <a:ext cx="7848374" cy="710707"/>
          </a:xfrm>
          <a:prstGeom prst="rect">
            <a:avLst/>
          </a:prstGeom>
          <a:noFill/>
        </p:spPr>
        <p:txBody>
          <a:bodyPr wrap="square" rtlCol="0">
            <a:spAutoFit/>
          </a:bodyPr>
          <a:lstStyle/>
          <a:p>
            <a:pPr marL="342900" indent="-342900" algn="just">
              <a:lnSpc>
                <a:spcPct val="115000"/>
              </a:lnSpc>
              <a:spcAft>
                <a:spcPts val="1000"/>
              </a:spcAft>
              <a:buFont typeface="Symbol" panose="05050102010706020507" pitchFamily="18" charset="2"/>
              <a:buChar char=""/>
            </a:pPr>
            <a:r>
              <a:rPr lang="fr-FR"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Décrire la représentation de l'adresse IPv6 Appliquer les règles pour réduire la notation des adresses IPv6.</a:t>
            </a:r>
            <a:endParaRPr lang="fr-TN"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32" name="TextBox 31">
            <a:extLst>
              <a:ext uri="{FF2B5EF4-FFF2-40B4-BE49-F238E27FC236}">
                <a16:creationId xmlns:a16="http://schemas.microsoft.com/office/drawing/2014/main" id="{07C7E67B-196F-4D42-9999-76165CF33583}"/>
              </a:ext>
            </a:extLst>
          </p:cNvPr>
          <p:cNvSpPr txBox="1"/>
          <p:nvPr/>
        </p:nvSpPr>
        <p:spPr>
          <a:xfrm>
            <a:off x="3696299" y="3915309"/>
            <a:ext cx="7772446" cy="2724592"/>
          </a:xfrm>
          <a:prstGeom prst="rect">
            <a:avLst/>
          </a:prstGeom>
          <a:noFill/>
        </p:spPr>
        <p:txBody>
          <a:bodyPr wrap="square" rtlCol="0">
            <a:spAutoFit/>
          </a:bodyPr>
          <a:lstStyle/>
          <a:p>
            <a:pPr marL="342900" lvl="0" indent="-342900" algn="just">
              <a:lnSpc>
                <a:spcPct val="115000"/>
              </a:lnSpc>
              <a:spcAft>
                <a:spcPts val="1000"/>
              </a:spcAft>
              <a:buFont typeface="Symbol" panose="05050102010706020507" pitchFamily="18" charset="2"/>
              <a:buChar char=""/>
            </a:pPr>
            <a:r>
              <a:rPr lang="fr-FR"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Identifier les différents types d’adresses IPv6</a:t>
            </a:r>
          </a:p>
          <a:p>
            <a:pPr marL="342900" indent="-342900" algn="just">
              <a:lnSpc>
                <a:spcPct val="115000"/>
              </a:lnSpc>
              <a:spcAft>
                <a:spcPts val="1000"/>
              </a:spcAft>
              <a:buFont typeface="Symbol" panose="05050102010706020507" pitchFamily="18" charset="2"/>
              <a:buChar char=""/>
            </a:pPr>
            <a:r>
              <a:rPr lang="fr-FR"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Méthode EUI-64  et génération aléatoire</a:t>
            </a:r>
            <a:r>
              <a:rPr lang="fr-FR"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d’une adresse IPv6.</a:t>
            </a:r>
          </a:p>
          <a:p>
            <a:pPr marL="342900" indent="-342900" algn="just">
              <a:lnSpc>
                <a:spcPct val="115000"/>
              </a:lnSpc>
              <a:spcAft>
                <a:spcPts val="1000"/>
              </a:spcAft>
              <a:buFont typeface="Symbol" panose="05050102010706020507" pitchFamily="18" charset="2"/>
              <a:buChar char=""/>
            </a:pPr>
            <a:r>
              <a:rPr lang="x-non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Les adresses de multidiffusion IPv6 </a:t>
            </a:r>
            <a:r>
              <a:rPr lang="fr-FR"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fr-FR"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attribuées, ou  </a:t>
            </a:r>
            <a:r>
              <a:rPr lang="x-none"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sollicité</a:t>
            </a:r>
            <a:r>
              <a:rPr lang="fr-FR"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fr-FR"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lgn="just">
              <a:lnSpc>
                <a:spcPct val="115000"/>
              </a:lnSpc>
              <a:spcAft>
                <a:spcPts val="1000"/>
              </a:spcAft>
            </a:pPr>
            <a:endParaRPr lang="fr-TN" sz="40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endParaRPr lang="fr-TN" sz="2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52931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194EA0E9-6AA5-4C72-ADD8-CBD3FCBC5038}" type="slidenum">
              <a:rPr lang="fr-FR" smtClean="0"/>
              <a:pPr/>
              <a:t>20</a:t>
            </a:fld>
            <a:endParaRPr lang="fr-FR"/>
          </a:p>
        </p:txBody>
      </p:sp>
      <p:sp>
        <p:nvSpPr>
          <p:cNvPr id="5" name="Titre 1"/>
          <p:cNvSpPr>
            <a:spLocks noGrp="1"/>
          </p:cNvSpPr>
          <p:nvPr>
            <p:ph type="title"/>
          </p:nvPr>
        </p:nvSpPr>
        <p:spPr>
          <a:xfrm>
            <a:off x="1090456" y="365125"/>
            <a:ext cx="10515600" cy="1789139"/>
          </a:xfrm>
        </p:spPr>
        <p:txBody>
          <a:bodyPr>
            <a:normAutofit/>
          </a:bodyPr>
          <a:lstStyle/>
          <a:p>
            <a:r>
              <a:rPr lang="fr-FR" b="1" i="1" dirty="0">
                <a:solidFill>
                  <a:schemeClr val="tx1"/>
                </a:solidFill>
                <a:latin typeface="Calibri" panose="020F0502020204030204" pitchFamily="34" charset="0"/>
                <a:cs typeface="Calibri" panose="020F0502020204030204" pitchFamily="34" charset="0"/>
              </a:rPr>
              <a:t>Adresses de </a:t>
            </a:r>
            <a:r>
              <a:rPr lang="fr-FR" b="1" i="1" dirty="0">
                <a:solidFill>
                  <a:schemeClr val="accent1">
                    <a:lumMod val="75000"/>
                  </a:schemeClr>
                </a:solidFill>
                <a:latin typeface="Calibri" panose="020F0502020204030204" pitchFamily="34" charset="0"/>
                <a:cs typeface="Calibri" panose="020F0502020204030204" pitchFamily="34" charset="0"/>
              </a:rPr>
              <a:t>monodiffusion</a:t>
            </a:r>
            <a:r>
              <a:rPr lang="fr-FR" b="1" i="1" dirty="0">
                <a:solidFill>
                  <a:schemeClr val="tx1"/>
                </a:solidFill>
                <a:latin typeface="Calibri" panose="020F0502020204030204" pitchFamily="34" charset="0"/>
                <a:cs typeface="Calibri" panose="020F0502020204030204" pitchFamily="34" charset="0"/>
              </a:rPr>
              <a:t> IPv6</a:t>
            </a:r>
            <a:r>
              <a:rPr lang="fr-FR" b="1" i="1" dirty="0">
                <a:solidFill>
                  <a:srgbClr val="0070C0"/>
                </a:solidFill>
                <a:latin typeface="Calibri" panose="020F0502020204030204" pitchFamily="34" charset="0"/>
                <a:cs typeface="Calibri" panose="020F0502020204030204" pitchFamily="34" charset="0"/>
              </a:rPr>
              <a:t/>
            </a:r>
            <a:br>
              <a:rPr lang="fr-FR" b="1" i="1" dirty="0">
                <a:solidFill>
                  <a:srgbClr val="0070C0"/>
                </a:solidFill>
                <a:latin typeface="Calibri" panose="020F0502020204030204" pitchFamily="34" charset="0"/>
                <a:cs typeface="Calibri" panose="020F0502020204030204" pitchFamily="34" charset="0"/>
              </a:rPr>
            </a:br>
            <a:r>
              <a:rPr lang="fr-FR" b="1" i="1" dirty="0">
                <a:solidFill>
                  <a:srgbClr val="0070C0"/>
                </a:solidFill>
                <a:latin typeface="Calibri" panose="020F0502020204030204" pitchFamily="34" charset="0"/>
                <a:cs typeface="Calibri" panose="020F0502020204030204" pitchFamily="34" charset="0"/>
              </a:rPr>
              <a:t> </a:t>
            </a:r>
            <a:r>
              <a:rPr lang="fr-FR" sz="3100" b="1" dirty="0">
                <a:solidFill>
                  <a:srgbClr val="C00000"/>
                </a:solidFill>
                <a:latin typeface="Calibri" panose="020F0502020204030204" pitchFamily="34" charset="0"/>
                <a:cs typeface="Calibri" panose="020F0502020204030204" pitchFamily="34" charset="0"/>
              </a:rPr>
              <a:t>Monodiffusion globale </a:t>
            </a:r>
            <a:r>
              <a:rPr lang="fr-FR" b="1" i="1" dirty="0">
                <a:solidFill>
                  <a:srgbClr val="C00000"/>
                </a:solidFill>
                <a:latin typeface="Calibri" panose="020F0502020204030204" pitchFamily="34" charset="0"/>
                <a:cs typeface="Calibri" panose="020F0502020204030204" pitchFamily="34" charset="0"/>
              </a:rPr>
              <a:t/>
            </a:r>
            <a:br>
              <a:rPr lang="fr-FR" b="1" i="1" dirty="0">
                <a:solidFill>
                  <a:srgbClr val="C00000"/>
                </a:solidFill>
                <a:latin typeface="Calibri" panose="020F0502020204030204" pitchFamily="34" charset="0"/>
                <a:cs typeface="Calibri" panose="020F0502020204030204" pitchFamily="34" charset="0"/>
              </a:rPr>
            </a:br>
            <a:endParaRPr lang="fr-FR" b="1" i="1" dirty="0">
              <a:solidFill>
                <a:srgbClr val="C00000"/>
              </a:solidFill>
              <a:latin typeface="Calibri" panose="020F0502020204030204" pitchFamily="34" charset="0"/>
              <a:cs typeface="Calibri" panose="020F0502020204030204" pitchFamily="34" charset="0"/>
            </a:endParaRPr>
          </a:p>
        </p:txBody>
      </p:sp>
      <p:pic>
        <p:nvPicPr>
          <p:cNvPr id="6" name="Picture 2"/>
          <p:cNvPicPr>
            <a:picLocks noChangeAspect="1" noChangeArrowheads="1"/>
          </p:cNvPicPr>
          <p:nvPr/>
        </p:nvPicPr>
        <p:blipFill>
          <a:blip r:embed="rId2"/>
          <a:srcRect/>
          <a:stretch>
            <a:fillRect/>
          </a:stretch>
        </p:blipFill>
        <p:spPr bwMode="auto">
          <a:xfrm>
            <a:off x="226301" y="1552741"/>
            <a:ext cx="6193882" cy="5068776"/>
          </a:xfrm>
          <a:prstGeom prst="rect">
            <a:avLst/>
          </a:prstGeom>
          <a:noFill/>
          <a:ln w="9525">
            <a:noFill/>
            <a:miter lim="800000"/>
            <a:headEnd/>
            <a:tailEnd/>
          </a:ln>
          <a:effectLst/>
        </p:spPr>
      </p:pic>
      <p:sp>
        <p:nvSpPr>
          <p:cNvPr id="7" name="Rectangle 6"/>
          <p:cNvSpPr/>
          <p:nvPr/>
        </p:nvSpPr>
        <p:spPr>
          <a:xfrm>
            <a:off x="6621188" y="2038319"/>
            <a:ext cx="5344511" cy="2800767"/>
          </a:xfrm>
          <a:prstGeom prst="rect">
            <a:avLst/>
          </a:prstGeom>
        </p:spPr>
        <p:txBody>
          <a:bodyPr wrap="square">
            <a:spAutoFit/>
          </a:bodyPr>
          <a:lstStyle/>
          <a:p>
            <a:pPr algn="just"/>
            <a:endParaRPr lang="fr-FR" sz="2200" dirty="0">
              <a:latin typeface="Calibri" panose="020F0502020204030204" pitchFamily="34" charset="0"/>
              <a:cs typeface="Calibri" panose="020F0502020204030204" pitchFamily="34" charset="0"/>
            </a:endParaRPr>
          </a:p>
          <a:p>
            <a:pPr algn="just"/>
            <a:r>
              <a:rPr lang="fr-FR" sz="2200" b="1" i="1" dirty="0">
                <a:solidFill>
                  <a:srgbClr val="C00000"/>
                </a:solidFill>
                <a:latin typeface="Calibri" panose="020F0502020204030204" pitchFamily="34" charset="0"/>
                <a:cs typeface="Calibri" panose="020F0502020204030204" pitchFamily="34" charset="0"/>
              </a:rPr>
              <a:t>Monodiffusion globale: </a:t>
            </a:r>
            <a:r>
              <a:rPr lang="fr-FR" sz="2200" dirty="0">
                <a:latin typeface="Calibri" panose="020F0502020204030204" pitchFamily="34" charset="0"/>
                <a:cs typeface="Calibri" panose="020F0502020204030204" pitchFamily="34" charset="0"/>
              </a:rPr>
              <a:t>est similaire à une adresse IPv4 publique. </a:t>
            </a:r>
          </a:p>
          <a:p>
            <a:pPr marL="342900" indent="-342900" algn="just">
              <a:buFont typeface="Arial" panose="020B0604020202020204" pitchFamily="34" charset="0"/>
              <a:buChar char="•"/>
            </a:pPr>
            <a:r>
              <a:rPr lang="fr-FR" sz="2200" dirty="0">
                <a:latin typeface="Calibri" panose="020F0502020204030204" pitchFamily="34" charset="0"/>
                <a:cs typeface="Calibri" panose="020F0502020204030204" pitchFamily="34" charset="0"/>
              </a:rPr>
              <a:t>Ces adresses sont uniques au monde et routables sur Internet. </a:t>
            </a:r>
          </a:p>
          <a:p>
            <a:pPr marL="342900" indent="-342900" algn="just">
              <a:buFont typeface="Arial" panose="020B0604020202020204" pitchFamily="34" charset="0"/>
              <a:buChar char="•"/>
            </a:pPr>
            <a:r>
              <a:rPr lang="fr-FR" sz="2200" dirty="0">
                <a:latin typeface="Calibri" panose="020F0502020204030204" pitchFamily="34" charset="0"/>
                <a:cs typeface="Calibri" panose="020F0502020204030204" pitchFamily="34" charset="0"/>
              </a:rPr>
              <a:t>Les adresses de </a:t>
            </a:r>
            <a:r>
              <a:rPr lang="fr-FR" sz="2200" dirty="0" err="1">
                <a:latin typeface="Calibri" panose="020F0502020204030204" pitchFamily="34" charset="0"/>
                <a:cs typeface="Calibri" panose="020F0502020204030204" pitchFamily="34" charset="0"/>
              </a:rPr>
              <a:t>mono-diffusion</a:t>
            </a:r>
            <a:r>
              <a:rPr lang="fr-FR" sz="2200" dirty="0">
                <a:latin typeface="Calibri" panose="020F0502020204030204" pitchFamily="34" charset="0"/>
                <a:cs typeface="Calibri" panose="020F0502020204030204" pitchFamily="34" charset="0"/>
              </a:rPr>
              <a:t> globale peuvent être configurées de manière statique ou attribuées dynamiquement.</a:t>
            </a:r>
          </a:p>
        </p:txBody>
      </p:sp>
      <p:sp>
        <p:nvSpPr>
          <p:cNvPr id="2" name="Rectangle 1">
            <a:extLst>
              <a:ext uri="{FF2B5EF4-FFF2-40B4-BE49-F238E27FC236}">
                <a16:creationId xmlns:a16="http://schemas.microsoft.com/office/drawing/2014/main" id="{D86A569B-0D93-4BFC-A254-252E32EF23CD}"/>
              </a:ext>
            </a:extLst>
          </p:cNvPr>
          <p:cNvSpPr/>
          <p:nvPr/>
        </p:nvSpPr>
        <p:spPr>
          <a:xfrm>
            <a:off x="4055165" y="1843684"/>
            <a:ext cx="2133600" cy="632230"/>
          </a:xfrm>
          <a:prstGeom prst="rect">
            <a:avLst/>
          </a:prstGeom>
          <a:solidFill>
            <a:schemeClr val="lt1">
              <a:alpha val="22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fr-T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194EA0E9-6AA5-4C72-ADD8-CBD3FCBC5038}" type="slidenum">
              <a:rPr lang="fr-FR" smtClean="0"/>
              <a:pPr/>
              <a:t>21</a:t>
            </a:fld>
            <a:endParaRPr lang="fr-FR"/>
          </a:p>
        </p:txBody>
      </p:sp>
      <p:sp>
        <p:nvSpPr>
          <p:cNvPr id="5" name="Titre 1"/>
          <p:cNvSpPr>
            <a:spLocks noGrp="1"/>
          </p:cNvSpPr>
          <p:nvPr>
            <p:ph type="title"/>
          </p:nvPr>
        </p:nvSpPr>
        <p:spPr>
          <a:xfrm>
            <a:off x="1090456" y="365125"/>
            <a:ext cx="10515600" cy="1975119"/>
          </a:xfrm>
        </p:spPr>
        <p:txBody>
          <a:bodyPr>
            <a:normAutofit/>
          </a:bodyPr>
          <a:lstStyle/>
          <a:p>
            <a:r>
              <a:rPr lang="fr-FR" b="1" i="1" dirty="0">
                <a:solidFill>
                  <a:schemeClr val="tx1"/>
                </a:solidFill>
                <a:latin typeface="Calibri" panose="020F0502020204030204" pitchFamily="34" charset="0"/>
                <a:cs typeface="Calibri" panose="020F0502020204030204" pitchFamily="34" charset="0"/>
              </a:rPr>
              <a:t>Adresses de </a:t>
            </a:r>
            <a:r>
              <a:rPr lang="fr-FR" b="1" i="1" dirty="0">
                <a:solidFill>
                  <a:schemeClr val="accent1">
                    <a:lumMod val="75000"/>
                  </a:schemeClr>
                </a:solidFill>
                <a:latin typeface="Calibri" panose="020F0502020204030204" pitchFamily="34" charset="0"/>
                <a:cs typeface="Calibri" panose="020F0502020204030204" pitchFamily="34" charset="0"/>
              </a:rPr>
              <a:t>monodiffusion</a:t>
            </a:r>
            <a:r>
              <a:rPr lang="fr-FR" b="1" i="1" dirty="0">
                <a:solidFill>
                  <a:schemeClr val="tx1"/>
                </a:solidFill>
                <a:latin typeface="Calibri" panose="020F0502020204030204" pitchFamily="34" charset="0"/>
                <a:cs typeface="Calibri" panose="020F0502020204030204" pitchFamily="34" charset="0"/>
              </a:rPr>
              <a:t> IPv6</a:t>
            </a:r>
            <a:r>
              <a:rPr lang="fr-FR" b="1" i="1" dirty="0">
                <a:solidFill>
                  <a:srgbClr val="0070C0"/>
                </a:solidFill>
                <a:latin typeface="Calibri" panose="020F0502020204030204" pitchFamily="34" charset="0"/>
                <a:cs typeface="Calibri" panose="020F0502020204030204" pitchFamily="34" charset="0"/>
              </a:rPr>
              <a:t/>
            </a:r>
            <a:br>
              <a:rPr lang="fr-FR" b="1" i="1" dirty="0">
                <a:solidFill>
                  <a:srgbClr val="0070C0"/>
                </a:solidFill>
                <a:latin typeface="Calibri" panose="020F0502020204030204" pitchFamily="34" charset="0"/>
                <a:cs typeface="Calibri" panose="020F0502020204030204" pitchFamily="34" charset="0"/>
              </a:rPr>
            </a:br>
            <a:r>
              <a:rPr lang="fr-FR" b="1" i="1" dirty="0">
                <a:solidFill>
                  <a:srgbClr val="0070C0"/>
                </a:solidFill>
                <a:latin typeface="Calibri" panose="020F0502020204030204" pitchFamily="34" charset="0"/>
                <a:cs typeface="Calibri" panose="020F0502020204030204" pitchFamily="34" charset="0"/>
              </a:rPr>
              <a:t> </a:t>
            </a:r>
            <a:r>
              <a:rPr lang="fr-FR" sz="3100" b="1" dirty="0">
                <a:solidFill>
                  <a:srgbClr val="C00000"/>
                </a:solidFill>
                <a:latin typeface="Calibri" panose="020F0502020204030204" pitchFamily="34" charset="0"/>
                <a:cs typeface="Calibri" panose="020F0502020204030204" pitchFamily="34" charset="0"/>
              </a:rPr>
              <a:t>Link-local</a:t>
            </a:r>
            <a:r>
              <a:rPr lang="fr-FR" sz="3100" b="1" i="1" dirty="0">
                <a:solidFill>
                  <a:srgbClr val="C00000"/>
                </a:solidFill>
                <a:latin typeface="Calibri" panose="020F0502020204030204" pitchFamily="34" charset="0"/>
                <a:cs typeface="Calibri" panose="020F0502020204030204" pitchFamily="34" charset="0"/>
              </a:rPr>
              <a:t> </a:t>
            </a:r>
            <a:r>
              <a:rPr lang="fr-FR" b="1" i="1" dirty="0">
                <a:solidFill>
                  <a:srgbClr val="C00000"/>
                </a:solidFill>
                <a:latin typeface="Calibri" panose="020F0502020204030204" pitchFamily="34" charset="0"/>
                <a:cs typeface="Calibri" panose="020F0502020204030204" pitchFamily="34" charset="0"/>
              </a:rPr>
              <a:t/>
            </a:r>
            <a:br>
              <a:rPr lang="fr-FR" b="1" i="1" dirty="0">
                <a:solidFill>
                  <a:srgbClr val="C00000"/>
                </a:solidFill>
                <a:latin typeface="Calibri" panose="020F0502020204030204" pitchFamily="34" charset="0"/>
                <a:cs typeface="Calibri" panose="020F0502020204030204" pitchFamily="34" charset="0"/>
              </a:rPr>
            </a:br>
            <a:endParaRPr lang="fr-FR" b="1" i="1" dirty="0">
              <a:solidFill>
                <a:srgbClr val="C00000"/>
              </a:solidFill>
              <a:latin typeface="Calibri" panose="020F0502020204030204" pitchFamily="34" charset="0"/>
              <a:cs typeface="Calibri" panose="020F0502020204030204" pitchFamily="34" charset="0"/>
            </a:endParaRPr>
          </a:p>
        </p:txBody>
      </p:sp>
      <p:sp>
        <p:nvSpPr>
          <p:cNvPr id="7" name="Rectangle 6"/>
          <p:cNvSpPr/>
          <p:nvPr/>
        </p:nvSpPr>
        <p:spPr>
          <a:xfrm>
            <a:off x="6778285" y="2932967"/>
            <a:ext cx="5187414" cy="2308324"/>
          </a:xfrm>
          <a:prstGeom prst="rect">
            <a:avLst/>
          </a:prstGeom>
        </p:spPr>
        <p:txBody>
          <a:bodyPr wrap="square">
            <a:spAutoFit/>
          </a:bodyPr>
          <a:lstStyle/>
          <a:p>
            <a:pPr algn="just"/>
            <a:r>
              <a:rPr lang="fr-FR" sz="2200" b="1" i="1" dirty="0">
                <a:solidFill>
                  <a:srgbClr val="C00000"/>
                </a:solidFill>
                <a:latin typeface="Calibri" panose="020F0502020204030204" pitchFamily="34" charset="0"/>
                <a:cs typeface="Calibri" panose="020F0502020204030204" pitchFamily="34" charset="0"/>
              </a:rPr>
              <a:t>Link-local: </a:t>
            </a:r>
            <a:r>
              <a:rPr lang="fr-FR" sz="2400" dirty="0">
                <a:latin typeface="Calibri" panose="020F0502020204030204" pitchFamily="34" charset="0"/>
                <a:cs typeface="Calibri" panose="020F0502020204030204" pitchFamily="34" charset="0"/>
              </a:rPr>
              <a:t>Une adresse IPv6 qui permet à un périphérique de communiquer avec d'autres périphériques IPv6 sur la même liaison et uniquement sur cette liaison (sous-réseau). </a:t>
            </a:r>
          </a:p>
          <a:p>
            <a:pPr algn="just"/>
            <a:endParaRPr lang="fr-FR" sz="2400" dirty="0">
              <a:latin typeface="Calibri" panose="020F0502020204030204" pitchFamily="34" charset="0"/>
              <a:cs typeface="Calibri" panose="020F0502020204030204" pitchFamily="34" charset="0"/>
            </a:endParaRPr>
          </a:p>
        </p:txBody>
      </p:sp>
      <p:pic>
        <p:nvPicPr>
          <p:cNvPr id="8" name="Picture 2">
            <a:extLst>
              <a:ext uri="{FF2B5EF4-FFF2-40B4-BE49-F238E27FC236}">
                <a16:creationId xmlns:a16="http://schemas.microsoft.com/office/drawing/2014/main" id="{3B7C9995-2C9D-49B8-BD3C-B035B189B033}"/>
              </a:ext>
            </a:extLst>
          </p:cNvPr>
          <p:cNvPicPr>
            <a:picLocks noChangeAspect="1" noChangeArrowheads="1"/>
          </p:cNvPicPr>
          <p:nvPr/>
        </p:nvPicPr>
        <p:blipFill>
          <a:blip r:embed="rId2"/>
          <a:srcRect/>
          <a:stretch>
            <a:fillRect/>
          </a:stretch>
        </p:blipFill>
        <p:spPr bwMode="auto">
          <a:xfrm>
            <a:off x="226301" y="1552741"/>
            <a:ext cx="6193882" cy="5068776"/>
          </a:xfrm>
          <a:prstGeom prst="rect">
            <a:avLst/>
          </a:prstGeom>
          <a:noFill/>
          <a:ln w="9525">
            <a:noFill/>
            <a:miter lim="800000"/>
            <a:headEnd/>
            <a:tailEnd/>
          </a:ln>
          <a:effectLst/>
        </p:spPr>
      </p:pic>
      <p:sp>
        <p:nvSpPr>
          <p:cNvPr id="6" name="Rectangle 5">
            <a:extLst>
              <a:ext uri="{FF2B5EF4-FFF2-40B4-BE49-F238E27FC236}">
                <a16:creationId xmlns:a16="http://schemas.microsoft.com/office/drawing/2014/main" id="{ADF771AD-BDE3-4828-88F4-C711DCAE26C2}"/>
              </a:ext>
            </a:extLst>
          </p:cNvPr>
          <p:cNvSpPr/>
          <p:nvPr/>
        </p:nvSpPr>
        <p:spPr>
          <a:xfrm>
            <a:off x="4041096" y="2632529"/>
            <a:ext cx="2133600" cy="632230"/>
          </a:xfrm>
          <a:prstGeom prst="rect">
            <a:avLst/>
          </a:prstGeom>
          <a:solidFill>
            <a:schemeClr val="lt1">
              <a:alpha val="22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fr-T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194EA0E9-6AA5-4C72-ADD8-CBD3FCBC5038}" type="slidenum">
              <a:rPr lang="fr-FR" smtClean="0"/>
              <a:pPr/>
              <a:t>22</a:t>
            </a:fld>
            <a:endParaRPr lang="fr-FR"/>
          </a:p>
        </p:txBody>
      </p:sp>
      <p:pic>
        <p:nvPicPr>
          <p:cNvPr id="5" name="Picture 2"/>
          <p:cNvPicPr>
            <a:picLocks noChangeAspect="1" noChangeArrowheads="1"/>
          </p:cNvPicPr>
          <p:nvPr/>
        </p:nvPicPr>
        <p:blipFill>
          <a:blip r:embed="rId2"/>
          <a:srcRect/>
          <a:stretch>
            <a:fillRect/>
          </a:stretch>
        </p:blipFill>
        <p:spPr bwMode="auto">
          <a:xfrm>
            <a:off x="3771899" y="1280383"/>
            <a:ext cx="4648200" cy="3943350"/>
          </a:xfrm>
          <a:prstGeom prst="rect">
            <a:avLst/>
          </a:prstGeom>
          <a:noFill/>
          <a:ln w="9525">
            <a:noFill/>
            <a:miter lim="800000"/>
            <a:headEnd/>
            <a:tailEnd/>
          </a:ln>
          <a:effectLst/>
        </p:spPr>
      </p:pic>
      <p:sp>
        <p:nvSpPr>
          <p:cNvPr id="6" name="Rectangle 5"/>
          <p:cNvSpPr/>
          <p:nvPr/>
        </p:nvSpPr>
        <p:spPr>
          <a:xfrm>
            <a:off x="651933" y="5543750"/>
            <a:ext cx="10888133" cy="769441"/>
          </a:xfrm>
          <a:prstGeom prst="rect">
            <a:avLst/>
          </a:prstGeom>
        </p:spPr>
        <p:txBody>
          <a:bodyPr wrap="square">
            <a:spAutoFit/>
          </a:bodyPr>
          <a:lstStyle/>
          <a:p>
            <a:pPr algn="just"/>
            <a:r>
              <a:rPr lang="fr-FR" sz="2200" dirty="0">
                <a:latin typeface="Calibri" panose="020F0502020204030204" pitchFamily="34" charset="0"/>
                <a:cs typeface="Calibri" panose="020F0502020204030204" pitchFamily="34" charset="0"/>
              </a:rPr>
              <a:t>En règle générale, c'est l'adresse </a:t>
            </a:r>
            <a:r>
              <a:rPr lang="fr-FR" sz="2200" b="1" dirty="0" err="1">
                <a:solidFill>
                  <a:srgbClr val="C00000"/>
                </a:solidFill>
                <a:latin typeface="Calibri" panose="020F0502020204030204" pitchFamily="34" charset="0"/>
                <a:cs typeface="Calibri" panose="020F0502020204030204" pitchFamily="34" charset="0"/>
              </a:rPr>
              <a:t>link</a:t>
            </a:r>
            <a:r>
              <a:rPr lang="fr-FR" sz="2200" b="1" dirty="0">
                <a:solidFill>
                  <a:srgbClr val="C00000"/>
                </a:solidFill>
                <a:latin typeface="Calibri" panose="020F0502020204030204" pitchFamily="34" charset="0"/>
                <a:cs typeface="Calibri" panose="020F0502020204030204" pitchFamily="34" charset="0"/>
              </a:rPr>
              <a:t>-local</a:t>
            </a:r>
            <a:r>
              <a:rPr lang="fr-FR" sz="2200" dirty="0">
                <a:latin typeface="Calibri" panose="020F0502020204030204" pitchFamily="34" charset="0"/>
                <a:cs typeface="Calibri" panose="020F0502020204030204" pitchFamily="34" charset="0"/>
              </a:rPr>
              <a:t> du routeur et non l'adresse de diffusion globale qui est utilisée comme passerelle par défaut pour les autres périphériques sur la liaison.</a:t>
            </a:r>
          </a:p>
        </p:txBody>
      </p:sp>
      <p:sp>
        <p:nvSpPr>
          <p:cNvPr id="8" name="Titre 1">
            <a:extLst>
              <a:ext uri="{FF2B5EF4-FFF2-40B4-BE49-F238E27FC236}">
                <a16:creationId xmlns:a16="http://schemas.microsoft.com/office/drawing/2014/main" id="{B13FCE0F-3365-4DED-A931-A9F450E45848}"/>
              </a:ext>
            </a:extLst>
          </p:cNvPr>
          <p:cNvSpPr>
            <a:spLocks noGrp="1"/>
          </p:cNvSpPr>
          <p:nvPr>
            <p:ph type="title"/>
          </p:nvPr>
        </p:nvSpPr>
        <p:spPr>
          <a:xfrm>
            <a:off x="1090456" y="365125"/>
            <a:ext cx="10515600" cy="1866631"/>
          </a:xfrm>
        </p:spPr>
        <p:txBody>
          <a:bodyPr>
            <a:normAutofit/>
          </a:bodyPr>
          <a:lstStyle/>
          <a:p>
            <a:r>
              <a:rPr lang="fr-FR" b="1" i="1" dirty="0">
                <a:solidFill>
                  <a:schemeClr val="tx1"/>
                </a:solidFill>
                <a:latin typeface="Calibri" panose="020F0502020204030204" pitchFamily="34" charset="0"/>
                <a:cs typeface="Calibri" panose="020F0502020204030204" pitchFamily="34" charset="0"/>
              </a:rPr>
              <a:t>Adresses de </a:t>
            </a:r>
            <a:r>
              <a:rPr lang="fr-FR" b="1" i="1" dirty="0">
                <a:solidFill>
                  <a:schemeClr val="accent1">
                    <a:lumMod val="75000"/>
                  </a:schemeClr>
                </a:solidFill>
                <a:latin typeface="Calibri" panose="020F0502020204030204" pitchFamily="34" charset="0"/>
                <a:cs typeface="Calibri" panose="020F0502020204030204" pitchFamily="34" charset="0"/>
              </a:rPr>
              <a:t>monodiffusion</a:t>
            </a:r>
            <a:r>
              <a:rPr lang="fr-FR" b="1" i="1" dirty="0">
                <a:solidFill>
                  <a:schemeClr val="tx1"/>
                </a:solidFill>
                <a:latin typeface="Calibri" panose="020F0502020204030204" pitchFamily="34" charset="0"/>
                <a:cs typeface="Calibri" panose="020F0502020204030204" pitchFamily="34" charset="0"/>
              </a:rPr>
              <a:t> IPv6</a:t>
            </a:r>
            <a:r>
              <a:rPr lang="fr-FR" b="1" i="1" dirty="0">
                <a:solidFill>
                  <a:srgbClr val="0070C0"/>
                </a:solidFill>
                <a:latin typeface="Calibri" panose="020F0502020204030204" pitchFamily="34" charset="0"/>
                <a:cs typeface="Calibri" panose="020F0502020204030204" pitchFamily="34" charset="0"/>
              </a:rPr>
              <a:t/>
            </a:r>
            <a:br>
              <a:rPr lang="fr-FR" b="1" i="1" dirty="0">
                <a:solidFill>
                  <a:srgbClr val="0070C0"/>
                </a:solidFill>
                <a:latin typeface="Calibri" panose="020F0502020204030204" pitchFamily="34" charset="0"/>
                <a:cs typeface="Calibri" panose="020F0502020204030204" pitchFamily="34" charset="0"/>
              </a:rPr>
            </a:br>
            <a:r>
              <a:rPr lang="fr-FR" b="1" i="1" dirty="0">
                <a:solidFill>
                  <a:srgbClr val="0070C0"/>
                </a:solidFill>
                <a:latin typeface="Calibri" panose="020F0502020204030204" pitchFamily="34" charset="0"/>
                <a:cs typeface="Calibri" panose="020F0502020204030204" pitchFamily="34" charset="0"/>
              </a:rPr>
              <a:t> </a:t>
            </a:r>
            <a:r>
              <a:rPr lang="fr-FR" sz="3100" b="1" dirty="0">
                <a:solidFill>
                  <a:srgbClr val="C00000"/>
                </a:solidFill>
                <a:latin typeface="Calibri" panose="020F0502020204030204" pitchFamily="34" charset="0"/>
                <a:cs typeface="Calibri" panose="020F0502020204030204" pitchFamily="34" charset="0"/>
              </a:rPr>
              <a:t>Link-local </a:t>
            </a:r>
            <a:r>
              <a:rPr lang="fr-FR" b="1" i="1" dirty="0">
                <a:solidFill>
                  <a:srgbClr val="C00000"/>
                </a:solidFill>
                <a:latin typeface="Calibri" panose="020F0502020204030204" pitchFamily="34" charset="0"/>
                <a:cs typeface="Calibri" panose="020F0502020204030204" pitchFamily="34" charset="0"/>
              </a:rPr>
              <a:t/>
            </a:r>
            <a:br>
              <a:rPr lang="fr-FR" b="1" i="1" dirty="0">
                <a:solidFill>
                  <a:srgbClr val="C00000"/>
                </a:solidFill>
                <a:latin typeface="Calibri" panose="020F0502020204030204" pitchFamily="34" charset="0"/>
                <a:cs typeface="Calibri" panose="020F0502020204030204" pitchFamily="34" charset="0"/>
              </a:rPr>
            </a:br>
            <a:endParaRPr lang="fr-FR" b="1" i="1" dirty="0">
              <a:solidFill>
                <a:srgbClr val="C00000"/>
              </a:solidFill>
              <a:latin typeface="Calibri" panose="020F0502020204030204" pitchFamily="34" charset="0"/>
              <a:cs typeface="Calibri" panose="020F050202020403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194EA0E9-6AA5-4C72-ADD8-CBD3FCBC5038}" type="slidenum">
              <a:rPr lang="fr-FR" smtClean="0"/>
              <a:pPr/>
              <a:t>23</a:t>
            </a:fld>
            <a:endParaRPr lang="fr-FR"/>
          </a:p>
        </p:txBody>
      </p:sp>
      <p:sp>
        <p:nvSpPr>
          <p:cNvPr id="5" name="Rectangle 4"/>
          <p:cNvSpPr/>
          <p:nvPr/>
        </p:nvSpPr>
        <p:spPr>
          <a:xfrm>
            <a:off x="6368940" y="2044825"/>
            <a:ext cx="5596759" cy="4154984"/>
          </a:xfrm>
          <a:prstGeom prst="rect">
            <a:avLst/>
          </a:prstGeom>
        </p:spPr>
        <p:txBody>
          <a:bodyPr wrap="square">
            <a:spAutoFit/>
          </a:bodyPr>
          <a:lstStyle/>
          <a:p>
            <a:pPr algn="just"/>
            <a:r>
              <a:rPr lang="fr-FR" sz="2200" b="1" i="1" dirty="0">
                <a:solidFill>
                  <a:srgbClr val="C00000"/>
                </a:solidFill>
                <a:latin typeface="Calibri" panose="020F0502020204030204" pitchFamily="34" charset="0"/>
                <a:cs typeface="Calibri" panose="020F0502020204030204" pitchFamily="34" charset="0"/>
              </a:rPr>
              <a:t>Adresse locale unique: </a:t>
            </a:r>
            <a:r>
              <a:rPr lang="fr-FR" sz="2200" dirty="0">
                <a:latin typeface="Calibri" panose="020F0502020204030204" pitchFamily="34" charset="0"/>
                <a:cs typeface="Calibri" panose="020F0502020204030204" pitchFamily="34" charset="0"/>
              </a:rPr>
              <a:t>est un autre type d'adresse de monodiffusion. </a:t>
            </a:r>
          </a:p>
          <a:p>
            <a:pPr marL="342900" indent="-342900" algn="just">
              <a:buFont typeface="Arial" panose="020B0604020202020204" pitchFamily="34" charset="0"/>
              <a:buChar char="•"/>
            </a:pPr>
            <a:r>
              <a:rPr lang="fr-FR" sz="2200" dirty="0">
                <a:latin typeface="Calibri" panose="020F0502020204030204" pitchFamily="34" charset="0"/>
                <a:cs typeface="Calibri" panose="020F0502020204030204" pitchFamily="34" charset="0"/>
              </a:rPr>
              <a:t>Ces adresses sont utilisées pour l'adressage local au sein d'un site ou entre un nombre limité de sites.</a:t>
            </a:r>
          </a:p>
          <a:p>
            <a:pPr marL="342900" indent="-342900" algn="just">
              <a:buFont typeface="Arial" panose="020B0604020202020204" pitchFamily="34" charset="0"/>
              <a:buChar char="•"/>
            </a:pPr>
            <a:endParaRPr lang="fr-FR" sz="22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fr-FR" sz="2200" dirty="0">
                <a:latin typeface="Calibri" panose="020F0502020204030204" pitchFamily="34" charset="0"/>
                <a:cs typeface="Calibri" panose="020F0502020204030204" pitchFamily="34" charset="0"/>
              </a:rPr>
              <a:t> Ces adresses ne doivent pas être routables sur le réseau IPV6 global et ne doivent pas être traduites en adresses IPv6 globales. </a:t>
            </a:r>
          </a:p>
          <a:p>
            <a:pPr marL="342900" indent="-342900" algn="just">
              <a:buFont typeface="Arial" panose="020B0604020202020204" pitchFamily="34" charset="0"/>
              <a:buChar char="•"/>
            </a:pPr>
            <a:endParaRPr lang="fr-FR" sz="22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fr-FR" sz="2200" dirty="0">
                <a:latin typeface="Calibri" panose="020F0502020204030204" pitchFamily="34" charset="0"/>
                <a:cs typeface="Calibri" panose="020F0502020204030204" pitchFamily="34" charset="0"/>
              </a:rPr>
              <a:t>Les adresses locales uniques sont comprises entre </a:t>
            </a:r>
            <a:r>
              <a:rPr lang="fr-FR" sz="2200" b="1" dirty="0">
                <a:latin typeface="Calibri" panose="020F0502020204030204" pitchFamily="34" charset="0"/>
                <a:cs typeface="Calibri" panose="020F0502020204030204" pitchFamily="34" charset="0"/>
              </a:rPr>
              <a:t>FC00::/7 </a:t>
            </a:r>
            <a:r>
              <a:rPr lang="fr-FR" sz="2200" dirty="0">
                <a:latin typeface="Calibri" panose="020F0502020204030204" pitchFamily="34" charset="0"/>
                <a:cs typeface="Calibri" panose="020F0502020204030204" pitchFamily="34" charset="0"/>
              </a:rPr>
              <a:t>et </a:t>
            </a:r>
            <a:r>
              <a:rPr lang="fr-FR" sz="2200" b="1" dirty="0">
                <a:latin typeface="Calibri" panose="020F0502020204030204" pitchFamily="34" charset="0"/>
                <a:cs typeface="Calibri" panose="020F0502020204030204" pitchFamily="34" charset="0"/>
              </a:rPr>
              <a:t>FDFF::/7</a:t>
            </a:r>
            <a:r>
              <a:rPr lang="fr-FR" sz="2200" dirty="0">
                <a:latin typeface="Calibri" panose="020F0502020204030204" pitchFamily="34" charset="0"/>
                <a:cs typeface="Calibri" panose="020F0502020204030204" pitchFamily="34" charset="0"/>
              </a:rPr>
              <a:t>.</a:t>
            </a:r>
          </a:p>
        </p:txBody>
      </p:sp>
      <p:sp>
        <p:nvSpPr>
          <p:cNvPr id="6" name="Titre 1"/>
          <p:cNvSpPr>
            <a:spLocks noGrp="1"/>
          </p:cNvSpPr>
          <p:nvPr>
            <p:ph type="title"/>
          </p:nvPr>
        </p:nvSpPr>
        <p:spPr>
          <a:xfrm>
            <a:off x="1342558" y="342654"/>
            <a:ext cx="10515600" cy="1928624"/>
          </a:xfrm>
        </p:spPr>
        <p:txBody>
          <a:bodyPr>
            <a:normAutofit/>
          </a:bodyPr>
          <a:lstStyle/>
          <a:p>
            <a:r>
              <a:rPr lang="fr-FR" b="1" i="1" dirty="0">
                <a:solidFill>
                  <a:schemeClr val="tx1"/>
                </a:solidFill>
                <a:latin typeface="Calibri" panose="020F0502020204030204" pitchFamily="34" charset="0"/>
                <a:cs typeface="Calibri" panose="020F0502020204030204" pitchFamily="34" charset="0"/>
              </a:rPr>
              <a:t>Adresses de </a:t>
            </a:r>
            <a:r>
              <a:rPr lang="fr-FR" b="1" i="1" dirty="0">
                <a:solidFill>
                  <a:schemeClr val="accent1">
                    <a:lumMod val="75000"/>
                  </a:schemeClr>
                </a:solidFill>
                <a:latin typeface="Calibri" panose="020F0502020204030204" pitchFamily="34" charset="0"/>
                <a:cs typeface="Calibri" panose="020F0502020204030204" pitchFamily="34" charset="0"/>
              </a:rPr>
              <a:t>monodiffusion</a:t>
            </a:r>
            <a:r>
              <a:rPr lang="fr-FR" b="1" i="1" dirty="0">
                <a:solidFill>
                  <a:schemeClr val="tx1"/>
                </a:solidFill>
                <a:latin typeface="Calibri" panose="020F0502020204030204" pitchFamily="34" charset="0"/>
                <a:cs typeface="Calibri" panose="020F0502020204030204" pitchFamily="34" charset="0"/>
              </a:rPr>
              <a:t> IPv6</a:t>
            </a:r>
            <a:r>
              <a:rPr lang="fr-FR" b="1" i="1" dirty="0">
                <a:solidFill>
                  <a:srgbClr val="C00000"/>
                </a:solidFill>
                <a:latin typeface="Calibri" panose="020F0502020204030204" pitchFamily="34" charset="0"/>
                <a:cs typeface="Calibri" panose="020F0502020204030204" pitchFamily="34" charset="0"/>
              </a:rPr>
              <a:t/>
            </a:r>
            <a:br>
              <a:rPr lang="fr-FR" b="1" i="1" dirty="0">
                <a:solidFill>
                  <a:srgbClr val="C00000"/>
                </a:solidFill>
                <a:latin typeface="Calibri" panose="020F0502020204030204" pitchFamily="34" charset="0"/>
                <a:cs typeface="Calibri" panose="020F0502020204030204" pitchFamily="34" charset="0"/>
              </a:rPr>
            </a:br>
            <a:r>
              <a:rPr lang="fr-FR" sz="3100" b="1" dirty="0">
                <a:solidFill>
                  <a:srgbClr val="C00000"/>
                </a:solidFill>
                <a:latin typeface="Calibri" panose="020F0502020204030204" pitchFamily="34" charset="0"/>
                <a:cs typeface="Calibri" panose="020F0502020204030204" pitchFamily="34" charset="0"/>
              </a:rPr>
              <a:t>Adresse locale unique </a:t>
            </a:r>
            <a:r>
              <a:rPr lang="fr-FR" b="1" i="1" dirty="0">
                <a:solidFill>
                  <a:srgbClr val="C00000"/>
                </a:solidFill>
                <a:latin typeface="Calibri" panose="020F0502020204030204" pitchFamily="34" charset="0"/>
                <a:cs typeface="Calibri" panose="020F0502020204030204" pitchFamily="34" charset="0"/>
              </a:rPr>
              <a:t/>
            </a:r>
            <a:br>
              <a:rPr lang="fr-FR" b="1" i="1" dirty="0">
                <a:solidFill>
                  <a:srgbClr val="C00000"/>
                </a:solidFill>
                <a:latin typeface="Calibri" panose="020F0502020204030204" pitchFamily="34" charset="0"/>
                <a:cs typeface="Calibri" panose="020F0502020204030204" pitchFamily="34" charset="0"/>
              </a:rPr>
            </a:br>
            <a:endParaRPr lang="fr-FR" b="1" i="1" dirty="0">
              <a:solidFill>
                <a:srgbClr val="C00000"/>
              </a:solidFill>
              <a:latin typeface="Calibri" panose="020F0502020204030204" pitchFamily="34" charset="0"/>
              <a:cs typeface="Calibri" panose="020F0502020204030204" pitchFamily="34" charset="0"/>
            </a:endParaRPr>
          </a:p>
        </p:txBody>
      </p:sp>
      <p:pic>
        <p:nvPicPr>
          <p:cNvPr id="7" name="Picture 2"/>
          <p:cNvPicPr>
            <a:picLocks noChangeAspect="1" noChangeArrowheads="1"/>
          </p:cNvPicPr>
          <p:nvPr/>
        </p:nvPicPr>
        <p:blipFill>
          <a:blip r:embed="rId3"/>
          <a:srcRect/>
          <a:stretch>
            <a:fillRect/>
          </a:stretch>
        </p:blipFill>
        <p:spPr bwMode="auto">
          <a:xfrm>
            <a:off x="226301" y="1552741"/>
            <a:ext cx="6193882" cy="5068776"/>
          </a:xfrm>
          <a:prstGeom prst="rect">
            <a:avLst/>
          </a:prstGeom>
          <a:noFill/>
          <a:ln w="9525">
            <a:noFill/>
            <a:miter lim="800000"/>
            <a:headEnd/>
            <a:tailEnd/>
          </a:ln>
          <a:effectLst/>
        </p:spPr>
      </p:pic>
      <p:sp>
        <p:nvSpPr>
          <p:cNvPr id="8" name="Rectangle 7">
            <a:extLst>
              <a:ext uri="{FF2B5EF4-FFF2-40B4-BE49-F238E27FC236}">
                <a16:creationId xmlns:a16="http://schemas.microsoft.com/office/drawing/2014/main" id="{9D57A89F-2F03-4788-B88B-6E89733EA099}"/>
              </a:ext>
            </a:extLst>
          </p:cNvPr>
          <p:cNvSpPr/>
          <p:nvPr/>
        </p:nvSpPr>
        <p:spPr>
          <a:xfrm>
            <a:off x="4055165" y="4918804"/>
            <a:ext cx="2133600" cy="632230"/>
          </a:xfrm>
          <a:prstGeom prst="rect">
            <a:avLst/>
          </a:prstGeom>
          <a:solidFill>
            <a:schemeClr val="lt1">
              <a:alpha val="22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fr-T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194EA0E9-6AA5-4C72-ADD8-CBD3FCBC5038}" type="slidenum">
              <a:rPr lang="fr-FR" smtClean="0"/>
              <a:pPr/>
              <a:t>24</a:t>
            </a:fld>
            <a:endParaRPr lang="fr-FR"/>
          </a:p>
        </p:txBody>
      </p:sp>
      <p:pic>
        <p:nvPicPr>
          <p:cNvPr id="5" name="Picture 4"/>
          <p:cNvPicPr>
            <a:picLocks noChangeAspect="1"/>
          </p:cNvPicPr>
          <p:nvPr/>
        </p:nvPicPr>
        <p:blipFill>
          <a:blip r:embed="rId2"/>
          <a:stretch>
            <a:fillRect/>
          </a:stretch>
        </p:blipFill>
        <p:spPr>
          <a:xfrm>
            <a:off x="5824537" y="1557337"/>
            <a:ext cx="6115208" cy="1990725"/>
          </a:xfrm>
          <a:prstGeom prst="rect">
            <a:avLst/>
          </a:prstGeom>
        </p:spPr>
      </p:pic>
      <p:pic>
        <p:nvPicPr>
          <p:cNvPr id="7" name="Picture 6"/>
          <p:cNvPicPr>
            <a:picLocks noChangeAspect="1"/>
          </p:cNvPicPr>
          <p:nvPr/>
        </p:nvPicPr>
        <p:blipFill>
          <a:blip r:embed="rId3"/>
          <a:stretch>
            <a:fillRect/>
          </a:stretch>
        </p:blipFill>
        <p:spPr>
          <a:xfrm>
            <a:off x="6453259" y="3558280"/>
            <a:ext cx="5486485" cy="3173413"/>
          </a:xfrm>
          <a:prstGeom prst="rect">
            <a:avLst/>
          </a:prstGeom>
        </p:spPr>
      </p:pic>
      <p:sp>
        <p:nvSpPr>
          <p:cNvPr id="8" name="Rectangle 7"/>
          <p:cNvSpPr/>
          <p:nvPr/>
        </p:nvSpPr>
        <p:spPr>
          <a:xfrm>
            <a:off x="252255" y="1880710"/>
            <a:ext cx="5362887" cy="2123658"/>
          </a:xfrm>
          <a:prstGeom prst="rect">
            <a:avLst/>
          </a:prstGeom>
        </p:spPr>
        <p:txBody>
          <a:bodyPr wrap="square">
            <a:spAutoFit/>
          </a:bodyPr>
          <a:lstStyle/>
          <a:p>
            <a:pPr algn="just"/>
            <a:r>
              <a:rPr lang="fr-FR" sz="2200" dirty="0">
                <a:solidFill>
                  <a:srgbClr val="333333"/>
                </a:solidFill>
                <a:latin typeface="Calibri" panose="020F0502020204030204" pitchFamily="34" charset="0"/>
                <a:cs typeface="Calibri" panose="020F0502020204030204" pitchFamily="34" charset="0"/>
              </a:rPr>
              <a:t>Actuellement, seules des adresses </a:t>
            </a:r>
            <a:r>
              <a:rPr lang="fr-FR" sz="2200">
                <a:solidFill>
                  <a:srgbClr val="333333"/>
                </a:solidFill>
                <a:latin typeface="Calibri" panose="020F0502020204030204" pitchFamily="34" charset="0"/>
                <a:cs typeface="Calibri" panose="020F0502020204030204" pitchFamily="34" charset="0"/>
              </a:rPr>
              <a:t>de monodiffusion </a:t>
            </a:r>
            <a:r>
              <a:rPr lang="fr-FR" sz="2200" dirty="0">
                <a:solidFill>
                  <a:srgbClr val="333333"/>
                </a:solidFill>
                <a:latin typeface="Calibri" panose="020F0502020204030204" pitchFamily="34" charset="0"/>
                <a:cs typeface="Calibri" panose="020F0502020204030204" pitchFamily="34" charset="0"/>
              </a:rPr>
              <a:t>globale dont les trois premiers bits sont 001 ou 2000::/3 sont attribuées. En d'autres termes, le premier chiffre hexadécimal d'une adresse de diffusion globale  (GUA) commence par 2 ou par 3.</a:t>
            </a:r>
            <a:endParaRPr lang="en-US" sz="2200" dirty="0">
              <a:latin typeface="Calibri" panose="020F0502020204030204" pitchFamily="34" charset="0"/>
              <a:cs typeface="Calibri" panose="020F0502020204030204" pitchFamily="34" charset="0"/>
            </a:endParaRPr>
          </a:p>
        </p:txBody>
      </p:sp>
      <p:sp>
        <p:nvSpPr>
          <p:cNvPr id="9" name="Rectangle 8"/>
          <p:cNvSpPr/>
          <p:nvPr/>
        </p:nvSpPr>
        <p:spPr>
          <a:xfrm>
            <a:off x="252255" y="4252434"/>
            <a:ext cx="5296055" cy="1785104"/>
          </a:xfrm>
          <a:prstGeom prst="rect">
            <a:avLst/>
          </a:prstGeom>
        </p:spPr>
        <p:txBody>
          <a:bodyPr wrap="square">
            <a:spAutoFit/>
          </a:bodyPr>
          <a:lstStyle/>
          <a:p>
            <a:pPr algn="just"/>
            <a:r>
              <a:rPr lang="fr-FR" sz="2200" dirty="0">
                <a:solidFill>
                  <a:srgbClr val="333333"/>
                </a:solidFill>
                <a:latin typeface="Calibri" panose="020F0502020204030204" pitchFamily="34" charset="0"/>
                <a:cs typeface="Calibri" panose="020F0502020204030204" pitchFamily="34" charset="0"/>
              </a:rPr>
              <a:t>Une adresse de diffusion globale se compose de trois parties :</a:t>
            </a:r>
          </a:p>
          <a:p>
            <a:pPr lvl="1" algn="just">
              <a:buFont typeface="Arial" panose="020B0604020202020204" pitchFamily="34" charset="0"/>
              <a:buChar char="•"/>
            </a:pPr>
            <a:r>
              <a:rPr lang="fr-FR" sz="2200" dirty="0">
                <a:solidFill>
                  <a:srgbClr val="333333"/>
                </a:solidFill>
                <a:latin typeface="Calibri" panose="020F0502020204030204" pitchFamily="34" charset="0"/>
                <a:cs typeface="Calibri" panose="020F0502020204030204" pitchFamily="34" charset="0"/>
              </a:rPr>
              <a:t>Préfixe de routage global</a:t>
            </a:r>
          </a:p>
          <a:p>
            <a:pPr lvl="1" algn="just">
              <a:buFont typeface="Arial" panose="020B0604020202020204" pitchFamily="34" charset="0"/>
              <a:buChar char="•"/>
            </a:pPr>
            <a:r>
              <a:rPr lang="fr-FR" sz="2200" dirty="0">
                <a:solidFill>
                  <a:srgbClr val="333333"/>
                </a:solidFill>
                <a:latin typeface="Calibri" panose="020F0502020204030204" pitchFamily="34" charset="0"/>
                <a:cs typeface="Calibri" panose="020F0502020204030204" pitchFamily="34" charset="0"/>
              </a:rPr>
              <a:t>ID de sous-réseau</a:t>
            </a:r>
          </a:p>
          <a:p>
            <a:pPr lvl="1" algn="just">
              <a:buFont typeface="Arial" panose="020B0604020202020204" pitchFamily="34" charset="0"/>
              <a:buChar char="•"/>
            </a:pPr>
            <a:r>
              <a:rPr lang="fr-FR" sz="2200" dirty="0">
                <a:solidFill>
                  <a:srgbClr val="333333"/>
                </a:solidFill>
                <a:latin typeface="Calibri" panose="020F0502020204030204" pitchFamily="34" charset="0"/>
                <a:cs typeface="Calibri" panose="020F0502020204030204" pitchFamily="34" charset="0"/>
              </a:rPr>
              <a:t>ID d'interface</a:t>
            </a:r>
            <a:endParaRPr lang="fr-FR" sz="2200" b="0" i="0" dirty="0">
              <a:solidFill>
                <a:srgbClr val="333333"/>
              </a:solidFill>
              <a:effectLst/>
              <a:latin typeface="Calibri" panose="020F0502020204030204" pitchFamily="34" charset="0"/>
              <a:cs typeface="Calibri" panose="020F0502020204030204" pitchFamily="34" charset="0"/>
            </a:endParaRPr>
          </a:p>
        </p:txBody>
      </p:sp>
      <p:sp>
        <p:nvSpPr>
          <p:cNvPr id="10" name="Titre 1">
            <a:extLst>
              <a:ext uri="{FF2B5EF4-FFF2-40B4-BE49-F238E27FC236}">
                <a16:creationId xmlns:a16="http://schemas.microsoft.com/office/drawing/2014/main" id="{75065672-E574-4DA4-8B08-E006D24DD149}"/>
              </a:ext>
            </a:extLst>
          </p:cNvPr>
          <p:cNvSpPr txBox="1">
            <a:spLocks/>
          </p:cNvSpPr>
          <p:nvPr/>
        </p:nvSpPr>
        <p:spPr>
          <a:xfrm>
            <a:off x="1085200" y="307080"/>
            <a:ext cx="10515600" cy="212365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i="1" dirty="0">
                <a:solidFill>
                  <a:schemeClr val="tx1"/>
                </a:solidFill>
                <a:latin typeface="Calibri" panose="020F0502020204030204" pitchFamily="34" charset="0"/>
                <a:cs typeface="Calibri" panose="020F0502020204030204" pitchFamily="34" charset="0"/>
              </a:rPr>
              <a:t>Adresses de </a:t>
            </a:r>
            <a:r>
              <a:rPr lang="fr-FR" b="1" i="1" dirty="0">
                <a:solidFill>
                  <a:schemeClr val="accent1">
                    <a:lumMod val="75000"/>
                  </a:schemeClr>
                </a:solidFill>
                <a:latin typeface="Calibri" panose="020F0502020204030204" pitchFamily="34" charset="0"/>
                <a:cs typeface="Calibri" panose="020F0502020204030204" pitchFamily="34" charset="0"/>
              </a:rPr>
              <a:t>monodiffusion</a:t>
            </a:r>
            <a:r>
              <a:rPr lang="fr-FR" b="1" i="1" dirty="0">
                <a:solidFill>
                  <a:schemeClr val="tx1"/>
                </a:solidFill>
                <a:latin typeface="Calibri" panose="020F0502020204030204" pitchFamily="34" charset="0"/>
                <a:cs typeface="Calibri" panose="020F0502020204030204" pitchFamily="34" charset="0"/>
              </a:rPr>
              <a:t> IPv6</a:t>
            </a:r>
            <a:r>
              <a:rPr lang="fr-FR" b="1" i="1" dirty="0">
                <a:solidFill>
                  <a:srgbClr val="C00000"/>
                </a:solidFill>
                <a:latin typeface="Calibri" panose="020F0502020204030204" pitchFamily="34" charset="0"/>
                <a:cs typeface="Calibri" panose="020F0502020204030204" pitchFamily="34" charset="0"/>
              </a:rPr>
              <a:t/>
            </a:r>
            <a:br>
              <a:rPr lang="fr-FR" b="1" i="1" dirty="0">
                <a:solidFill>
                  <a:srgbClr val="C00000"/>
                </a:solidFill>
                <a:latin typeface="Calibri" panose="020F0502020204030204" pitchFamily="34" charset="0"/>
                <a:cs typeface="Calibri" panose="020F0502020204030204" pitchFamily="34" charset="0"/>
              </a:rPr>
            </a:br>
            <a:r>
              <a:rPr lang="fr-FR" sz="3100" b="1" dirty="0">
                <a:solidFill>
                  <a:srgbClr val="C00000"/>
                </a:solidFill>
                <a:latin typeface="Calibri" panose="020F0502020204030204" pitchFamily="34" charset="0"/>
                <a:cs typeface="Calibri" panose="020F0502020204030204" pitchFamily="34" charset="0"/>
              </a:rPr>
              <a:t>La structure d'une adresse de monodiffusion </a:t>
            </a:r>
          </a:p>
          <a:p>
            <a:r>
              <a:rPr lang="fr-FR" sz="3100" b="1" dirty="0">
                <a:solidFill>
                  <a:srgbClr val="C00000"/>
                </a:solidFill>
                <a:latin typeface="Calibri" panose="020F0502020204030204" pitchFamily="34" charset="0"/>
                <a:cs typeface="Calibri" panose="020F0502020204030204" pitchFamily="34" charset="0"/>
              </a:rPr>
              <a:t>globale IPv6</a:t>
            </a:r>
            <a:r>
              <a:rPr lang="fr-FR" b="1" i="1" dirty="0">
                <a:solidFill>
                  <a:srgbClr val="C00000"/>
                </a:solidFill>
              </a:rPr>
              <a:t/>
            </a:r>
            <a:br>
              <a:rPr lang="fr-FR" b="1" i="1" dirty="0">
                <a:solidFill>
                  <a:srgbClr val="C00000"/>
                </a:solidFill>
              </a:rPr>
            </a:br>
            <a:endParaRPr lang="fr-FR" b="1" i="1" dirty="0">
              <a:solidFill>
                <a:srgbClr val="C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4EA0E9-6AA5-4C72-ADD8-CBD3FCBC5038}" type="slidenum">
              <a:rPr lang="fr-FR" smtClean="0"/>
              <a:pPr/>
              <a:t>25</a:t>
            </a:fld>
            <a:endParaRPr lang="fr-FR"/>
          </a:p>
        </p:txBody>
      </p:sp>
      <p:sp>
        <p:nvSpPr>
          <p:cNvPr id="5" name="Rectangle 4"/>
          <p:cNvSpPr/>
          <p:nvPr/>
        </p:nvSpPr>
        <p:spPr>
          <a:xfrm>
            <a:off x="2033155" y="1658356"/>
            <a:ext cx="7872843" cy="4893647"/>
          </a:xfrm>
          <a:prstGeom prst="rect">
            <a:avLst/>
          </a:prstGeom>
        </p:spPr>
        <p:txBody>
          <a:bodyPr wrap="square">
            <a:spAutoFit/>
          </a:bodyPr>
          <a:lstStyle/>
          <a:p>
            <a:pPr algn="just"/>
            <a:r>
              <a:rPr lang="fr-FR" sz="2400" dirty="0">
                <a:solidFill>
                  <a:srgbClr val="333333"/>
                </a:solidFill>
                <a:latin typeface="Calibri" panose="020F0502020204030204" pitchFamily="34" charset="0"/>
                <a:cs typeface="Calibri" panose="020F0502020204030204" pitchFamily="34" charset="0"/>
              </a:rPr>
              <a:t>Contrairement à l'adressage IPv4, avec IPv6:</a:t>
            </a:r>
          </a:p>
          <a:p>
            <a:pPr marL="342900" indent="-342900" algn="just">
              <a:buFont typeface="Arial" panose="020B0604020202020204" pitchFamily="34" charset="0"/>
              <a:buChar char="•"/>
            </a:pPr>
            <a:r>
              <a:rPr lang="fr-FR" sz="2400" dirty="0">
                <a:solidFill>
                  <a:srgbClr val="333333"/>
                </a:solidFill>
                <a:latin typeface="Calibri" panose="020F0502020204030204" pitchFamily="34" charset="0"/>
                <a:cs typeface="Calibri" panose="020F0502020204030204" pitchFamily="34" charset="0"/>
              </a:rPr>
              <a:t>Les adresses d'hôte contenant uniquement des 0 ou uniquement des 1 peuvent être attribuées à un périphérique. </a:t>
            </a:r>
          </a:p>
          <a:p>
            <a:pPr marL="342900" indent="-342900" algn="just">
              <a:buFont typeface="Arial" panose="020B0604020202020204" pitchFamily="34" charset="0"/>
              <a:buChar char="•"/>
            </a:pPr>
            <a:endParaRPr lang="fr-FR" sz="2400" dirty="0">
              <a:solidFill>
                <a:srgbClr val="333333"/>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fr-FR" sz="2400" dirty="0">
                <a:solidFill>
                  <a:srgbClr val="333333"/>
                </a:solidFill>
                <a:latin typeface="Calibri" panose="020F0502020204030204" pitchFamily="34" charset="0"/>
                <a:cs typeface="Calibri" panose="020F0502020204030204" pitchFamily="34" charset="0"/>
              </a:rPr>
              <a:t>L'adresse contenant uniquement des 1 peut être attribuée, puisque les adresses de diffusion ne sont pas utilisées dans IPv6. </a:t>
            </a:r>
          </a:p>
          <a:p>
            <a:pPr marL="342900" indent="-342900" algn="just">
              <a:buFont typeface="Arial" panose="020B0604020202020204" pitchFamily="34" charset="0"/>
              <a:buChar char="•"/>
            </a:pPr>
            <a:endParaRPr lang="fr-FR" sz="2400" dirty="0">
              <a:solidFill>
                <a:srgbClr val="333333"/>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fr-FR" sz="2400" dirty="0">
                <a:solidFill>
                  <a:srgbClr val="333333"/>
                </a:solidFill>
                <a:latin typeface="Calibri" panose="020F0502020204030204" pitchFamily="34" charset="0"/>
                <a:cs typeface="Calibri" panose="020F0502020204030204" pitchFamily="34" charset="0"/>
              </a:rPr>
              <a:t>L'adresse contenant uniquement des 0 peut également être utilisée, mais elle est réservée comme adresse </a:t>
            </a:r>
            <a:r>
              <a:rPr lang="fr-FR" sz="2400" dirty="0" err="1">
                <a:solidFill>
                  <a:srgbClr val="333333"/>
                </a:solidFill>
                <a:latin typeface="Calibri" panose="020F0502020204030204" pitchFamily="34" charset="0"/>
                <a:cs typeface="Calibri" panose="020F0502020204030204" pitchFamily="34" charset="0"/>
              </a:rPr>
              <a:t>anycast</a:t>
            </a:r>
            <a:r>
              <a:rPr lang="fr-FR" sz="2400" dirty="0">
                <a:solidFill>
                  <a:srgbClr val="333333"/>
                </a:solidFill>
                <a:latin typeface="Calibri" panose="020F0502020204030204" pitchFamily="34" charset="0"/>
                <a:cs typeface="Calibri" panose="020F0502020204030204" pitchFamily="34" charset="0"/>
              </a:rPr>
              <a:t> de routeur de sous-réseau, et elle ne doit être attribuée qu'aux routeurs.</a:t>
            </a:r>
            <a:endParaRPr lang="en-US" sz="2400" dirty="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111576" y="3470564"/>
            <a:ext cx="1873088" cy="1058080"/>
          </a:xfrm>
          <a:prstGeom prst="rect">
            <a:avLst/>
          </a:prstGeom>
        </p:spPr>
      </p:pic>
      <p:pic>
        <p:nvPicPr>
          <p:cNvPr id="8" name="Picture 7"/>
          <p:cNvPicPr>
            <a:picLocks noChangeAspect="1"/>
          </p:cNvPicPr>
          <p:nvPr/>
        </p:nvPicPr>
        <p:blipFill>
          <a:blip r:embed="rId3"/>
          <a:stretch>
            <a:fillRect/>
          </a:stretch>
        </p:blipFill>
        <p:spPr>
          <a:xfrm>
            <a:off x="9954489" y="3470564"/>
            <a:ext cx="2068037" cy="976573"/>
          </a:xfrm>
          <a:prstGeom prst="rect">
            <a:avLst/>
          </a:prstGeom>
        </p:spPr>
      </p:pic>
      <p:sp>
        <p:nvSpPr>
          <p:cNvPr id="9" name="Titre 1">
            <a:extLst>
              <a:ext uri="{FF2B5EF4-FFF2-40B4-BE49-F238E27FC236}">
                <a16:creationId xmlns:a16="http://schemas.microsoft.com/office/drawing/2014/main" id="{350C197B-553E-4915-9522-1D97C7EC2051}"/>
              </a:ext>
            </a:extLst>
          </p:cNvPr>
          <p:cNvSpPr txBox="1">
            <a:spLocks/>
          </p:cNvSpPr>
          <p:nvPr/>
        </p:nvSpPr>
        <p:spPr>
          <a:xfrm>
            <a:off x="1085200" y="96589"/>
            <a:ext cx="10515600" cy="237412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i="1" dirty="0">
                <a:solidFill>
                  <a:schemeClr val="tx1"/>
                </a:solidFill>
                <a:latin typeface="Calibri" panose="020F0502020204030204" pitchFamily="34" charset="0"/>
                <a:cs typeface="Calibri" panose="020F0502020204030204" pitchFamily="34" charset="0"/>
              </a:rPr>
              <a:t>Adresses de </a:t>
            </a:r>
            <a:r>
              <a:rPr lang="fr-FR" b="1" i="1" dirty="0">
                <a:solidFill>
                  <a:schemeClr val="accent1">
                    <a:lumMod val="75000"/>
                  </a:schemeClr>
                </a:solidFill>
                <a:latin typeface="Calibri" panose="020F0502020204030204" pitchFamily="34" charset="0"/>
                <a:cs typeface="Calibri" panose="020F0502020204030204" pitchFamily="34" charset="0"/>
              </a:rPr>
              <a:t>monodiffusion</a:t>
            </a:r>
            <a:r>
              <a:rPr lang="fr-FR" b="1" i="1" dirty="0">
                <a:solidFill>
                  <a:schemeClr val="tx1"/>
                </a:solidFill>
                <a:latin typeface="Calibri" panose="020F0502020204030204" pitchFamily="34" charset="0"/>
                <a:cs typeface="Calibri" panose="020F0502020204030204" pitchFamily="34" charset="0"/>
              </a:rPr>
              <a:t> IPv6</a:t>
            </a:r>
            <a:r>
              <a:rPr lang="fr-FR" b="1" i="1" dirty="0">
                <a:solidFill>
                  <a:srgbClr val="C00000"/>
                </a:solidFill>
                <a:latin typeface="Calibri" panose="020F0502020204030204" pitchFamily="34" charset="0"/>
                <a:cs typeface="Calibri" panose="020F0502020204030204" pitchFamily="34" charset="0"/>
              </a:rPr>
              <a:t/>
            </a:r>
            <a:br>
              <a:rPr lang="fr-FR" b="1" i="1" dirty="0">
                <a:solidFill>
                  <a:srgbClr val="C00000"/>
                </a:solidFill>
                <a:latin typeface="Calibri" panose="020F0502020204030204" pitchFamily="34" charset="0"/>
                <a:cs typeface="Calibri" panose="020F0502020204030204" pitchFamily="34" charset="0"/>
              </a:rPr>
            </a:br>
            <a:r>
              <a:rPr lang="fr-FR" sz="3100" b="1" dirty="0">
                <a:solidFill>
                  <a:srgbClr val="C00000"/>
                </a:solidFill>
                <a:latin typeface="Calibri" panose="020F0502020204030204" pitchFamily="34" charset="0"/>
                <a:cs typeface="Calibri" panose="020F0502020204030204" pitchFamily="34" charset="0"/>
              </a:rPr>
              <a:t>La structure d'une adresse de monodiffusion</a:t>
            </a:r>
          </a:p>
          <a:p>
            <a:r>
              <a:rPr lang="fr-FR" sz="3100" b="1" dirty="0">
                <a:solidFill>
                  <a:srgbClr val="C00000"/>
                </a:solidFill>
                <a:latin typeface="Calibri" panose="020F0502020204030204" pitchFamily="34" charset="0"/>
                <a:cs typeface="Calibri" panose="020F0502020204030204" pitchFamily="34" charset="0"/>
              </a:rPr>
              <a:t>globale IPv6</a:t>
            </a:r>
            <a:r>
              <a:rPr lang="fr-FR" b="1" i="1" dirty="0">
                <a:solidFill>
                  <a:srgbClr val="C00000"/>
                </a:solidFill>
                <a:latin typeface="Calibri" panose="020F0502020204030204" pitchFamily="34" charset="0"/>
                <a:cs typeface="Calibri" panose="020F0502020204030204" pitchFamily="34" charset="0"/>
              </a:rPr>
              <a:t/>
            </a:r>
            <a:br>
              <a:rPr lang="fr-FR" b="1" i="1" dirty="0">
                <a:solidFill>
                  <a:srgbClr val="C00000"/>
                </a:solidFill>
                <a:latin typeface="Calibri" panose="020F0502020204030204" pitchFamily="34" charset="0"/>
                <a:cs typeface="Calibri" panose="020F0502020204030204" pitchFamily="34" charset="0"/>
              </a:rPr>
            </a:br>
            <a:endParaRPr lang="fr-FR" b="1" i="1"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1123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4EA0E9-6AA5-4C72-ADD8-CBD3FCBC5038}" type="slidenum">
              <a:rPr lang="fr-FR" smtClean="0"/>
              <a:pPr/>
              <a:t>26</a:t>
            </a:fld>
            <a:endParaRPr lang="fr-FR"/>
          </a:p>
        </p:txBody>
      </p:sp>
      <p:pic>
        <p:nvPicPr>
          <p:cNvPr id="6" name="Picture 5"/>
          <p:cNvPicPr>
            <a:picLocks noChangeAspect="1"/>
          </p:cNvPicPr>
          <p:nvPr/>
        </p:nvPicPr>
        <p:blipFill>
          <a:blip r:embed="rId2"/>
          <a:stretch>
            <a:fillRect/>
          </a:stretch>
        </p:blipFill>
        <p:spPr>
          <a:xfrm>
            <a:off x="161925" y="1690688"/>
            <a:ext cx="6838443" cy="5167312"/>
          </a:xfrm>
          <a:prstGeom prst="rect">
            <a:avLst/>
          </a:prstGeom>
        </p:spPr>
      </p:pic>
      <p:sp>
        <p:nvSpPr>
          <p:cNvPr id="7" name="Rectangle 6"/>
          <p:cNvSpPr/>
          <p:nvPr/>
        </p:nvSpPr>
        <p:spPr>
          <a:xfrm>
            <a:off x="1787236" y="1668174"/>
            <a:ext cx="3532909" cy="283585"/>
          </a:xfrm>
          <a:prstGeom prst="rect">
            <a:avLst/>
          </a:prstGeom>
          <a:solidFill>
            <a:schemeClr val="accent1">
              <a:alpha val="0"/>
            </a:schemeClr>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7141430" y="1809966"/>
            <a:ext cx="4879120" cy="4546384"/>
          </a:xfrm>
          <a:prstGeom prst="rect">
            <a:avLst/>
          </a:prstGeom>
        </p:spPr>
        <p:txBody>
          <a:bodyPr wrap="square">
            <a:spAutoFit/>
          </a:bodyPr>
          <a:lstStyle/>
          <a:p>
            <a:pPr algn="just"/>
            <a:r>
              <a:rPr lang="fr-FR" sz="2200" dirty="0">
                <a:solidFill>
                  <a:srgbClr val="333333"/>
                </a:solidFill>
                <a:latin typeface="Calibri" panose="020F0502020204030204" pitchFamily="34" charset="0"/>
                <a:cs typeface="Calibri" panose="020F0502020204030204" pitchFamily="34" charset="0"/>
              </a:rPr>
              <a:t>La plupart des commandes de configuration et de vérification IPv6 de Cisco IOS sont semblables à celles utilisées pour l'IPv4. </a:t>
            </a:r>
          </a:p>
          <a:p>
            <a:pPr marL="342900" indent="-342900" algn="just">
              <a:buFont typeface="Arial" panose="020B0604020202020204" pitchFamily="34" charset="0"/>
              <a:buChar char="•"/>
            </a:pPr>
            <a:r>
              <a:rPr lang="fr-FR" sz="2200" dirty="0">
                <a:solidFill>
                  <a:srgbClr val="333333"/>
                </a:solidFill>
                <a:latin typeface="Calibri" panose="020F0502020204030204" pitchFamily="34" charset="0"/>
                <a:cs typeface="Calibri" panose="020F0502020204030204" pitchFamily="34" charset="0"/>
              </a:rPr>
              <a:t>La seule différence est l'utilisation d'</a:t>
            </a:r>
            <a:r>
              <a:rPr lang="fr-FR" sz="2200" b="1" dirty="0">
                <a:solidFill>
                  <a:srgbClr val="333333"/>
                </a:solidFill>
                <a:latin typeface="Calibri" panose="020F0502020204030204" pitchFamily="34" charset="0"/>
                <a:cs typeface="Calibri" panose="020F0502020204030204" pitchFamily="34" charset="0"/>
              </a:rPr>
              <a:t>ipv6</a:t>
            </a:r>
            <a:r>
              <a:rPr lang="fr-FR" sz="2200" dirty="0">
                <a:solidFill>
                  <a:srgbClr val="333333"/>
                </a:solidFill>
                <a:latin typeface="Calibri" panose="020F0502020204030204" pitchFamily="34" charset="0"/>
                <a:cs typeface="Calibri" panose="020F0502020204030204" pitchFamily="34" charset="0"/>
              </a:rPr>
              <a:t> au lieu d'</a:t>
            </a:r>
            <a:r>
              <a:rPr lang="fr-FR" sz="2200" b="1" dirty="0">
                <a:solidFill>
                  <a:srgbClr val="333333"/>
                </a:solidFill>
                <a:latin typeface="Calibri" panose="020F0502020204030204" pitchFamily="34" charset="0"/>
                <a:cs typeface="Calibri" panose="020F0502020204030204" pitchFamily="34" charset="0"/>
              </a:rPr>
              <a:t>ipv4 </a:t>
            </a:r>
            <a:r>
              <a:rPr lang="fr-FR" sz="2200" dirty="0">
                <a:solidFill>
                  <a:srgbClr val="333333"/>
                </a:solidFill>
                <a:latin typeface="Calibri" panose="020F0502020204030204" pitchFamily="34" charset="0"/>
                <a:cs typeface="Calibri" panose="020F0502020204030204" pitchFamily="34" charset="0"/>
              </a:rPr>
              <a:t>dans les commandes.</a:t>
            </a:r>
          </a:p>
          <a:p>
            <a:pPr marL="342900" indent="-342900" algn="just">
              <a:buFont typeface="Arial" panose="020B0604020202020204" pitchFamily="34" charset="0"/>
              <a:buChar char="•"/>
            </a:pPr>
            <a:endParaRPr lang="fr-FR" sz="2200" dirty="0">
              <a:solidFill>
                <a:srgbClr val="333333"/>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fr-FR" sz="2200" dirty="0">
                <a:solidFill>
                  <a:srgbClr val="333333"/>
                </a:solidFill>
                <a:latin typeface="Calibri" panose="020F0502020204030204" pitchFamily="34" charset="0"/>
                <a:cs typeface="Calibri" panose="020F0502020204030204" pitchFamily="34" charset="0"/>
              </a:rPr>
              <a:t>La commande permettant de configurer une adresse de monodiffusion globale sur une interface est </a:t>
            </a:r>
            <a:r>
              <a:rPr lang="fr-FR" sz="2200" b="1" dirty="0">
                <a:solidFill>
                  <a:srgbClr val="CA1814"/>
                </a:solidFill>
                <a:latin typeface="Calibri" panose="020F0502020204030204" pitchFamily="34" charset="0"/>
                <a:cs typeface="Calibri" panose="020F0502020204030204" pitchFamily="34" charset="0"/>
              </a:rPr>
              <a:t>ipv6 </a:t>
            </a:r>
            <a:r>
              <a:rPr lang="fr-FR" sz="2200" b="1" dirty="0" err="1">
                <a:solidFill>
                  <a:srgbClr val="CA1814"/>
                </a:solidFill>
                <a:latin typeface="Calibri" panose="020F0502020204030204" pitchFamily="34" charset="0"/>
                <a:cs typeface="Calibri" panose="020F0502020204030204" pitchFamily="34" charset="0"/>
              </a:rPr>
              <a:t>address</a:t>
            </a:r>
            <a:r>
              <a:rPr lang="fr-FR" sz="2200" i="1" dirty="0">
                <a:solidFill>
                  <a:srgbClr val="CA1814"/>
                </a:solidFill>
                <a:latin typeface="Calibri" panose="020F0502020204030204" pitchFamily="34" charset="0"/>
                <a:cs typeface="Calibri" panose="020F0502020204030204" pitchFamily="34" charset="0"/>
              </a:rPr>
              <a:t> (adresse IPv6/longueur du préfixe)</a:t>
            </a:r>
            <a:endParaRPr lang="fr-FR" sz="2200" b="0" i="0" dirty="0">
              <a:solidFill>
                <a:srgbClr val="CA1814"/>
              </a:solidFill>
              <a:effectLst/>
              <a:latin typeface="Calibri" panose="020F0502020204030204" pitchFamily="34" charset="0"/>
              <a:cs typeface="Calibri" panose="020F0502020204030204" pitchFamily="34" charset="0"/>
            </a:endParaRPr>
          </a:p>
        </p:txBody>
      </p:sp>
      <p:sp>
        <p:nvSpPr>
          <p:cNvPr id="8" name="Titre 1">
            <a:extLst>
              <a:ext uri="{FF2B5EF4-FFF2-40B4-BE49-F238E27FC236}">
                <a16:creationId xmlns:a16="http://schemas.microsoft.com/office/drawing/2014/main" id="{81AF3A09-FBCE-4327-93A3-C2DE4A16C60E}"/>
              </a:ext>
            </a:extLst>
          </p:cNvPr>
          <p:cNvSpPr txBox="1">
            <a:spLocks/>
          </p:cNvSpPr>
          <p:nvPr/>
        </p:nvSpPr>
        <p:spPr>
          <a:xfrm>
            <a:off x="1147193" y="58080"/>
            <a:ext cx="10515600" cy="189367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i="1" dirty="0">
                <a:solidFill>
                  <a:schemeClr val="tx1"/>
                </a:solidFill>
                <a:latin typeface="Calibri" panose="020F0502020204030204" pitchFamily="34" charset="0"/>
                <a:cs typeface="Calibri" panose="020F0502020204030204" pitchFamily="34" charset="0"/>
              </a:rPr>
              <a:t>Adresses de </a:t>
            </a:r>
            <a:r>
              <a:rPr lang="fr-FR" b="1" i="1" dirty="0">
                <a:solidFill>
                  <a:schemeClr val="accent1">
                    <a:lumMod val="75000"/>
                  </a:schemeClr>
                </a:solidFill>
                <a:latin typeface="Calibri" panose="020F0502020204030204" pitchFamily="34" charset="0"/>
                <a:cs typeface="Calibri" panose="020F0502020204030204" pitchFamily="34" charset="0"/>
              </a:rPr>
              <a:t>monodiffusion</a:t>
            </a:r>
            <a:r>
              <a:rPr lang="fr-FR" b="1" i="1" dirty="0">
                <a:solidFill>
                  <a:schemeClr val="tx1"/>
                </a:solidFill>
                <a:latin typeface="Calibri" panose="020F0502020204030204" pitchFamily="34" charset="0"/>
                <a:cs typeface="Calibri" panose="020F0502020204030204" pitchFamily="34" charset="0"/>
              </a:rPr>
              <a:t> IPv6</a:t>
            </a:r>
            <a:r>
              <a:rPr lang="fr-FR" b="1" i="1" dirty="0">
                <a:solidFill>
                  <a:srgbClr val="C00000"/>
                </a:solidFill>
                <a:latin typeface="Calibri" panose="020F0502020204030204" pitchFamily="34" charset="0"/>
                <a:cs typeface="Calibri" panose="020F0502020204030204" pitchFamily="34" charset="0"/>
              </a:rPr>
              <a:t/>
            </a:r>
            <a:br>
              <a:rPr lang="fr-FR" b="1" i="1" dirty="0">
                <a:solidFill>
                  <a:srgbClr val="C00000"/>
                </a:solidFill>
                <a:latin typeface="Calibri" panose="020F0502020204030204" pitchFamily="34" charset="0"/>
                <a:cs typeface="Calibri" panose="020F0502020204030204" pitchFamily="34" charset="0"/>
              </a:rPr>
            </a:br>
            <a:r>
              <a:rPr lang="fr-FR" sz="2800" b="1" dirty="0">
                <a:solidFill>
                  <a:srgbClr val="C00000"/>
                </a:solidFill>
                <a:latin typeface="Calibri" panose="020F0502020204030204" pitchFamily="34" charset="0"/>
                <a:cs typeface="Calibri" panose="020F0502020204030204" pitchFamily="34" charset="0"/>
              </a:rPr>
              <a:t>Configuration statique d'une adresse de diffusion globale</a:t>
            </a:r>
            <a:r>
              <a:rPr lang="fr-FR" b="1" i="1" dirty="0">
                <a:solidFill>
                  <a:srgbClr val="C00000"/>
                </a:solidFill>
                <a:latin typeface="Calibri" panose="020F0502020204030204" pitchFamily="34" charset="0"/>
                <a:cs typeface="Calibri" panose="020F0502020204030204" pitchFamily="34" charset="0"/>
              </a:rPr>
              <a:t/>
            </a:r>
            <a:br>
              <a:rPr lang="fr-FR" b="1" i="1" dirty="0">
                <a:solidFill>
                  <a:srgbClr val="C00000"/>
                </a:solidFill>
                <a:latin typeface="Calibri" panose="020F0502020204030204" pitchFamily="34" charset="0"/>
                <a:cs typeface="Calibri" panose="020F0502020204030204" pitchFamily="34" charset="0"/>
              </a:rPr>
            </a:br>
            <a:endParaRPr lang="fr-FR" b="1" i="1"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5548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38570" y="1966118"/>
            <a:ext cx="5922347" cy="4891881"/>
          </a:xfrm>
          <a:prstGeom prst="rect">
            <a:avLst/>
          </a:prstGeom>
        </p:spPr>
      </p:pic>
      <p:sp>
        <p:nvSpPr>
          <p:cNvPr id="4" name="Slide Number Placeholder 3"/>
          <p:cNvSpPr>
            <a:spLocks noGrp="1"/>
          </p:cNvSpPr>
          <p:nvPr>
            <p:ph type="sldNum" sz="quarter" idx="12"/>
          </p:nvPr>
        </p:nvSpPr>
        <p:spPr/>
        <p:txBody>
          <a:bodyPr/>
          <a:lstStyle/>
          <a:p>
            <a:fld id="{194EA0E9-6AA5-4C72-ADD8-CBD3FCBC5038}" type="slidenum">
              <a:rPr lang="fr-FR" smtClean="0"/>
              <a:pPr/>
              <a:t>27</a:t>
            </a:fld>
            <a:endParaRPr lang="fr-FR" dirty="0"/>
          </a:p>
        </p:txBody>
      </p:sp>
      <p:sp>
        <p:nvSpPr>
          <p:cNvPr id="6" name="Rectangle 5"/>
          <p:cNvSpPr/>
          <p:nvPr/>
        </p:nvSpPr>
        <p:spPr>
          <a:xfrm>
            <a:off x="338570" y="1970246"/>
            <a:ext cx="3532909" cy="283585"/>
          </a:xfrm>
          <a:prstGeom prst="rect">
            <a:avLst/>
          </a:prstGeom>
          <a:solidFill>
            <a:schemeClr val="accent1">
              <a:alpha val="0"/>
            </a:schemeClr>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 name="Rectangle 7"/>
          <p:cNvSpPr/>
          <p:nvPr/>
        </p:nvSpPr>
        <p:spPr>
          <a:xfrm>
            <a:off x="6566950" y="2184716"/>
            <a:ext cx="5286480" cy="3477875"/>
          </a:xfrm>
          <a:prstGeom prst="rect">
            <a:avLst/>
          </a:prstGeom>
        </p:spPr>
        <p:txBody>
          <a:bodyPr wrap="square">
            <a:spAutoFit/>
          </a:bodyPr>
          <a:lstStyle/>
          <a:p>
            <a:pPr marL="342900" indent="-342900" algn="just">
              <a:buFont typeface="Arial" panose="020B0604020202020204" pitchFamily="34" charset="0"/>
              <a:buChar char="•"/>
            </a:pPr>
            <a:r>
              <a:rPr lang="fr-FR" sz="2200" dirty="0">
                <a:latin typeface="Calibri" panose="020F0502020204030204" pitchFamily="34" charset="0"/>
                <a:cs typeface="Calibri" panose="020F0502020204030204" pitchFamily="34" charset="0"/>
              </a:rPr>
              <a:t>La configuration manuelle de l'adresse IPv6 sur un hôte est similaire à celle d'une adresse IPv4.</a:t>
            </a:r>
          </a:p>
          <a:p>
            <a:pPr marL="342900" indent="-342900" algn="just">
              <a:buFont typeface="Arial" panose="020B0604020202020204" pitchFamily="34" charset="0"/>
              <a:buChar char="•"/>
            </a:pPr>
            <a:endParaRPr lang="fr-FR" sz="22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fr-FR" sz="2200" dirty="0">
                <a:latin typeface="Calibri" panose="020F0502020204030204" pitchFamily="34" charset="0"/>
                <a:cs typeface="Calibri" panose="020F0502020204030204" pitchFamily="34" charset="0"/>
              </a:rPr>
              <a:t>L'adresse de la passerelle par défaut configurée peut également être celle de l'adresse </a:t>
            </a:r>
            <a:r>
              <a:rPr lang="fr-FR" sz="2200" dirty="0" err="1">
                <a:latin typeface="Calibri" panose="020F0502020204030204" pitchFamily="34" charset="0"/>
                <a:cs typeface="Calibri" panose="020F0502020204030204" pitchFamily="34" charset="0"/>
              </a:rPr>
              <a:t>link</a:t>
            </a:r>
            <a:r>
              <a:rPr lang="fr-FR" sz="2200" dirty="0">
                <a:latin typeface="Calibri" panose="020F0502020204030204" pitchFamily="34" charset="0"/>
                <a:cs typeface="Calibri" panose="020F0502020204030204" pitchFamily="34" charset="0"/>
              </a:rPr>
              <a:t>-local de l'interface </a:t>
            </a:r>
            <a:r>
              <a:rPr lang="fr-FR" sz="2200" dirty="0" err="1">
                <a:latin typeface="Calibri" panose="020F0502020204030204" pitchFamily="34" charset="0"/>
                <a:cs typeface="Calibri" panose="020F0502020204030204" pitchFamily="34" charset="0"/>
              </a:rPr>
              <a:t>GigabitEthernet</a:t>
            </a:r>
            <a:r>
              <a:rPr lang="fr-FR" sz="2200" dirty="0">
                <a:latin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endParaRPr lang="fr-FR" sz="22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US" sz="2200" dirty="0">
              <a:latin typeface="Calibri" panose="020F0502020204030204" pitchFamily="34" charset="0"/>
              <a:cs typeface="Calibri" panose="020F0502020204030204" pitchFamily="34" charset="0"/>
            </a:endParaRPr>
          </a:p>
        </p:txBody>
      </p:sp>
      <p:sp>
        <p:nvSpPr>
          <p:cNvPr id="9" name="Titre 1">
            <a:extLst>
              <a:ext uri="{FF2B5EF4-FFF2-40B4-BE49-F238E27FC236}">
                <a16:creationId xmlns:a16="http://schemas.microsoft.com/office/drawing/2014/main" id="{E16CC417-85B5-466A-A128-F5CF85CED5F6}"/>
              </a:ext>
            </a:extLst>
          </p:cNvPr>
          <p:cNvSpPr txBox="1">
            <a:spLocks/>
          </p:cNvSpPr>
          <p:nvPr/>
        </p:nvSpPr>
        <p:spPr>
          <a:xfrm>
            <a:off x="1309150" y="88482"/>
            <a:ext cx="10515600" cy="187763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i="1" dirty="0">
                <a:solidFill>
                  <a:schemeClr val="tx1"/>
                </a:solidFill>
                <a:latin typeface="Calibri" panose="020F0502020204030204" pitchFamily="34" charset="0"/>
                <a:cs typeface="Calibri" panose="020F0502020204030204" pitchFamily="34" charset="0"/>
              </a:rPr>
              <a:t>Adresses de </a:t>
            </a:r>
            <a:r>
              <a:rPr lang="fr-FR" b="1" i="1" dirty="0">
                <a:solidFill>
                  <a:schemeClr val="accent1">
                    <a:lumMod val="75000"/>
                  </a:schemeClr>
                </a:solidFill>
                <a:latin typeface="Calibri" panose="020F0502020204030204" pitchFamily="34" charset="0"/>
                <a:cs typeface="Calibri" panose="020F0502020204030204" pitchFamily="34" charset="0"/>
              </a:rPr>
              <a:t>monodiffusion</a:t>
            </a:r>
            <a:r>
              <a:rPr lang="fr-FR" b="1" i="1" dirty="0">
                <a:solidFill>
                  <a:schemeClr val="tx1"/>
                </a:solidFill>
                <a:latin typeface="Calibri" panose="020F0502020204030204" pitchFamily="34" charset="0"/>
                <a:cs typeface="Calibri" panose="020F0502020204030204" pitchFamily="34" charset="0"/>
              </a:rPr>
              <a:t> IPv6</a:t>
            </a:r>
            <a:r>
              <a:rPr lang="fr-FR" b="1" i="1" dirty="0">
                <a:solidFill>
                  <a:srgbClr val="C00000"/>
                </a:solidFill>
                <a:latin typeface="Calibri" panose="020F0502020204030204" pitchFamily="34" charset="0"/>
                <a:cs typeface="Calibri" panose="020F0502020204030204" pitchFamily="34" charset="0"/>
              </a:rPr>
              <a:t/>
            </a:r>
            <a:br>
              <a:rPr lang="fr-FR" b="1" i="1" dirty="0">
                <a:solidFill>
                  <a:srgbClr val="C00000"/>
                </a:solidFill>
                <a:latin typeface="Calibri" panose="020F0502020204030204" pitchFamily="34" charset="0"/>
                <a:cs typeface="Calibri" panose="020F0502020204030204" pitchFamily="34" charset="0"/>
              </a:rPr>
            </a:br>
            <a:r>
              <a:rPr lang="fr-FR" sz="2800" b="1" dirty="0">
                <a:solidFill>
                  <a:srgbClr val="C00000"/>
                </a:solidFill>
                <a:latin typeface="Calibri" panose="020F0502020204030204" pitchFamily="34" charset="0"/>
                <a:cs typeface="Calibri" panose="020F0502020204030204" pitchFamily="34" charset="0"/>
              </a:rPr>
              <a:t>Configuration statique d'une adresse de diffusion globale</a:t>
            </a:r>
            <a:r>
              <a:rPr lang="fr-FR" b="1" i="1" dirty="0">
                <a:solidFill>
                  <a:srgbClr val="C00000"/>
                </a:solidFill>
                <a:latin typeface="Calibri" panose="020F0502020204030204" pitchFamily="34" charset="0"/>
                <a:cs typeface="Calibri" panose="020F0502020204030204" pitchFamily="34" charset="0"/>
              </a:rPr>
              <a:t/>
            </a:r>
            <a:br>
              <a:rPr lang="fr-FR" b="1" i="1" dirty="0">
                <a:solidFill>
                  <a:srgbClr val="C00000"/>
                </a:solidFill>
                <a:latin typeface="Calibri" panose="020F0502020204030204" pitchFamily="34" charset="0"/>
                <a:cs typeface="Calibri" panose="020F0502020204030204" pitchFamily="34" charset="0"/>
              </a:rPr>
            </a:br>
            <a:endParaRPr lang="fr-FR" b="1" i="1"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8862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4EA0E9-6AA5-4C72-ADD8-CBD3FCBC5038}" type="slidenum">
              <a:rPr lang="fr-FR" smtClean="0"/>
              <a:pPr/>
              <a:t>28</a:t>
            </a:fld>
            <a:endParaRPr lang="fr-FR"/>
          </a:p>
        </p:txBody>
      </p:sp>
      <p:sp>
        <p:nvSpPr>
          <p:cNvPr id="5" name="Rectangle 4"/>
          <p:cNvSpPr/>
          <p:nvPr/>
        </p:nvSpPr>
        <p:spPr>
          <a:xfrm>
            <a:off x="6705600" y="1868198"/>
            <a:ext cx="5045930" cy="4493538"/>
          </a:xfrm>
          <a:prstGeom prst="rect">
            <a:avLst/>
          </a:prstGeom>
        </p:spPr>
        <p:txBody>
          <a:bodyPr wrap="square">
            <a:spAutoFit/>
          </a:bodyPr>
          <a:lstStyle/>
          <a:p>
            <a:pPr algn="just"/>
            <a:r>
              <a:rPr lang="fr-FR" sz="2200" dirty="0">
                <a:latin typeface="Calibri" panose="020F0502020204030204" pitchFamily="34" charset="0"/>
                <a:cs typeface="Calibri" panose="020F0502020204030204" pitchFamily="34" charset="0"/>
              </a:rPr>
              <a:t>La configuration des adresses statiques sur les clients ne convient pas aux environnements de grande taille. Pour cette raison, la plupart des administrateurs de réseaux IPv6 utilisent l'attribution dynamique des adresses IPv6.</a:t>
            </a:r>
          </a:p>
          <a:p>
            <a:pPr algn="just"/>
            <a:endParaRPr lang="fr-FR" sz="2200" dirty="0">
              <a:latin typeface="Calibri" panose="020F0502020204030204" pitchFamily="34" charset="0"/>
              <a:cs typeface="Calibri" panose="020F0502020204030204" pitchFamily="34" charset="0"/>
            </a:endParaRPr>
          </a:p>
          <a:p>
            <a:pPr algn="just"/>
            <a:r>
              <a:rPr lang="fr-FR" sz="2200" dirty="0">
                <a:latin typeface="Calibri" panose="020F0502020204030204" pitchFamily="34" charset="0"/>
                <a:cs typeface="Calibri" panose="020F0502020204030204" pitchFamily="34" charset="0"/>
              </a:rPr>
              <a:t>Un périphérique peut obtenir automatiquement une adresse de diffusion globale IPv6 de deux façons :</a:t>
            </a:r>
          </a:p>
          <a:p>
            <a:pPr marL="800100" lvl="1" indent="-342900" algn="just">
              <a:buFont typeface="Wingdings" panose="05000000000000000000" pitchFamily="2" charset="2"/>
              <a:buChar char="Ø"/>
            </a:pPr>
            <a:r>
              <a:rPr lang="fr-FR" sz="2200" dirty="0">
                <a:latin typeface="Calibri" panose="020F0502020204030204" pitchFamily="34" charset="0"/>
                <a:cs typeface="Calibri" panose="020F0502020204030204" pitchFamily="34" charset="0"/>
              </a:rPr>
              <a:t>La configuration automatique des adresses sans état (SLAAC)</a:t>
            </a:r>
          </a:p>
          <a:p>
            <a:pPr marL="800100" lvl="1" indent="-342900" algn="just">
              <a:buFont typeface="Wingdings" panose="05000000000000000000" pitchFamily="2" charset="2"/>
              <a:buChar char="Ø"/>
            </a:pPr>
            <a:r>
              <a:rPr lang="fr-FR" sz="2200" dirty="0">
                <a:latin typeface="Calibri" panose="020F0502020204030204" pitchFamily="34" charset="0"/>
                <a:cs typeface="Calibri" panose="020F0502020204030204" pitchFamily="34" charset="0"/>
              </a:rPr>
              <a:t>DHCPv6 avec état.</a:t>
            </a:r>
          </a:p>
        </p:txBody>
      </p:sp>
      <p:pic>
        <p:nvPicPr>
          <p:cNvPr id="6" name="Picture 5"/>
          <p:cNvPicPr>
            <a:picLocks noChangeAspect="1"/>
          </p:cNvPicPr>
          <p:nvPr/>
        </p:nvPicPr>
        <p:blipFill>
          <a:blip r:embed="rId2"/>
          <a:stretch>
            <a:fillRect/>
          </a:stretch>
        </p:blipFill>
        <p:spPr>
          <a:xfrm>
            <a:off x="338570" y="1966118"/>
            <a:ext cx="5922347" cy="4891881"/>
          </a:xfrm>
          <a:prstGeom prst="rect">
            <a:avLst/>
          </a:prstGeom>
        </p:spPr>
      </p:pic>
      <p:sp>
        <p:nvSpPr>
          <p:cNvPr id="8" name="Rectangle 7"/>
          <p:cNvSpPr/>
          <p:nvPr/>
        </p:nvSpPr>
        <p:spPr>
          <a:xfrm>
            <a:off x="338570" y="3270726"/>
            <a:ext cx="3532909" cy="283585"/>
          </a:xfrm>
          <a:prstGeom prst="rect">
            <a:avLst/>
          </a:prstGeom>
          <a:solidFill>
            <a:schemeClr val="accent1">
              <a:alpha val="0"/>
            </a:schemeClr>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9" name="Titre 1">
            <a:extLst>
              <a:ext uri="{FF2B5EF4-FFF2-40B4-BE49-F238E27FC236}">
                <a16:creationId xmlns:a16="http://schemas.microsoft.com/office/drawing/2014/main" id="{3C288D1C-4418-45AD-A832-35E059985F6F}"/>
              </a:ext>
            </a:extLst>
          </p:cNvPr>
          <p:cNvSpPr txBox="1">
            <a:spLocks/>
          </p:cNvSpPr>
          <p:nvPr/>
        </p:nvSpPr>
        <p:spPr>
          <a:xfrm>
            <a:off x="1219519" y="261247"/>
            <a:ext cx="10515600" cy="1561118"/>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i="1" dirty="0">
                <a:solidFill>
                  <a:schemeClr val="tx1"/>
                </a:solidFill>
                <a:latin typeface="Calibri" panose="020F0502020204030204" pitchFamily="34" charset="0"/>
                <a:cs typeface="Calibri" panose="020F0502020204030204" pitchFamily="34" charset="0"/>
              </a:rPr>
              <a:t>Adresses de </a:t>
            </a:r>
            <a:r>
              <a:rPr lang="fr-FR" b="1" i="1" dirty="0">
                <a:solidFill>
                  <a:schemeClr val="accent1">
                    <a:lumMod val="75000"/>
                  </a:schemeClr>
                </a:solidFill>
                <a:latin typeface="Calibri" panose="020F0502020204030204" pitchFamily="34" charset="0"/>
                <a:cs typeface="Calibri" panose="020F0502020204030204" pitchFamily="34" charset="0"/>
              </a:rPr>
              <a:t>monodiffusion</a:t>
            </a:r>
            <a:r>
              <a:rPr lang="fr-FR" b="1" i="1" dirty="0">
                <a:solidFill>
                  <a:schemeClr val="tx1"/>
                </a:solidFill>
                <a:latin typeface="Calibri" panose="020F0502020204030204" pitchFamily="34" charset="0"/>
                <a:cs typeface="Calibri" panose="020F0502020204030204" pitchFamily="34" charset="0"/>
              </a:rPr>
              <a:t> IPv6</a:t>
            </a:r>
            <a:r>
              <a:rPr lang="fr-FR" b="1" dirty="0">
                <a:solidFill>
                  <a:srgbClr val="C00000"/>
                </a:solidFill>
                <a:latin typeface="Calibri" panose="020F0502020204030204" pitchFamily="34" charset="0"/>
                <a:cs typeface="Calibri" panose="020F0502020204030204" pitchFamily="34" charset="0"/>
              </a:rPr>
              <a:t/>
            </a:r>
            <a:br>
              <a:rPr lang="fr-FR" b="1" dirty="0">
                <a:solidFill>
                  <a:srgbClr val="C00000"/>
                </a:solidFill>
                <a:latin typeface="Calibri" panose="020F0502020204030204" pitchFamily="34" charset="0"/>
                <a:cs typeface="Calibri" panose="020F0502020204030204" pitchFamily="34" charset="0"/>
              </a:rPr>
            </a:br>
            <a:r>
              <a:rPr lang="fr-FR" sz="2800" b="1" dirty="0">
                <a:solidFill>
                  <a:srgbClr val="C00000"/>
                </a:solidFill>
                <a:latin typeface="Calibri" panose="020F0502020204030204" pitchFamily="34" charset="0"/>
                <a:cs typeface="Calibri" panose="020F0502020204030204" pitchFamily="34" charset="0"/>
              </a:rPr>
              <a:t>Configuration statique d'une adresse de diffusion globale</a:t>
            </a:r>
            <a:r>
              <a:rPr lang="fr-FR" b="1" dirty="0">
                <a:solidFill>
                  <a:srgbClr val="C00000"/>
                </a:solidFill>
                <a:latin typeface="Calibri" panose="020F0502020204030204" pitchFamily="34" charset="0"/>
                <a:cs typeface="Calibri" panose="020F0502020204030204" pitchFamily="34" charset="0"/>
              </a:rPr>
              <a:t/>
            </a:r>
            <a:br>
              <a:rPr lang="fr-FR" b="1" dirty="0">
                <a:solidFill>
                  <a:srgbClr val="C00000"/>
                </a:solidFill>
                <a:latin typeface="Calibri" panose="020F0502020204030204" pitchFamily="34" charset="0"/>
                <a:cs typeface="Calibri" panose="020F0502020204030204" pitchFamily="34" charset="0"/>
              </a:rPr>
            </a:br>
            <a:endParaRPr lang="fr-FR" b="1"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5559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4EA0E9-6AA5-4C72-ADD8-CBD3FCBC5038}" type="slidenum">
              <a:rPr lang="fr-FR" smtClean="0"/>
              <a:pPr/>
              <a:t>29</a:t>
            </a:fld>
            <a:endParaRPr lang="fr-FR"/>
          </a:p>
        </p:txBody>
      </p:sp>
      <p:sp>
        <p:nvSpPr>
          <p:cNvPr id="6" name="Titre 1"/>
          <p:cNvSpPr>
            <a:spLocks noGrp="1"/>
          </p:cNvSpPr>
          <p:nvPr>
            <p:ph type="title"/>
          </p:nvPr>
        </p:nvSpPr>
        <p:spPr>
          <a:xfrm>
            <a:off x="1418810" y="385445"/>
            <a:ext cx="10515600" cy="1446550"/>
          </a:xfrm>
        </p:spPr>
        <p:txBody>
          <a:bodyPr>
            <a:noAutofit/>
          </a:bodyPr>
          <a:lstStyle/>
          <a:p>
            <a:r>
              <a:rPr lang="fr-FR" b="1" i="1" dirty="0">
                <a:solidFill>
                  <a:schemeClr val="tx1"/>
                </a:solidFill>
                <a:latin typeface="Calibri" panose="020F0502020204030204" pitchFamily="34" charset="0"/>
                <a:cs typeface="Calibri" panose="020F0502020204030204" pitchFamily="34" charset="0"/>
              </a:rPr>
              <a:t>Adresses de </a:t>
            </a:r>
            <a:r>
              <a:rPr lang="fr-FR" b="1" i="1" dirty="0">
                <a:solidFill>
                  <a:schemeClr val="accent1">
                    <a:lumMod val="75000"/>
                  </a:schemeClr>
                </a:solidFill>
                <a:latin typeface="Calibri" panose="020F0502020204030204" pitchFamily="34" charset="0"/>
                <a:cs typeface="Calibri" panose="020F0502020204030204" pitchFamily="34" charset="0"/>
              </a:rPr>
              <a:t>monodiffusion</a:t>
            </a:r>
            <a:r>
              <a:rPr lang="fr-FR" b="1" i="1" dirty="0">
                <a:solidFill>
                  <a:schemeClr val="tx1"/>
                </a:solidFill>
                <a:latin typeface="Calibri" panose="020F0502020204030204" pitchFamily="34" charset="0"/>
                <a:cs typeface="Calibri" panose="020F0502020204030204" pitchFamily="34" charset="0"/>
              </a:rPr>
              <a:t> IPv6</a:t>
            </a:r>
            <a:r>
              <a:rPr lang="fr-FR" sz="3200" b="1" i="1" dirty="0">
                <a:solidFill>
                  <a:srgbClr val="C00000"/>
                </a:solidFill>
                <a:latin typeface="Calibri" panose="020F0502020204030204" pitchFamily="34" charset="0"/>
                <a:cs typeface="Calibri" panose="020F0502020204030204" pitchFamily="34" charset="0"/>
              </a:rPr>
              <a:t/>
            </a:r>
            <a:br>
              <a:rPr lang="fr-FR" sz="3200" b="1" i="1" dirty="0">
                <a:solidFill>
                  <a:srgbClr val="C00000"/>
                </a:solidFill>
                <a:latin typeface="Calibri" panose="020F0502020204030204" pitchFamily="34" charset="0"/>
                <a:cs typeface="Calibri" panose="020F0502020204030204" pitchFamily="34" charset="0"/>
              </a:rPr>
            </a:br>
            <a:r>
              <a:rPr lang="fr-FR" sz="2500" b="1" dirty="0">
                <a:solidFill>
                  <a:srgbClr val="C00000"/>
                </a:solidFill>
                <a:latin typeface="Calibri" panose="020F0502020204030204" pitchFamily="34" charset="0"/>
                <a:cs typeface="Calibri" panose="020F0502020204030204" pitchFamily="34" charset="0"/>
              </a:rPr>
              <a:t>Méthode EUI-64 et génération aléatoire</a:t>
            </a:r>
            <a:r>
              <a:rPr lang="fr-FR" sz="3200" i="1" dirty="0">
                <a:latin typeface="Calibri" panose="020F0502020204030204" pitchFamily="34" charset="0"/>
                <a:cs typeface="Calibri" panose="020F0502020204030204" pitchFamily="34" charset="0"/>
              </a:rPr>
              <a:t/>
            </a:r>
            <a:br>
              <a:rPr lang="fr-FR" sz="3200" i="1" dirty="0">
                <a:latin typeface="Calibri" panose="020F0502020204030204" pitchFamily="34" charset="0"/>
                <a:cs typeface="Calibri" panose="020F0502020204030204" pitchFamily="34" charset="0"/>
              </a:rPr>
            </a:br>
            <a:endParaRPr lang="fr-FR" sz="3200" b="1" i="1" dirty="0">
              <a:latin typeface="Calibri" panose="020F0502020204030204" pitchFamily="34" charset="0"/>
              <a:cs typeface="Calibri" panose="020F0502020204030204" pitchFamily="34" charset="0"/>
            </a:endParaRPr>
          </a:p>
        </p:txBody>
      </p:sp>
      <p:pic>
        <p:nvPicPr>
          <p:cNvPr id="8" name="Picture 7"/>
          <p:cNvPicPr>
            <a:picLocks noChangeAspect="1"/>
          </p:cNvPicPr>
          <p:nvPr/>
        </p:nvPicPr>
        <p:blipFill>
          <a:blip r:embed="rId2"/>
          <a:stretch>
            <a:fillRect/>
          </a:stretch>
        </p:blipFill>
        <p:spPr>
          <a:xfrm>
            <a:off x="6116320" y="1430337"/>
            <a:ext cx="6075680" cy="4767263"/>
          </a:xfrm>
          <a:prstGeom prst="rect">
            <a:avLst/>
          </a:prstGeom>
        </p:spPr>
      </p:pic>
      <p:sp>
        <p:nvSpPr>
          <p:cNvPr id="9" name="Rectangle 8"/>
          <p:cNvSpPr/>
          <p:nvPr/>
        </p:nvSpPr>
        <p:spPr>
          <a:xfrm>
            <a:off x="264160" y="3335278"/>
            <a:ext cx="5445760" cy="3477875"/>
          </a:xfrm>
          <a:prstGeom prst="rect">
            <a:avLst/>
          </a:prstGeom>
        </p:spPr>
        <p:txBody>
          <a:bodyPr wrap="square">
            <a:spAutoFit/>
          </a:bodyPr>
          <a:lstStyle/>
          <a:p>
            <a:pPr algn="just"/>
            <a:r>
              <a:rPr lang="fr-FR" sz="2200" dirty="0">
                <a:solidFill>
                  <a:srgbClr val="333333"/>
                </a:solidFill>
                <a:latin typeface="Calibri" panose="020F0502020204030204" pitchFamily="34" charset="0"/>
                <a:cs typeface="Calibri" panose="020F0502020204030204" pitchFamily="34" charset="0"/>
              </a:rPr>
              <a:t>Un ID d'interface EUI-64 est représenté au format binaire et comprend trois parties :</a:t>
            </a:r>
          </a:p>
          <a:p>
            <a:pPr marL="342900" indent="-342900" algn="just">
              <a:buFont typeface="Arial" panose="020B0604020202020204" pitchFamily="34" charset="0"/>
              <a:buChar char="•"/>
            </a:pPr>
            <a:r>
              <a:rPr lang="fr-FR" sz="2200" dirty="0">
                <a:solidFill>
                  <a:srgbClr val="333333"/>
                </a:solidFill>
                <a:latin typeface="Calibri" panose="020F0502020204030204" pitchFamily="34" charset="0"/>
                <a:cs typeface="Calibri" panose="020F0502020204030204" pitchFamily="34" charset="0"/>
              </a:rPr>
              <a:t>le code OUI sur 24 bits, provenant de l'adresse MAC du client, mais dont le septième bit (universellement/localement, U/L) est inversé. </a:t>
            </a:r>
          </a:p>
          <a:p>
            <a:pPr marL="342900" indent="-342900" algn="just">
              <a:buFont typeface="Arial" panose="020B0604020202020204" pitchFamily="34" charset="0"/>
              <a:buChar char="•"/>
            </a:pPr>
            <a:r>
              <a:rPr lang="fr-FR" sz="2200" dirty="0">
                <a:solidFill>
                  <a:srgbClr val="333333"/>
                </a:solidFill>
                <a:latin typeface="Calibri" panose="020F0502020204030204" pitchFamily="34" charset="0"/>
                <a:cs typeface="Calibri" panose="020F0502020204030204" pitchFamily="34" charset="0"/>
              </a:rPr>
              <a:t>La valeur de 16 bits FFFE intégrée (au format hexadécimal).</a:t>
            </a:r>
          </a:p>
          <a:p>
            <a:pPr marL="342900" indent="-342900" algn="just">
              <a:buFont typeface="Arial" panose="020B0604020202020204" pitchFamily="34" charset="0"/>
              <a:buChar char="•"/>
            </a:pPr>
            <a:r>
              <a:rPr lang="fr-FR" sz="2200" dirty="0">
                <a:solidFill>
                  <a:srgbClr val="333333"/>
                </a:solidFill>
                <a:latin typeface="Calibri" panose="020F0502020204030204" pitchFamily="34" charset="0"/>
                <a:cs typeface="Calibri" panose="020F0502020204030204" pitchFamily="34" charset="0"/>
              </a:rPr>
              <a:t>ID de périphérique de 24 bits de l'adresse MAC du client.</a:t>
            </a:r>
            <a:endParaRPr lang="fr-FR" sz="2200" b="0" i="0" dirty="0">
              <a:solidFill>
                <a:srgbClr val="333333"/>
              </a:solidFill>
              <a:effectLst/>
              <a:latin typeface="Calibri" panose="020F0502020204030204" pitchFamily="34" charset="0"/>
              <a:cs typeface="Calibri" panose="020F0502020204030204" pitchFamily="34" charset="0"/>
            </a:endParaRPr>
          </a:p>
        </p:txBody>
      </p:sp>
      <p:sp>
        <p:nvSpPr>
          <p:cNvPr id="10" name="Rectangle 9"/>
          <p:cNvSpPr/>
          <p:nvPr/>
        </p:nvSpPr>
        <p:spPr>
          <a:xfrm>
            <a:off x="264160" y="1711008"/>
            <a:ext cx="5445760" cy="1446550"/>
          </a:xfrm>
          <a:prstGeom prst="rect">
            <a:avLst/>
          </a:prstGeom>
        </p:spPr>
        <p:txBody>
          <a:bodyPr wrap="square">
            <a:spAutoFit/>
          </a:bodyPr>
          <a:lstStyle/>
          <a:p>
            <a:pPr algn="just"/>
            <a:r>
              <a:rPr lang="fr-FR" sz="2200" dirty="0">
                <a:solidFill>
                  <a:srgbClr val="333333"/>
                </a:solidFill>
                <a:latin typeface="Calibri" panose="020F0502020204030204" pitchFamily="34" charset="0"/>
                <a:cs typeface="Calibri" panose="020F0502020204030204" pitchFamily="34" charset="0"/>
              </a:rPr>
              <a:t>Ce processus utilise l'adresse MAC Ethernet à 48 bits d'un client et insère 16 autres bits au milieu de cette adresse MAC pour créer un ID d'interface de 64 bits.</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4394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289947" y="324835"/>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b="1" i="1" dirty="0">
                <a:latin typeface="Calibri" panose="020F0502020204030204" pitchFamily="34" charset="0"/>
                <a:cs typeface="Calibri" panose="020F0502020204030204" pitchFamily="34" charset="0"/>
              </a:rPr>
              <a:t>Ce qui rend IPv6 nécessaire</a:t>
            </a:r>
          </a:p>
        </p:txBody>
      </p:sp>
      <p:sp>
        <p:nvSpPr>
          <p:cNvPr id="14" name="Rectangle 13"/>
          <p:cNvSpPr/>
          <p:nvPr/>
        </p:nvSpPr>
        <p:spPr>
          <a:xfrm>
            <a:off x="6986581" y="5201969"/>
            <a:ext cx="5287989" cy="769441"/>
          </a:xfrm>
          <a:prstGeom prst="rect">
            <a:avLst/>
          </a:prstGeom>
        </p:spPr>
        <p:txBody>
          <a:bodyPr wrap="square">
            <a:spAutoFit/>
          </a:bodyPr>
          <a:lstStyle/>
          <a:p>
            <a:pPr algn="ctr"/>
            <a:r>
              <a:rPr lang="fr-FR" sz="2200" dirty="0">
                <a:solidFill>
                  <a:srgbClr val="00B050"/>
                </a:solidFill>
                <a:latin typeface="Calibri" panose="020F0502020204030204" pitchFamily="34" charset="0"/>
                <a:cs typeface="Calibri" panose="020F0502020204030204" pitchFamily="34" charset="0"/>
              </a:rPr>
              <a:t> Le protocole IPv6 est conçu pour être le successeur de l'IPv4. </a:t>
            </a:r>
          </a:p>
        </p:txBody>
      </p:sp>
      <p:pic>
        <p:nvPicPr>
          <p:cNvPr id="2050" name="Picture 2" descr="3_IPV6">
            <a:extLst>
              <a:ext uri="{FF2B5EF4-FFF2-40B4-BE49-F238E27FC236}">
                <a16:creationId xmlns:a16="http://schemas.microsoft.com/office/drawing/2014/main" id="{68AC204B-F1D1-4995-8AC5-B25B332CC0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6125" y="1076098"/>
            <a:ext cx="5095875" cy="38481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2_IPV4">
            <a:extLst>
              <a:ext uri="{FF2B5EF4-FFF2-40B4-BE49-F238E27FC236}">
                <a16:creationId xmlns:a16="http://schemas.microsoft.com/office/drawing/2014/main" id="{20449A42-79F3-420A-9270-C453CFC82C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515" y="1353869"/>
            <a:ext cx="5095875" cy="38481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85E6837-040C-47CD-9059-8C0BD96D3A07}"/>
              </a:ext>
            </a:extLst>
          </p:cNvPr>
          <p:cNvSpPr txBox="1"/>
          <p:nvPr/>
        </p:nvSpPr>
        <p:spPr>
          <a:xfrm>
            <a:off x="124515" y="5201969"/>
            <a:ext cx="4958926" cy="1107996"/>
          </a:xfrm>
          <a:prstGeom prst="rect">
            <a:avLst/>
          </a:prstGeom>
          <a:noFill/>
        </p:spPr>
        <p:txBody>
          <a:bodyPr wrap="square">
            <a:spAutoFit/>
          </a:bodyPr>
          <a:lstStyle/>
          <a:p>
            <a:pPr algn="ctr"/>
            <a:r>
              <a:rPr lang="fr-FR" sz="2200" dirty="0">
                <a:solidFill>
                  <a:srgbClr val="CA1814"/>
                </a:solidFill>
                <a:latin typeface="Calibri" panose="020F0502020204030204" pitchFamily="34" charset="0"/>
                <a:cs typeface="Calibri" panose="020F0502020204030204" pitchFamily="34" charset="0"/>
              </a:rPr>
              <a:t>Le manque d'espace d'adressage IPv4 a été le facteur le plus décisif pour la transition vers l'IPv6</a:t>
            </a:r>
            <a:endParaRPr lang="fr-TN" sz="2200" dirty="0">
              <a:solidFill>
                <a:srgbClr val="CA1814"/>
              </a:solidFill>
            </a:endParaRPr>
          </a:p>
        </p:txBody>
      </p:sp>
      <p:pic>
        <p:nvPicPr>
          <p:cNvPr id="7" name="Picture 2" descr="Use IPv4 Instead of IPv6 | UNBLOG">
            <a:extLst>
              <a:ext uri="{FF2B5EF4-FFF2-40B4-BE49-F238E27FC236}">
                <a16:creationId xmlns:a16="http://schemas.microsoft.com/office/drawing/2014/main" id="{D8D946C8-5978-4CE5-8A0B-C54E7F2B19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0223" y="2772629"/>
            <a:ext cx="2831553" cy="1567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4954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4EA0E9-6AA5-4C72-ADD8-CBD3FCBC5038}" type="slidenum">
              <a:rPr lang="fr-FR" smtClean="0"/>
              <a:pPr/>
              <a:t>30</a:t>
            </a:fld>
            <a:endParaRPr lang="fr-FR" dirty="0"/>
          </a:p>
        </p:txBody>
      </p:sp>
      <p:pic>
        <p:nvPicPr>
          <p:cNvPr id="7" name="Picture 6"/>
          <p:cNvPicPr>
            <a:picLocks noChangeAspect="1"/>
          </p:cNvPicPr>
          <p:nvPr/>
        </p:nvPicPr>
        <p:blipFill>
          <a:blip r:embed="rId2"/>
          <a:stretch>
            <a:fillRect/>
          </a:stretch>
        </p:blipFill>
        <p:spPr>
          <a:xfrm>
            <a:off x="2229670" y="3636794"/>
            <a:ext cx="8258967" cy="3174365"/>
          </a:xfrm>
          <a:prstGeom prst="rect">
            <a:avLst/>
          </a:prstGeom>
        </p:spPr>
      </p:pic>
      <p:sp>
        <p:nvSpPr>
          <p:cNvPr id="8" name="Rectangle 7"/>
          <p:cNvSpPr/>
          <p:nvPr/>
        </p:nvSpPr>
        <p:spPr>
          <a:xfrm>
            <a:off x="580610" y="1482358"/>
            <a:ext cx="11353800" cy="2154436"/>
          </a:xfrm>
          <a:prstGeom prst="rect">
            <a:avLst/>
          </a:prstGeom>
        </p:spPr>
        <p:txBody>
          <a:bodyPr wrap="square">
            <a:spAutoFit/>
          </a:bodyPr>
          <a:lstStyle/>
          <a:p>
            <a:r>
              <a:rPr lang="fr-FR" sz="2300" b="1" dirty="0">
                <a:solidFill>
                  <a:srgbClr val="333333"/>
                </a:solidFill>
                <a:latin typeface="Calibri" panose="020F0502020204030204" pitchFamily="34" charset="0"/>
                <a:cs typeface="Calibri" panose="020F0502020204030204" pitchFamily="34" charset="0"/>
              </a:rPr>
              <a:t>ID d'interface générés aléatoirement</a:t>
            </a:r>
            <a:endParaRPr lang="fr-FR" sz="2300" dirty="0">
              <a:solidFill>
                <a:srgbClr val="333333"/>
              </a:solidFill>
              <a:latin typeface="Calibri" panose="020F0502020204030204" pitchFamily="34" charset="0"/>
              <a:cs typeface="Calibri" panose="020F0502020204030204" pitchFamily="34" charset="0"/>
            </a:endParaRPr>
          </a:p>
          <a:p>
            <a:pPr algn="just"/>
            <a:r>
              <a:rPr lang="fr-FR" sz="2200" dirty="0">
                <a:solidFill>
                  <a:srgbClr val="333333"/>
                </a:solidFill>
                <a:latin typeface="Calibri" panose="020F0502020204030204" pitchFamily="34" charset="0"/>
                <a:cs typeface="Calibri" panose="020F0502020204030204" pitchFamily="34" charset="0"/>
              </a:rPr>
              <a:t>Selon le système d'exploitation, un périphérique peut utiliser un ID d'interface généré aléatoirement plutôt que l'adresse MAC et le processus EUI-64. À partir de la version Windows Vista, Windows utilise un ID d'interface généré aléatoirement au lieu d'un ID créé avec le processus EUI-64. Windows XP et les systèmes d'exploitation précédents utilisaient la méthode EUI-64.</a:t>
            </a:r>
            <a:endParaRPr lang="fr-FR" sz="2200" b="0" i="0" dirty="0">
              <a:solidFill>
                <a:srgbClr val="333333"/>
              </a:solidFill>
              <a:effectLst/>
              <a:latin typeface="Calibri" panose="020F0502020204030204" pitchFamily="34" charset="0"/>
              <a:cs typeface="Calibri" panose="020F0502020204030204" pitchFamily="34" charset="0"/>
            </a:endParaRPr>
          </a:p>
        </p:txBody>
      </p:sp>
      <p:sp>
        <p:nvSpPr>
          <p:cNvPr id="9" name="Titre 1">
            <a:extLst>
              <a:ext uri="{FF2B5EF4-FFF2-40B4-BE49-F238E27FC236}">
                <a16:creationId xmlns:a16="http://schemas.microsoft.com/office/drawing/2014/main" id="{294396AF-87F5-4295-992E-4FF2BFF27568}"/>
              </a:ext>
            </a:extLst>
          </p:cNvPr>
          <p:cNvSpPr>
            <a:spLocks noGrp="1"/>
          </p:cNvSpPr>
          <p:nvPr>
            <p:ph type="title"/>
          </p:nvPr>
        </p:nvSpPr>
        <p:spPr>
          <a:xfrm>
            <a:off x="1418810" y="227921"/>
            <a:ext cx="10515600" cy="1598338"/>
          </a:xfrm>
        </p:spPr>
        <p:txBody>
          <a:bodyPr>
            <a:noAutofit/>
          </a:bodyPr>
          <a:lstStyle/>
          <a:p>
            <a:r>
              <a:rPr lang="fr-FR" b="1" i="1" dirty="0">
                <a:solidFill>
                  <a:schemeClr val="tx1"/>
                </a:solidFill>
                <a:latin typeface="Calibri" panose="020F0502020204030204" pitchFamily="34" charset="0"/>
                <a:cs typeface="Calibri" panose="020F0502020204030204" pitchFamily="34" charset="0"/>
              </a:rPr>
              <a:t>Adresses de </a:t>
            </a:r>
            <a:r>
              <a:rPr lang="fr-FR" b="1" i="1" dirty="0">
                <a:solidFill>
                  <a:schemeClr val="accent1">
                    <a:lumMod val="75000"/>
                  </a:schemeClr>
                </a:solidFill>
                <a:latin typeface="Calibri" panose="020F0502020204030204" pitchFamily="34" charset="0"/>
                <a:cs typeface="Calibri" panose="020F0502020204030204" pitchFamily="34" charset="0"/>
              </a:rPr>
              <a:t>monodiffusion</a:t>
            </a:r>
            <a:r>
              <a:rPr lang="fr-FR" b="1" i="1" dirty="0">
                <a:solidFill>
                  <a:schemeClr val="tx1"/>
                </a:solidFill>
                <a:latin typeface="Calibri" panose="020F0502020204030204" pitchFamily="34" charset="0"/>
                <a:cs typeface="Calibri" panose="020F0502020204030204" pitchFamily="34" charset="0"/>
              </a:rPr>
              <a:t> IPv6</a:t>
            </a:r>
            <a:r>
              <a:rPr lang="fr-FR" sz="3200" b="1" i="1" dirty="0">
                <a:solidFill>
                  <a:srgbClr val="C00000"/>
                </a:solidFill>
                <a:latin typeface="Calibri" panose="020F0502020204030204" pitchFamily="34" charset="0"/>
                <a:cs typeface="Calibri" panose="020F0502020204030204" pitchFamily="34" charset="0"/>
              </a:rPr>
              <a:t/>
            </a:r>
            <a:br>
              <a:rPr lang="fr-FR" sz="3200" b="1" i="1" dirty="0">
                <a:solidFill>
                  <a:srgbClr val="C00000"/>
                </a:solidFill>
                <a:latin typeface="Calibri" panose="020F0502020204030204" pitchFamily="34" charset="0"/>
                <a:cs typeface="Calibri" panose="020F0502020204030204" pitchFamily="34" charset="0"/>
              </a:rPr>
            </a:br>
            <a:r>
              <a:rPr lang="fr-FR" sz="2500" b="1" dirty="0">
                <a:solidFill>
                  <a:srgbClr val="C00000"/>
                </a:solidFill>
                <a:latin typeface="Calibri" panose="020F0502020204030204" pitchFamily="34" charset="0"/>
                <a:cs typeface="Calibri" panose="020F0502020204030204" pitchFamily="34" charset="0"/>
              </a:rPr>
              <a:t>Méthode EUI-64 et génération aléatoire</a:t>
            </a:r>
            <a:r>
              <a:rPr lang="fr-FR" sz="3200" b="1" i="1" dirty="0">
                <a:latin typeface="Calibri" panose="020F0502020204030204" pitchFamily="34" charset="0"/>
                <a:cs typeface="Calibri" panose="020F0502020204030204" pitchFamily="34" charset="0"/>
              </a:rPr>
              <a:t/>
            </a:r>
            <a:br>
              <a:rPr lang="fr-FR" sz="3200" b="1" i="1" dirty="0">
                <a:latin typeface="Calibri" panose="020F0502020204030204" pitchFamily="34" charset="0"/>
                <a:cs typeface="Calibri" panose="020F0502020204030204" pitchFamily="34" charset="0"/>
              </a:rPr>
            </a:br>
            <a:endParaRPr lang="fr-FR" sz="3200" b="1"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5830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4EA0E9-6AA5-4C72-ADD8-CBD3FCBC5038}" type="slidenum">
              <a:rPr lang="fr-FR" smtClean="0"/>
              <a:pPr/>
              <a:t>31</a:t>
            </a:fld>
            <a:endParaRPr lang="fr-FR"/>
          </a:p>
        </p:txBody>
      </p:sp>
      <p:sp>
        <p:nvSpPr>
          <p:cNvPr id="5" name="Titre 1"/>
          <p:cNvSpPr>
            <a:spLocks noGrp="1"/>
          </p:cNvSpPr>
          <p:nvPr>
            <p:ph type="title"/>
          </p:nvPr>
        </p:nvSpPr>
        <p:spPr>
          <a:xfrm>
            <a:off x="1225025" y="328350"/>
            <a:ext cx="10515600" cy="1325563"/>
          </a:xfrm>
        </p:spPr>
        <p:txBody>
          <a:bodyPr>
            <a:normAutofit fontScale="90000"/>
          </a:bodyPr>
          <a:lstStyle/>
          <a:p>
            <a:r>
              <a:rPr lang="fr-FR" sz="5400" b="1" i="1" dirty="0">
                <a:solidFill>
                  <a:schemeClr val="tx1"/>
                </a:solidFill>
                <a:latin typeface="Calibri" panose="020F0502020204030204" pitchFamily="34" charset="0"/>
                <a:cs typeface="Calibri" panose="020F0502020204030204" pitchFamily="34" charset="0"/>
              </a:rPr>
              <a:t>Adresses de </a:t>
            </a:r>
            <a:r>
              <a:rPr lang="fr-FR" sz="5400" b="1" i="1" dirty="0">
                <a:solidFill>
                  <a:schemeClr val="accent1">
                    <a:lumMod val="75000"/>
                  </a:schemeClr>
                </a:solidFill>
                <a:latin typeface="Calibri" panose="020F0502020204030204" pitchFamily="34" charset="0"/>
                <a:cs typeface="Calibri" panose="020F0502020204030204" pitchFamily="34" charset="0"/>
              </a:rPr>
              <a:t>monodiffusion</a:t>
            </a:r>
            <a:r>
              <a:rPr lang="fr-FR" sz="5400" b="1" i="1" dirty="0">
                <a:solidFill>
                  <a:schemeClr val="tx1"/>
                </a:solidFill>
                <a:latin typeface="Calibri" panose="020F0502020204030204" pitchFamily="34" charset="0"/>
                <a:cs typeface="Calibri" panose="020F0502020204030204" pitchFamily="34" charset="0"/>
              </a:rPr>
              <a:t> IPv6</a:t>
            </a:r>
            <a:r>
              <a:rPr lang="fr-FR" sz="4900" b="1" i="1" dirty="0">
                <a:solidFill>
                  <a:srgbClr val="C00000"/>
                </a:solidFill>
                <a:latin typeface="Calibri" panose="020F0502020204030204" pitchFamily="34" charset="0"/>
                <a:cs typeface="Calibri" panose="020F0502020204030204" pitchFamily="34" charset="0"/>
              </a:rPr>
              <a:t/>
            </a:r>
            <a:br>
              <a:rPr lang="fr-FR" sz="4900" b="1" i="1" dirty="0">
                <a:solidFill>
                  <a:srgbClr val="C00000"/>
                </a:solidFill>
                <a:latin typeface="Calibri" panose="020F0502020204030204" pitchFamily="34" charset="0"/>
                <a:cs typeface="Calibri" panose="020F0502020204030204" pitchFamily="34" charset="0"/>
              </a:rPr>
            </a:br>
            <a:r>
              <a:rPr lang="en-US" sz="2800" b="1" i="1" dirty="0" err="1">
                <a:solidFill>
                  <a:srgbClr val="C00000"/>
                </a:solidFill>
                <a:latin typeface="Calibri" panose="020F0502020204030204" pitchFamily="34" charset="0"/>
                <a:cs typeface="Calibri" panose="020F0502020204030204" pitchFamily="34" charset="0"/>
              </a:rPr>
              <a:t>Adresses</a:t>
            </a:r>
            <a:r>
              <a:rPr lang="en-US" sz="2800" b="1" i="1" dirty="0">
                <a:solidFill>
                  <a:srgbClr val="C00000"/>
                </a:solidFill>
                <a:latin typeface="Calibri" panose="020F0502020204030204" pitchFamily="34" charset="0"/>
                <a:cs typeface="Calibri" panose="020F0502020204030204" pitchFamily="34" charset="0"/>
              </a:rPr>
              <a:t> link-local </a:t>
            </a:r>
            <a:r>
              <a:rPr lang="en-US" sz="2800" b="1" i="1" dirty="0" err="1">
                <a:solidFill>
                  <a:srgbClr val="C00000"/>
                </a:solidFill>
                <a:latin typeface="Calibri" panose="020F0502020204030204" pitchFamily="34" charset="0"/>
                <a:cs typeface="Calibri" panose="020F0502020204030204" pitchFamily="34" charset="0"/>
              </a:rPr>
              <a:t>dynamiques</a:t>
            </a:r>
            <a:r>
              <a:rPr lang="en-US" sz="3200" i="1" dirty="0">
                <a:latin typeface="Calibri" panose="020F0502020204030204" pitchFamily="34" charset="0"/>
                <a:cs typeface="Calibri" panose="020F0502020204030204" pitchFamily="34" charset="0"/>
              </a:rPr>
              <a:t/>
            </a:r>
            <a:br>
              <a:rPr lang="en-US" sz="3200" i="1" dirty="0">
                <a:latin typeface="Calibri" panose="020F0502020204030204" pitchFamily="34" charset="0"/>
                <a:cs typeface="Calibri" panose="020F0502020204030204" pitchFamily="34" charset="0"/>
              </a:rPr>
            </a:br>
            <a:r>
              <a:rPr lang="fr-FR" sz="3200" i="1" dirty="0">
                <a:latin typeface="Calibri" panose="020F0502020204030204" pitchFamily="34" charset="0"/>
                <a:cs typeface="Calibri" panose="020F0502020204030204" pitchFamily="34" charset="0"/>
              </a:rPr>
              <a:t/>
            </a:r>
            <a:br>
              <a:rPr lang="fr-FR" sz="3200" i="1" dirty="0">
                <a:latin typeface="Calibri" panose="020F0502020204030204" pitchFamily="34" charset="0"/>
                <a:cs typeface="Calibri" panose="020F0502020204030204" pitchFamily="34" charset="0"/>
              </a:rPr>
            </a:br>
            <a:endParaRPr lang="fr-FR" sz="3200" b="1" i="1"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6014720" y="3314998"/>
            <a:ext cx="6177280" cy="3543002"/>
          </a:xfrm>
          <a:prstGeom prst="rect">
            <a:avLst/>
          </a:prstGeom>
        </p:spPr>
      </p:pic>
      <p:sp>
        <p:nvSpPr>
          <p:cNvPr id="7" name="Rectangle 6"/>
          <p:cNvSpPr/>
          <p:nvPr/>
        </p:nvSpPr>
        <p:spPr>
          <a:xfrm>
            <a:off x="451375" y="1313772"/>
            <a:ext cx="11126690" cy="2739211"/>
          </a:xfrm>
          <a:prstGeom prst="rect">
            <a:avLst/>
          </a:prstGeom>
        </p:spPr>
        <p:txBody>
          <a:bodyPr wrap="square">
            <a:spAutoFit/>
          </a:bodyPr>
          <a:lstStyle/>
          <a:p>
            <a:pPr marL="342900" indent="-342900" algn="just">
              <a:buFont typeface="Arial" panose="020B0604020202020204" pitchFamily="34" charset="0"/>
              <a:buChar char="•"/>
            </a:pPr>
            <a:r>
              <a:rPr lang="fr-FR" sz="2200" dirty="0">
                <a:latin typeface="Calibri" panose="020F0502020204030204" pitchFamily="34" charset="0"/>
                <a:cs typeface="Calibri" panose="020F0502020204030204" pitchFamily="34" charset="0"/>
              </a:rPr>
              <a:t>Tous les périphériques IPv6 doivent avoir une adresse </a:t>
            </a:r>
            <a:r>
              <a:rPr lang="fr-FR" sz="2200" dirty="0" err="1">
                <a:latin typeface="Calibri" panose="020F0502020204030204" pitchFamily="34" charset="0"/>
                <a:cs typeface="Calibri" panose="020F0502020204030204" pitchFamily="34" charset="0"/>
              </a:rPr>
              <a:t>link</a:t>
            </a:r>
            <a:r>
              <a:rPr lang="fr-FR" sz="2200" dirty="0">
                <a:latin typeface="Calibri" panose="020F0502020204030204" pitchFamily="34" charset="0"/>
                <a:cs typeface="Calibri" panose="020F0502020204030204" pitchFamily="34" charset="0"/>
              </a:rPr>
              <a:t>-local IPV6. </a:t>
            </a:r>
          </a:p>
          <a:p>
            <a:pPr marL="342900" indent="-342900" algn="just">
              <a:buFont typeface="Arial" panose="020B0604020202020204" pitchFamily="34" charset="0"/>
              <a:buChar char="•"/>
            </a:pPr>
            <a:r>
              <a:rPr lang="fr-FR" sz="2200" dirty="0">
                <a:latin typeface="Calibri" panose="020F0502020204030204" pitchFamily="34" charset="0"/>
                <a:cs typeface="Calibri" panose="020F0502020204030204" pitchFamily="34" charset="0"/>
              </a:rPr>
              <a:t>Une adresse </a:t>
            </a:r>
            <a:r>
              <a:rPr lang="fr-FR" sz="2200" b="1" dirty="0" err="1">
                <a:latin typeface="Calibri" panose="020F0502020204030204" pitchFamily="34" charset="0"/>
                <a:cs typeface="Calibri" panose="020F0502020204030204" pitchFamily="34" charset="0"/>
              </a:rPr>
              <a:t>link</a:t>
            </a:r>
            <a:r>
              <a:rPr lang="fr-FR" sz="2200" b="1" dirty="0">
                <a:latin typeface="Calibri" panose="020F0502020204030204" pitchFamily="34" charset="0"/>
                <a:cs typeface="Calibri" panose="020F0502020204030204" pitchFamily="34" charset="0"/>
              </a:rPr>
              <a:t>-local</a:t>
            </a:r>
            <a:r>
              <a:rPr lang="fr-FR" sz="2200" dirty="0">
                <a:latin typeface="Calibri" panose="020F0502020204030204" pitchFamily="34" charset="0"/>
                <a:cs typeface="Calibri" panose="020F0502020204030204" pitchFamily="34" charset="0"/>
              </a:rPr>
              <a:t> peut être établie dynamiquement ou configurée manuellement comme adresse </a:t>
            </a:r>
            <a:r>
              <a:rPr lang="fr-FR" sz="2200" b="1" dirty="0" err="1">
                <a:latin typeface="Calibri" panose="020F0502020204030204" pitchFamily="34" charset="0"/>
                <a:cs typeface="Calibri" panose="020F0502020204030204" pitchFamily="34" charset="0"/>
              </a:rPr>
              <a:t>link</a:t>
            </a:r>
            <a:r>
              <a:rPr lang="fr-FR" sz="2200" b="1" dirty="0">
                <a:latin typeface="Calibri" panose="020F0502020204030204" pitchFamily="34" charset="0"/>
                <a:cs typeface="Calibri" panose="020F0502020204030204" pitchFamily="34" charset="0"/>
              </a:rPr>
              <a:t>-local</a:t>
            </a:r>
            <a:r>
              <a:rPr lang="fr-FR" sz="2200" dirty="0">
                <a:latin typeface="Calibri" panose="020F0502020204030204" pitchFamily="34" charset="0"/>
                <a:cs typeface="Calibri" panose="020F0502020204030204" pitchFamily="34" charset="0"/>
              </a:rPr>
              <a:t> statique.</a:t>
            </a:r>
          </a:p>
          <a:p>
            <a:pPr marL="342900" indent="-342900" algn="just">
              <a:buFont typeface="Arial" panose="020B0604020202020204" pitchFamily="34" charset="0"/>
              <a:buChar char="•"/>
            </a:pPr>
            <a:r>
              <a:rPr lang="fr-FR" sz="2200" dirty="0">
                <a:latin typeface="Calibri" panose="020F0502020204030204" pitchFamily="34" charset="0"/>
                <a:cs typeface="Calibri" panose="020F0502020204030204" pitchFamily="34" charset="0"/>
              </a:rPr>
              <a:t>Par défaut, les routeurs Cisco IOS utilisent la méthode EUI-64 pour générer l'ID d'interface de toutes les adresses </a:t>
            </a:r>
            <a:r>
              <a:rPr lang="fr-FR" sz="2200" b="1" dirty="0" err="1">
                <a:latin typeface="Calibri" panose="020F0502020204030204" pitchFamily="34" charset="0"/>
                <a:cs typeface="Calibri" panose="020F0502020204030204" pitchFamily="34" charset="0"/>
              </a:rPr>
              <a:t>link</a:t>
            </a:r>
            <a:r>
              <a:rPr lang="fr-FR" sz="2200" b="1" dirty="0">
                <a:latin typeface="Calibri" panose="020F0502020204030204" pitchFamily="34" charset="0"/>
                <a:cs typeface="Calibri" panose="020F0502020204030204" pitchFamily="34" charset="0"/>
              </a:rPr>
              <a:t>-local</a:t>
            </a:r>
            <a:r>
              <a:rPr lang="fr-FR" sz="2200" dirty="0">
                <a:latin typeface="Calibri" panose="020F0502020204030204" pitchFamily="34" charset="0"/>
                <a:cs typeface="Calibri" panose="020F0502020204030204" pitchFamily="34" charset="0"/>
              </a:rPr>
              <a:t> sur des interfaces IPv6. Pour les interfaces série, le routeur utilise l'adresse MAC d'une interface Ethernet. </a:t>
            </a:r>
            <a:endParaRPr lang="en-US" sz="22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fr-FR" sz="2200" dirty="0">
              <a:solidFill>
                <a:srgbClr val="333333"/>
              </a:solidFill>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
        <p:nvSpPr>
          <p:cNvPr id="9" name="Rectangle 8"/>
          <p:cNvSpPr/>
          <p:nvPr/>
        </p:nvSpPr>
        <p:spPr>
          <a:xfrm>
            <a:off x="710828" y="3770670"/>
            <a:ext cx="5044440" cy="2123658"/>
          </a:xfrm>
          <a:prstGeom prst="rect">
            <a:avLst/>
          </a:prstGeom>
        </p:spPr>
        <p:txBody>
          <a:bodyPr wrap="square">
            <a:spAutoFit/>
          </a:bodyPr>
          <a:lstStyle/>
          <a:p>
            <a:pPr algn="just"/>
            <a:r>
              <a:rPr lang="fr-FR" sz="2200" dirty="0">
                <a:solidFill>
                  <a:srgbClr val="E20000"/>
                </a:solidFill>
                <a:latin typeface="Calibri" panose="020F0502020204030204" pitchFamily="34" charset="0"/>
                <a:cs typeface="Calibri" panose="020F0502020204030204" pitchFamily="34" charset="0"/>
              </a:rPr>
              <a:t>Toutefois, un inconvénient de l'utilisation de l'adresse </a:t>
            </a:r>
            <a:r>
              <a:rPr lang="fr-FR" sz="2200" b="1" dirty="0" err="1">
                <a:solidFill>
                  <a:srgbClr val="E20000"/>
                </a:solidFill>
                <a:latin typeface="Calibri" panose="020F0502020204030204" pitchFamily="34" charset="0"/>
                <a:cs typeface="Calibri" panose="020F0502020204030204" pitchFamily="34" charset="0"/>
              </a:rPr>
              <a:t>link</a:t>
            </a:r>
            <a:r>
              <a:rPr lang="fr-FR" sz="2200" b="1" dirty="0">
                <a:solidFill>
                  <a:srgbClr val="E20000"/>
                </a:solidFill>
                <a:latin typeface="Calibri" panose="020F0502020204030204" pitchFamily="34" charset="0"/>
                <a:cs typeface="Calibri" panose="020F0502020204030204" pitchFamily="34" charset="0"/>
              </a:rPr>
              <a:t>-local</a:t>
            </a:r>
            <a:r>
              <a:rPr lang="fr-FR" sz="2200" dirty="0">
                <a:solidFill>
                  <a:srgbClr val="E20000"/>
                </a:solidFill>
                <a:latin typeface="Calibri" panose="020F0502020204030204" pitchFamily="34" charset="0"/>
                <a:cs typeface="Calibri" panose="020F0502020204030204" pitchFamily="34" charset="0"/>
              </a:rPr>
              <a:t> attribuée dynamiquement est son long ID d'interface : il est en effet difficile d'identifier et de mémoriser les adresses attribuées.</a:t>
            </a:r>
            <a:endParaRPr lang="en-US" sz="2200" dirty="0">
              <a:solidFill>
                <a:srgbClr val="E2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53195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4EA0E9-6AA5-4C72-ADD8-CBD3FCBC5038}" type="slidenum">
              <a:rPr lang="fr-FR" smtClean="0"/>
              <a:pPr/>
              <a:t>32</a:t>
            </a:fld>
            <a:endParaRPr lang="fr-FR"/>
          </a:p>
        </p:txBody>
      </p:sp>
      <p:pic>
        <p:nvPicPr>
          <p:cNvPr id="6" name="Picture 5"/>
          <p:cNvPicPr>
            <a:picLocks noChangeAspect="1"/>
          </p:cNvPicPr>
          <p:nvPr/>
        </p:nvPicPr>
        <p:blipFill>
          <a:blip r:embed="rId2"/>
          <a:stretch>
            <a:fillRect/>
          </a:stretch>
        </p:blipFill>
        <p:spPr>
          <a:xfrm>
            <a:off x="41863" y="1451245"/>
            <a:ext cx="7614300" cy="5087620"/>
          </a:xfrm>
          <a:prstGeom prst="rect">
            <a:avLst/>
          </a:prstGeom>
        </p:spPr>
      </p:pic>
      <p:sp>
        <p:nvSpPr>
          <p:cNvPr id="7" name="Rectangle 6"/>
          <p:cNvSpPr/>
          <p:nvPr/>
        </p:nvSpPr>
        <p:spPr>
          <a:xfrm>
            <a:off x="7858418" y="1626791"/>
            <a:ext cx="4106273" cy="3477875"/>
          </a:xfrm>
          <a:prstGeom prst="rect">
            <a:avLst/>
          </a:prstGeom>
        </p:spPr>
        <p:txBody>
          <a:bodyPr wrap="square">
            <a:spAutoFit/>
          </a:bodyPr>
          <a:lstStyle/>
          <a:p>
            <a:pPr marL="342900" indent="-342900" algn="just">
              <a:buFont typeface="Arial" panose="020B0604020202020204" pitchFamily="34" charset="0"/>
              <a:buChar char="•"/>
            </a:pPr>
            <a:r>
              <a:rPr lang="fr-FR" sz="2200" dirty="0">
                <a:solidFill>
                  <a:srgbClr val="333333"/>
                </a:solidFill>
                <a:latin typeface="Calibri" panose="020F0502020204030204" pitchFamily="34" charset="0"/>
                <a:cs typeface="Calibri" panose="020F0502020204030204" pitchFamily="34" charset="0"/>
              </a:rPr>
              <a:t>La configuration manuelle de l'adresse </a:t>
            </a:r>
            <a:r>
              <a:rPr lang="fr-FR" sz="2200" b="1" dirty="0" err="1">
                <a:solidFill>
                  <a:srgbClr val="333333"/>
                </a:solidFill>
                <a:latin typeface="Calibri" panose="020F0502020204030204" pitchFamily="34" charset="0"/>
                <a:cs typeface="Calibri" panose="020F0502020204030204" pitchFamily="34" charset="0"/>
              </a:rPr>
              <a:t>link</a:t>
            </a:r>
            <a:r>
              <a:rPr lang="fr-FR" sz="2200" b="1" dirty="0">
                <a:solidFill>
                  <a:srgbClr val="333333"/>
                </a:solidFill>
                <a:latin typeface="Calibri" panose="020F0502020204030204" pitchFamily="34" charset="0"/>
                <a:cs typeface="Calibri" panose="020F0502020204030204" pitchFamily="34" charset="0"/>
              </a:rPr>
              <a:t>-local</a:t>
            </a:r>
            <a:r>
              <a:rPr lang="fr-FR" sz="2200" dirty="0">
                <a:solidFill>
                  <a:srgbClr val="333333"/>
                </a:solidFill>
                <a:latin typeface="Calibri" panose="020F0502020204030204" pitchFamily="34" charset="0"/>
                <a:cs typeface="Calibri" panose="020F0502020204030204" pitchFamily="34" charset="0"/>
              </a:rPr>
              <a:t> permet de créer une adresse qui est reconnaissable et plus facile à mémoriser. </a:t>
            </a:r>
          </a:p>
          <a:p>
            <a:pPr marL="342900" indent="-342900" algn="just">
              <a:buFont typeface="Arial" panose="020B0604020202020204" pitchFamily="34" charset="0"/>
              <a:buChar char="•"/>
            </a:pPr>
            <a:endParaRPr lang="fr-FR" sz="2200" dirty="0">
              <a:solidFill>
                <a:srgbClr val="333333"/>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fr-FR" sz="2200" dirty="0">
                <a:solidFill>
                  <a:srgbClr val="333333"/>
                </a:solidFill>
                <a:latin typeface="Calibri" panose="020F0502020204030204" pitchFamily="34" charset="0"/>
                <a:cs typeface="Calibri" panose="020F0502020204030204" pitchFamily="34" charset="0"/>
              </a:rPr>
              <a:t>Il est généralement nécessaire de créer des adresses </a:t>
            </a:r>
            <a:r>
              <a:rPr lang="fr-FR" sz="2200" b="1" dirty="0" err="1">
                <a:solidFill>
                  <a:srgbClr val="333333"/>
                </a:solidFill>
                <a:latin typeface="Calibri" panose="020F0502020204030204" pitchFamily="34" charset="0"/>
                <a:cs typeface="Calibri" panose="020F0502020204030204" pitchFamily="34" charset="0"/>
              </a:rPr>
              <a:t>link</a:t>
            </a:r>
            <a:r>
              <a:rPr lang="fr-FR" sz="2200" b="1" dirty="0">
                <a:solidFill>
                  <a:srgbClr val="333333"/>
                </a:solidFill>
                <a:latin typeface="Calibri" panose="020F0502020204030204" pitchFamily="34" charset="0"/>
                <a:cs typeface="Calibri" panose="020F0502020204030204" pitchFamily="34" charset="0"/>
              </a:rPr>
              <a:t>-local</a:t>
            </a:r>
            <a:r>
              <a:rPr lang="fr-FR" sz="2200" dirty="0">
                <a:solidFill>
                  <a:srgbClr val="333333"/>
                </a:solidFill>
                <a:latin typeface="Calibri" panose="020F0502020204030204" pitchFamily="34" charset="0"/>
                <a:cs typeface="Calibri" panose="020F0502020204030204" pitchFamily="34" charset="0"/>
              </a:rPr>
              <a:t> reconnaissables sur les routeurs. </a:t>
            </a:r>
            <a:endParaRPr lang="en-US" sz="2200" dirty="0">
              <a:latin typeface="Calibri" panose="020F0502020204030204" pitchFamily="34" charset="0"/>
              <a:cs typeface="Calibri" panose="020F0502020204030204" pitchFamily="34" charset="0"/>
            </a:endParaRPr>
          </a:p>
        </p:txBody>
      </p:sp>
      <p:sp>
        <p:nvSpPr>
          <p:cNvPr id="8" name="Titre 1">
            <a:extLst>
              <a:ext uri="{FF2B5EF4-FFF2-40B4-BE49-F238E27FC236}">
                <a16:creationId xmlns:a16="http://schemas.microsoft.com/office/drawing/2014/main" id="{704ADA7A-D389-453D-AE1E-72F5E1EF3E83}"/>
              </a:ext>
            </a:extLst>
          </p:cNvPr>
          <p:cNvSpPr>
            <a:spLocks noGrp="1"/>
          </p:cNvSpPr>
          <p:nvPr>
            <p:ph type="title"/>
          </p:nvPr>
        </p:nvSpPr>
        <p:spPr>
          <a:xfrm>
            <a:off x="1225025" y="328350"/>
            <a:ext cx="10515600" cy="1325563"/>
          </a:xfrm>
        </p:spPr>
        <p:txBody>
          <a:bodyPr>
            <a:normAutofit fontScale="90000"/>
          </a:bodyPr>
          <a:lstStyle/>
          <a:p>
            <a:r>
              <a:rPr lang="fr-FR" sz="5400" b="1" i="1" dirty="0">
                <a:solidFill>
                  <a:schemeClr val="tx1"/>
                </a:solidFill>
                <a:latin typeface="Calibri" panose="020F0502020204030204" pitchFamily="34" charset="0"/>
                <a:cs typeface="Calibri" panose="020F0502020204030204" pitchFamily="34" charset="0"/>
              </a:rPr>
              <a:t>Adresses de </a:t>
            </a:r>
            <a:r>
              <a:rPr lang="fr-FR" sz="5400" b="1" i="1" dirty="0">
                <a:solidFill>
                  <a:schemeClr val="accent1">
                    <a:lumMod val="75000"/>
                  </a:schemeClr>
                </a:solidFill>
                <a:latin typeface="Calibri" panose="020F0502020204030204" pitchFamily="34" charset="0"/>
                <a:cs typeface="Calibri" panose="020F0502020204030204" pitchFamily="34" charset="0"/>
              </a:rPr>
              <a:t>monodiffusion</a:t>
            </a:r>
            <a:r>
              <a:rPr lang="fr-FR" sz="5400" b="1" i="1" dirty="0">
                <a:solidFill>
                  <a:schemeClr val="tx1"/>
                </a:solidFill>
                <a:latin typeface="Calibri" panose="020F0502020204030204" pitchFamily="34" charset="0"/>
                <a:cs typeface="Calibri" panose="020F0502020204030204" pitchFamily="34" charset="0"/>
              </a:rPr>
              <a:t> IPv6</a:t>
            </a:r>
            <a:r>
              <a:rPr lang="fr-FR" sz="4900" b="1" dirty="0">
                <a:solidFill>
                  <a:srgbClr val="C00000"/>
                </a:solidFill>
                <a:latin typeface="Calibri" panose="020F0502020204030204" pitchFamily="34" charset="0"/>
                <a:cs typeface="Calibri" panose="020F0502020204030204" pitchFamily="34" charset="0"/>
              </a:rPr>
              <a:t/>
            </a:r>
            <a:br>
              <a:rPr lang="fr-FR" sz="4900" b="1" dirty="0">
                <a:solidFill>
                  <a:srgbClr val="C00000"/>
                </a:solidFill>
                <a:latin typeface="Calibri" panose="020F0502020204030204" pitchFamily="34" charset="0"/>
                <a:cs typeface="Calibri" panose="020F0502020204030204" pitchFamily="34" charset="0"/>
              </a:rPr>
            </a:br>
            <a:r>
              <a:rPr lang="en-US" sz="2800" b="1" dirty="0" err="1">
                <a:solidFill>
                  <a:srgbClr val="C00000"/>
                </a:solidFill>
                <a:latin typeface="Calibri" panose="020F0502020204030204" pitchFamily="34" charset="0"/>
                <a:cs typeface="Calibri" panose="020F0502020204030204" pitchFamily="34" charset="0"/>
              </a:rPr>
              <a:t>Adresses</a:t>
            </a:r>
            <a:r>
              <a:rPr lang="en-US" sz="2800" b="1" dirty="0">
                <a:solidFill>
                  <a:srgbClr val="C00000"/>
                </a:solidFill>
                <a:latin typeface="Calibri" panose="020F0502020204030204" pitchFamily="34" charset="0"/>
                <a:cs typeface="Calibri" panose="020F0502020204030204" pitchFamily="34" charset="0"/>
              </a:rPr>
              <a:t> link-local </a:t>
            </a:r>
            <a:r>
              <a:rPr lang="en-US" sz="2800" b="1" dirty="0" err="1">
                <a:solidFill>
                  <a:srgbClr val="C00000"/>
                </a:solidFill>
                <a:latin typeface="Calibri" panose="020F0502020204030204" pitchFamily="34" charset="0"/>
                <a:cs typeface="Calibri" panose="020F0502020204030204" pitchFamily="34" charset="0"/>
              </a:rPr>
              <a:t>statique</a:t>
            </a:r>
            <a:r>
              <a:rPr lang="en-US" sz="3200" dirty="0">
                <a:latin typeface="Calibri" panose="020F0502020204030204" pitchFamily="34" charset="0"/>
                <a:cs typeface="Calibri" panose="020F0502020204030204" pitchFamily="34" charset="0"/>
              </a:rPr>
              <a:t/>
            </a:r>
            <a:br>
              <a:rPr lang="en-US" sz="3200" dirty="0">
                <a:latin typeface="Calibri" panose="020F0502020204030204" pitchFamily="34" charset="0"/>
                <a:cs typeface="Calibri" panose="020F0502020204030204" pitchFamily="34" charset="0"/>
              </a:rPr>
            </a:br>
            <a:r>
              <a:rPr lang="fr-FR" sz="3200" dirty="0">
                <a:latin typeface="Calibri" panose="020F0502020204030204" pitchFamily="34" charset="0"/>
                <a:cs typeface="Calibri" panose="020F0502020204030204" pitchFamily="34" charset="0"/>
              </a:rPr>
              <a:t/>
            </a:r>
            <a:br>
              <a:rPr lang="fr-FR" sz="3200" dirty="0">
                <a:latin typeface="Calibri" panose="020F0502020204030204" pitchFamily="34" charset="0"/>
                <a:cs typeface="Calibri" panose="020F0502020204030204" pitchFamily="34" charset="0"/>
              </a:rPr>
            </a:br>
            <a:endParaRPr lang="fr-FR" sz="3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121686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4EA0E9-6AA5-4C72-ADD8-CBD3FCBC5038}" type="slidenum">
              <a:rPr lang="fr-FR" smtClean="0"/>
              <a:pPr/>
              <a:t>33</a:t>
            </a:fld>
            <a:endParaRPr lang="fr-FR"/>
          </a:p>
        </p:txBody>
      </p:sp>
      <p:sp>
        <p:nvSpPr>
          <p:cNvPr id="5" name="Titre 1"/>
          <p:cNvSpPr txBox="1">
            <a:spLocks/>
          </p:cNvSpPr>
          <p:nvPr/>
        </p:nvSpPr>
        <p:spPr>
          <a:xfrm>
            <a:off x="1216571" y="226668"/>
            <a:ext cx="10959050" cy="2041884"/>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800" b="1" i="1" dirty="0">
                <a:solidFill>
                  <a:schemeClr val="tx1"/>
                </a:solidFill>
                <a:latin typeface="Calibri" panose="020F0502020204030204" pitchFamily="34" charset="0"/>
                <a:cs typeface="Calibri" panose="020F0502020204030204" pitchFamily="34" charset="0"/>
              </a:rPr>
              <a:t>Adresses de </a:t>
            </a:r>
            <a:r>
              <a:rPr lang="fr-FR" sz="4800" b="1" i="1" dirty="0">
                <a:solidFill>
                  <a:schemeClr val="accent1">
                    <a:lumMod val="75000"/>
                  </a:schemeClr>
                </a:solidFill>
                <a:latin typeface="Calibri" panose="020F0502020204030204" pitchFamily="34" charset="0"/>
                <a:cs typeface="Calibri" panose="020F0502020204030204" pitchFamily="34" charset="0"/>
              </a:rPr>
              <a:t>monodiffusion</a:t>
            </a:r>
            <a:r>
              <a:rPr lang="fr-FR" sz="4800" b="1" i="1" dirty="0">
                <a:solidFill>
                  <a:schemeClr val="tx1"/>
                </a:solidFill>
                <a:latin typeface="Calibri" panose="020F0502020204030204" pitchFamily="34" charset="0"/>
                <a:cs typeface="Calibri" panose="020F0502020204030204" pitchFamily="34" charset="0"/>
              </a:rPr>
              <a:t> IPv6</a:t>
            </a:r>
            <a:r>
              <a:rPr lang="fr-FR" sz="5300" b="1" dirty="0">
                <a:solidFill>
                  <a:srgbClr val="C00000"/>
                </a:solidFill>
                <a:latin typeface="Calibri" panose="020F0502020204030204" pitchFamily="34" charset="0"/>
                <a:cs typeface="Calibri" panose="020F0502020204030204" pitchFamily="34" charset="0"/>
              </a:rPr>
              <a:t/>
            </a:r>
            <a:br>
              <a:rPr lang="fr-FR" sz="5300" b="1" dirty="0">
                <a:solidFill>
                  <a:srgbClr val="C00000"/>
                </a:solidFill>
                <a:latin typeface="Calibri" panose="020F0502020204030204" pitchFamily="34" charset="0"/>
                <a:cs typeface="Calibri" panose="020F0502020204030204" pitchFamily="34" charset="0"/>
              </a:rPr>
            </a:br>
            <a:r>
              <a:rPr lang="fr-FR" sz="3900" b="1" dirty="0">
                <a:solidFill>
                  <a:srgbClr val="C00000"/>
                </a:solidFill>
                <a:latin typeface="Calibri" panose="020F0502020204030204" pitchFamily="34" charset="0"/>
                <a:cs typeface="Calibri" panose="020F0502020204030204" pitchFamily="34" charset="0"/>
              </a:rPr>
              <a:t>Vérifier la configuration des adresses IPv6</a:t>
            </a:r>
          </a:p>
          <a:p>
            <a:r>
              <a:rPr lang="en-US" sz="3200" dirty="0"/>
              <a:t/>
            </a:r>
            <a:br>
              <a:rPr lang="en-US" sz="3200" dirty="0"/>
            </a:br>
            <a:r>
              <a:rPr lang="fr-FR" sz="3200" dirty="0"/>
              <a:t/>
            </a:r>
            <a:br>
              <a:rPr lang="fr-FR" sz="3200" dirty="0"/>
            </a:br>
            <a:endParaRPr lang="fr-FR" sz="3200" b="1" dirty="0"/>
          </a:p>
        </p:txBody>
      </p:sp>
      <p:pic>
        <p:nvPicPr>
          <p:cNvPr id="6" name="Picture 5"/>
          <p:cNvPicPr>
            <a:picLocks noChangeAspect="1"/>
          </p:cNvPicPr>
          <p:nvPr/>
        </p:nvPicPr>
        <p:blipFill>
          <a:blip r:embed="rId2"/>
          <a:stretch>
            <a:fillRect/>
          </a:stretch>
        </p:blipFill>
        <p:spPr>
          <a:xfrm>
            <a:off x="203200" y="1399294"/>
            <a:ext cx="4062730" cy="2407544"/>
          </a:xfrm>
          <a:prstGeom prst="rect">
            <a:avLst/>
          </a:prstGeom>
        </p:spPr>
      </p:pic>
      <p:sp>
        <p:nvSpPr>
          <p:cNvPr id="7" name="Rectangle 6"/>
          <p:cNvSpPr/>
          <p:nvPr/>
        </p:nvSpPr>
        <p:spPr>
          <a:xfrm>
            <a:off x="203200" y="1399295"/>
            <a:ext cx="3532909" cy="237432"/>
          </a:xfrm>
          <a:prstGeom prst="rect">
            <a:avLst/>
          </a:prstGeom>
          <a:solidFill>
            <a:schemeClr val="accent1">
              <a:alpha val="0"/>
            </a:schemeClr>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8" name="Picture 7"/>
          <p:cNvPicPr>
            <a:picLocks noChangeAspect="1"/>
          </p:cNvPicPr>
          <p:nvPr/>
        </p:nvPicPr>
        <p:blipFill>
          <a:blip r:embed="rId3"/>
          <a:stretch>
            <a:fillRect/>
          </a:stretch>
        </p:blipFill>
        <p:spPr>
          <a:xfrm>
            <a:off x="7250828" y="1492854"/>
            <a:ext cx="4418330" cy="3325794"/>
          </a:xfrm>
          <a:prstGeom prst="rect">
            <a:avLst/>
          </a:prstGeom>
        </p:spPr>
      </p:pic>
      <p:sp>
        <p:nvSpPr>
          <p:cNvPr id="9" name="Rectangle 8"/>
          <p:cNvSpPr/>
          <p:nvPr/>
        </p:nvSpPr>
        <p:spPr>
          <a:xfrm>
            <a:off x="7250828" y="1492854"/>
            <a:ext cx="3532909" cy="167984"/>
          </a:xfrm>
          <a:prstGeom prst="rect">
            <a:avLst/>
          </a:prstGeom>
          <a:solidFill>
            <a:schemeClr val="accent1">
              <a:alpha val="0"/>
            </a:schemeClr>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10" name="Picture 9"/>
          <p:cNvPicPr>
            <a:picLocks noChangeAspect="1"/>
          </p:cNvPicPr>
          <p:nvPr/>
        </p:nvPicPr>
        <p:blipFill>
          <a:blip r:embed="rId4"/>
          <a:stretch>
            <a:fillRect/>
          </a:stretch>
        </p:blipFill>
        <p:spPr>
          <a:xfrm>
            <a:off x="203200" y="4823295"/>
            <a:ext cx="6006305" cy="896102"/>
          </a:xfrm>
          <a:prstGeom prst="rect">
            <a:avLst/>
          </a:prstGeom>
        </p:spPr>
      </p:pic>
      <p:sp>
        <p:nvSpPr>
          <p:cNvPr id="11" name="Rectangle 10"/>
          <p:cNvSpPr/>
          <p:nvPr/>
        </p:nvSpPr>
        <p:spPr>
          <a:xfrm>
            <a:off x="210589" y="4818648"/>
            <a:ext cx="3532909" cy="205317"/>
          </a:xfrm>
          <a:prstGeom prst="rect">
            <a:avLst/>
          </a:prstGeom>
          <a:solidFill>
            <a:schemeClr val="accent1">
              <a:alpha val="0"/>
            </a:schemeClr>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 name="Rectangle 11"/>
          <p:cNvSpPr/>
          <p:nvPr/>
        </p:nvSpPr>
        <p:spPr>
          <a:xfrm>
            <a:off x="7116407" y="4818648"/>
            <a:ext cx="4687172" cy="1631216"/>
          </a:xfrm>
          <a:prstGeom prst="rect">
            <a:avLst/>
          </a:prstGeom>
        </p:spPr>
        <p:txBody>
          <a:bodyPr wrap="square">
            <a:spAutoFit/>
          </a:bodyPr>
          <a:lstStyle/>
          <a:p>
            <a:pPr marL="285750" indent="-285750" algn="just">
              <a:buFont typeface="Arial" panose="020B0604020202020204" pitchFamily="34" charset="0"/>
              <a:buChar char="•"/>
            </a:pPr>
            <a:r>
              <a:rPr lang="fr-FR" sz="2000" dirty="0">
                <a:latin typeface="Calibri" panose="020F0502020204030204" pitchFamily="34" charset="0"/>
                <a:cs typeface="Calibri" panose="020F0502020204030204" pitchFamily="34" charset="0"/>
              </a:rPr>
              <a:t>La commande </a:t>
            </a:r>
            <a:r>
              <a:rPr lang="fr-FR" sz="2000" b="1" dirty="0">
                <a:solidFill>
                  <a:srgbClr val="0070C0"/>
                </a:solidFill>
                <a:latin typeface="Calibri" panose="020F0502020204030204" pitchFamily="34" charset="0"/>
                <a:cs typeface="Calibri" panose="020F0502020204030204" pitchFamily="34" charset="0"/>
              </a:rPr>
              <a:t>show ipv6 route</a:t>
            </a:r>
            <a:r>
              <a:rPr lang="fr-FR" sz="2000" dirty="0">
                <a:latin typeface="Calibri" panose="020F0502020204030204" pitchFamily="34" charset="0"/>
                <a:cs typeface="Calibri" panose="020F0502020204030204" pitchFamily="34" charset="0"/>
              </a:rPr>
              <a:t> peut être utilisée pour vérifier que les adresses des interfaces IPv6 spécifiques et des réseaux IPv6 ont été insérées dans la table de routage IPv6. </a:t>
            </a:r>
            <a:endParaRPr lang="en-US" sz="2000" dirty="0">
              <a:latin typeface="Calibri" panose="020F0502020204030204" pitchFamily="34" charset="0"/>
              <a:cs typeface="Calibri" panose="020F0502020204030204" pitchFamily="34" charset="0"/>
            </a:endParaRPr>
          </a:p>
        </p:txBody>
      </p:sp>
      <p:sp>
        <p:nvSpPr>
          <p:cNvPr id="13" name="Rectangle 12"/>
          <p:cNvSpPr/>
          <p:nvPr/>
        </p:nvSpPr>
        <p:spPr>
          <a:xfrm>
            <a:off x="20720" y="5861757"/>
            <a:ext cx="7010400" cy="677108"/>
          </a:xfrm>
          <a:prstGeom prst="rect">
            <a:avLst/>
          </a:prstGeom>
        </p:spPr>
        <p:txBody>
          <a:bodyPr wrap="square">
            <a:spAutoFit/>
          </a:bodyPr>
          <a:lstStyle/>
          <a:p>
            <a:pPr marL="342900" indent="-342900">
              <a:buFont typeface="Arial" panose="020B0604020202020204" pitchFamily="34" charset="0"/>
              <a:buChar char="•"/>
            </a:pPr>
            <a:r>
              <a:rPr lang="fr-FR" sz="1900" dirty="0">
                <a:solidFill>
                  <a:srgbClr val="333333"/>
                </a:solidFill>
                <a:latin typeface="Calibri" panose="020F0502020204030204" pitchFamily="34" charset="0"/>
                <a:cs typeface="Calibri" panose="020F0502020204030204" pitchFamily="34" charset="0"/>
              </a:rPr>
              <a:t>La commande </a:t>
            </a:r>
            <a:r>
              <a:rPr lang="fr-FR" sz="1900" b="1" dirty="0" err="1">
                <a:solidFill>
                  <a:srgbClr val="0070C0"/>
                </a:solidFill>
                <a:latin typeface="Calibri" panose="020F0502020204030204" pitchFamily="34" charset="0"/>
                <a:cs typeface="Calibri" panose="020F0502020204030204" pitchFamily="34" charset="0"/>
              </a:rPr>
              <a:t>ping</a:t>
            </a:r>
            <a:r>
              <a:rPr lang="fr-FR" sz="1900" b="1" dirty="0">
                <a:solidFill>
                  <a:srgbClr val="333333"/>
                </a:solidFill>
                <a:latin typeface="Calibri" panose="020F0502020204030204" pitchFamily="34" charset="0"/>
                <a:cs typeface="Calibri" panose="020F0502020204030204" pitchFamily="34" charset="0"/>
              </a:rPr>
              <a:t> </a:t>
            </a:r>
            <a:r>
              <a:rPr lang="fr-FR" sz="1900" dirty="0">
                <a:solidFill>
                  <a:srgbClr val="333333"/>
                </a:solidFill>
                <a:latin typeface="Calibri" panose="020F0502020204030204" pitchFamily="34" charset="0"/>
                <a:cs typeface="Calibri" panose="020F0502020204030204" pitchFamily="34" charset="0"/>
              </a:rPr>
              <a:t>pour l'IPv6 est identique à la commande utilisée avec l'IPv4, excepté qu'une adresse IPv6 est utilisée.</a:t>
            </a:r>
            <a:endParaRPr lang="en-US" sz="1900" dirty="0">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A9E65187-E58A-4FF7-A69B-AC2F956096AA}"/>
              </a:ext>
            </a:extLst>
          </p:cNvPr>
          <p:cNvSpPr txBox="1"/>
          <p:nvPr/>
        </p:nvSpPr>
        <p:spPr>
          <a:xfrm>
            <a:off x="54513" y="3977099"/>
            <a:ext cx="6112932" cy="646331"/>
          </a:xfrm>
          <a:prstGeom prst="rect">
            <a:avLst/>
          </a:prstGeom>
          <a:noFill/>
        </p:spPr>
        <p:txBody>
          <a:bodyPr wrap="square">
            <a:spAutoFit/>
          </a:bodyPr>
          <a:lstStyle/>
          <a:p>
            <a:pPr marL="285750" indent="-285750" algn="just">
              <a:buFont typeface="Arial" panose="020B0604020202020204" pitchFamily="34" charset="0"/>
              <a:buChar char="•"/>
            </a:pPr>
            <a:r>
              <a:rPr lang="fr-FR" sz="1800" dirty="0">
                <a:latin typeface="Calibri" panose="020F0502020204030204" pitchFamily="34" charset="0"/>
                <a:cs typeface="Calibri" panose="020F0502020204030204" pitchFamily="34" charset="0"/>
              </a:rPr>
              <a:t>La commande </a:t>
            </a:r>
            <a:r>
              <a:rPr lang="fr-FR" sz="1800" b="1" dirty="0">
                <a:solidFill>
                  <a:srgbClr val="0070C0"/>
                </a:solidFill>
                <a:latin typeface="Calibri" panose="020F0502020204030204" pitchFamily="34" charset="0"/>
                <a:cs typeface="Calibri" panose="020F0502020204030204" pitchFamily="34" charset="0"/>
              </a:rPr>
              <a:t>show ipv6 interface brief</a:t>
            </a:r>
            <a:r>
              <a:rPr lang="fr-FR" sz="1800" dirty="0">
                <a:latin typeface="Calibri" panose="020F0502020204030204" pitchFamily="34" charset="0"/>
                <a:cs typeface="Calibri" panose="020F0502020204030204" pitchFamily="34" charset="0"/>
              </a:rPr>
              <a:t> affiche des résultats abrégés pour chacune des interfaces.</a:t>
            </a:r>
          </a:p>
        </p:txBody>
      </p:sp>
    </p:spTree>
    <p:extLst>
      <p:ext uri="{BB962C8B-B14F-4D97-AF65-F5344CB8AC3E}">
        <p14:creationId xmlns:p14="http://schemas.microsoft.com/office/powerpoint/2010/main" val="246063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anim calcmode="lin" valueType="num">
                                      <p:cBhvr>
                                        <p:cTn id="35" dur="1000" fill="hold"/>
                                        <p:tgtEl>
                                          <p:spTgt spid="12"/>
                                        </p:tgtEl>
                                        <p:attrNameLst>
                                          <p:attrName>ppt_x</p:attrName>
                                        </p:attrNameLst>
                                      </p:cBhvr>
                                      <p:tavLst>
                                        <p:tav tm="0">
                                          <p:val>
                                            <p:strVal val="#ppt_x"/>
                                          </p:val>
                                        </p:tav>
                                        <p:tav tm="100000">
                                          <p:val>
                                            <p:strVal val="#ppt_x"/>
                                          </p:val>
                                        </p:tav>
                                      </p:tavLst>
                                    </p:anim>
                                    <p:anim calcmode="lin" valueType="num">
                                      <p:cBhvr>
                                        <p:cTn id="3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1000" fill="hold"/>
                                        <p:tgtEl>
                                          <p:spTgt spid="11"/>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1000"/>
                                        <p:tgtEl>
                                          <p:spTgt spid="10"/>
                                        </p:tgtEl>
                                      </p:cBhvr>
                                    </p:animEffect>
                                    <p:anim calcmode="lin" valueType="num">
                                      <p:cBhvr>
                                        <p:cTn id="47" dur="1000" fill="hold"/>
                                        <p:tgtEl>
                                          <p:spTgt spid="10"/>
                                        </p:tgtEl>
                                        <p:attrNameLst>
                                          <p:attrName>ppt_x</p:attrName>
                                        </p:attrNameLst>
                                      </p:cBhvr>
                                      <p:tavLst>
                                        <p:tav tm="0">
                                          <p:val>
                                            <p:strVal val="#ppt_x"/>
                                          </p:val>
                                        </p:tav>
                                        <p:tav tm="100000">
                                          <p:val>
                                            <p:strVal val="#ppt_x"/>
                                          </p:val>
                                        </p:tav>
                                      </p:tavLst>
                                    </p:anim>
                                    <p:anim calcmode="lin" valueType="num">
                                      <p:cBhvr>
                                        <p:cTn id="48" dur="1000" fill="hold"/>
                                        <p:tgtEl>
                                          <p:spTgt spid="10"/>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1000"/>
                                        <p:tgtEl>
                                          <p:spTgt spid="13"/>
                                        </p:tgtEl>
                                      </p:cBhvr>
                                    </p:animEffect>
                                    <p:anim calcmode="lin" valueType="num">
                                      <p:cBhvr>
                                        <p:cTn id="52" dur="1000" fill="hold"/>
                                        <p:tgtEl>
                                          <p:spTgt spid="13"/>
                                        </p:tgtEl>
                                        <p:attrNameLst>
                                          <p:attrName>ppt_x</p:attrName>
                                        </p:attrNameLst>
                                      </p:cBhvr>
                                      <p:tavLst>
                                        <p:tav tm="0">
                                          <p:val>
                                            <p:strVal val="#ppt_x"/>
                                          </p:val>
                                        </p:tav>
                                        <p:tav tm="100000">
                                          <p:val>
                                            <p:strVal val="#ppt_x"/>
                                          </p:val>
                                        </p:tav>
                                      </p:tavLst>
                                    </p:anim>
                                    <p:anim calcmode="lin" valueType="num">
                                      <p:cBhvr>
                                        <p:cTn id="5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2" grpId="0"/>
      <p:bldP spid="13" grpId="0"/>
      <p:bldP spid="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4EA0E9-6AA5-4C72-ADD8-CBD3FCBC5038}" type="slidenum">
              <a:rPr lang="fr-FR" smtClean="0"/>
              <a:pPr/>
              <a:t>34</a:t>
            </a:fld>
            <a:endParaRPr lang="fr-FR"/>
          </a:p>
        </p:txBody>
      </p:sp>
      <p:sp>
        <p:nvSpPr>
          <p:cNvPr id="5" name="Titre 1"/>
          <p:cNvSpPr txBox="1">
            <a:spLocks/>
          </p:cNvSpPr>
          <p:nvPr/>
        </p:nvSpPr>
        <p:spPr>
          <a:xfrm>
            <a:off x="1232950" y="325120"/>
            <a:ext cx="10959050" cy="125984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i="1" dirty="0">
                <a:latin typeface="Calibri" panose="020F0502020204030204" pitchFamily="34" charset="0"/>
                <a:cs typeface="Calibri" panose="020F0502020204030204" pitchFamily="34" charset="0"/>
              </a:rPr>
              <a:t>Les adresses de </a:t>
            </a:r>
            <a:r>
              <a:rPr lang="fr-FR" b="1" i="1" dirty="0">
                <a:solidFill>
                  <a:schemeClr val="accent1">
                    <a:lumMod val="50000"/>
                  </a:schemeClr>
                </a:solidFill>
                <a:latin typeface="Calibri" panose="020F0502020204030204" pitchFamily="34" charset="0"/>
                <a:cs typeface="Calibri" panose="020F0502020204030204" pitchFamily="34" charset="0"/>
              </a:rPr>
              <a:t>multidiffusion</a:t>
            </a:r>
            <a:r>
              <a:rPr lang="fr-FR" b="1" i="1" dirty="0">
                <a:latin typeface="Calibri" panose="020F0502020204030204" pitchFamily="34" charset="0"/>
                <a:cs typeface="Calibri" panose="020F0502020204030204" pitchFamily="34" charset="0"/>
              </a:rPr>
              <a:t> IPv6 attribuées</a:t>
            </a:r>
          </a:p>
        </p:txBody>
      </p:sp>
      <p:pic>
        <p:nvPicPr>
          <p:cNvPr id="6" name="Picture 5"/>
          <p:cNvPicPr>
            <a:picLocks noChangeAspect="1"/>
          </p:cNvPicPr>
          <p:nvPr/>
        </p:nvPicPr>
        <p:blipFill>
          <a:blip r:embed="rId2"/>
          <a:stretch>
            <a:fillRect/>
          </a:stretch>
        </p:blipFill>
        <p:spPr>
          <a:xfrm>
            <a:off x="488314" y="1707021"/>
            <a:ext cx="5506085" cy="4649329"/>
          </a:xfrm>
          <a:prstGeom prst="rect">
            <a:avLst/>
          </a:prstGeom>
        </p:spPr>
      </p:pic>
      <p:sp>
        <p:nvSpPr>
          <p:cNvPr id="7" name="Rectangle 6"/>
          <p:cNvSpPr/>
          <p:nvPr/>
        </p:nvSpPr>
        <p:spPr>
          <a:xfrm>
            <a:off x="6233160" y="1605421"/>
            <a:ext cx="5471160" cy="1785104"/>
          </a:xfrm>
          <a:prstGeom prst="rect">
            <a:avLst/>
          </a:prstGeom>
        </p:spPr>
        <p:txBody>
          <a:bodyPr wrap="square">
            <a:spAutoFit/>
          </a:bodyPr>
          <a:lstStyle/>
          <a:p>
            <a:pPr algn="just"/>
            <a:r>
              <a:rPr lang="fr-FR" sz="2200" dirty="0">
                <a:solidFill>
                  <a:srgbClr val="333333"/>
                </a:solidFill>
                <a:latin typeface="Calibri" panose="020F0502020204030204" pitchFamily="34" charset="0"/>
                <a:cs typeface="Calibri" panose="020F0502020204030204" pitchFamily="34" charset="0"/>
              </a:rPr>
              <a:t>Il existe deux types d'adresses de multidiffusion IPv6 :</a:t>
            </a:r>
          </a:p>
          <a:p>
            <a:pPr marL="342900" indent="-342900" algn="just">
              <a:buFont typeface="Arial" panose="020B0604020202020204" pitchFamily="34" charset="0"/>
              <a:buChar char="•"/>
            </a:pPr>
            <a:r>
              <a:rPr lang="fr-FR" sz="2200" dirty="0">
                <a:solidFill>
                  <a:srgbClr val="333333"/>
                </a:solidFill>
                <a:latin typeface="Calibri" panose="020F0502020204030204" pitchFamily="34" charset="0"/>
                <a:cs typeface="Calibri" panose="020F0502020204030204" pitchFamily="34" charset="0"/>
              </a:rPr>
              <a:t>Les adresses de multidiffusion attribuées</a:t>
            </a:r>
          </a:p>
          <a:p>
            <a:pPr marL="342900" indent="-342900" algn="just">
              <a:buFont typeface="Arial" panose="020B0604020202020204" pitchFamily="34" charset="0"/>
              <a:buChar char="•"/>
            </a:pPr>
            <a:r>
              <a:rPr lang="fr-FR" sz="2200" dirty="0">
                <a:solidFill>
                  <a:srgbClr val="333333"/>
                </a:solidFill>
                <a:latin typeface="Calibri" panose="020F0502020204030204" pitchFamily="34" charset="0"/>
                <a:cs typeface="Calibri" panose="020F0502020204030204" pitchFamily="34" charset="0"/>
              </a:rPr>
              <a:t>Les adresses de multidiffusion de nœud sollicité</a:t>
            </a:r>
            <a:endParaRPr lang="fr-FR" sz="2200" b="0" i="0" dirty="0">
              <a:solidFill>
                <a:srgbClr val="333333"/>
              </a:solidFill>
              <a:effectLst/>
              <a:latin typeface="Calibri" panose="020F0502020204030204" pitchFamily="34" charset="0"/>
              <a:cs typeface="Calibri" panose="020F0502020204030204" pitchFamily="34" charset="0"/>
            </a:endParaRPr>
          </a:p>
        </p:txBody>
      </p:sp>
      <p:sp>
        <p:nvSpPr>
          <p:cNvPr id="8" name="Rectangle 7"/>
          <p:cNvSpPr/>
          <p:nvPr/>
        </p:nvSpPr>
        <p:spPr>
          <a:xfrm>
            <a:off x="6233160" y="3462496"/>
            <a:ext cx="5471160" cy="3262432"/>
          </a:xfrm>
          <a:prstGeom prst="rect">
            <a:avLst/>
          </a:prstGeom>
        </p:spPr>
        <p:txBody>
          <a:bodyPr wrap="square">
            <a:spAutoFit/>
          </a:bodyPr>
          <a:lstStyle/>
          <a:p>
            <a:pPr algn="just"/>
            <a:r>
              <a:rPr lang="fr-FR" sz="2200" dirty="0">
                <a:solidFill>
                  <a:srgbClr val="333333"/>
                </a:solidFill>
                <a:latin typeface="Calibri" panose="020F0502020204030204" pitchFamily="34" charset="0"/>
                <a:cs typeface="Calibri" panose="020F0502020204030204" pitchFamily="34" charset="0"/>
              </a:rPr>
              <a:t>Les deux groupes suivants de multidiffusion IPv6 attribuée sont les plus courants :</a:t>
            </a:r>
          </a:p>
          <a:p>
            <a:pPr algn="just"/>
            <a:endParaRPr lang="fr-FR" sz="2200" dirty="0">
              <a:solidFill>
                <a:srgbClr val="333333"/>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fr-FR" sz="2000" b="1" dirty="0">
                <a:solidFill>
                  <a:srgbClr val="C00000"/>
                </a:solidFill>
                <a:latin typeface="Calibri" panose="020F0502020204030204" pitchFamily="34" charset="0"/>
                <a:cs typeface="Calibri" panose="020F0502020204030204" pitchFamily="34" charset="0"/>
              </a:rPr>
              <a:t>Groupe de multidiffusion vers tous les nœuds FF02::1</a:t>
            </a:r>
            <a:r>
              <a:rPr lang="fr-FR" sz="2000" dirty="0">
                <a:solidFill>
                  <a:srgbClr val="C00000"/>
                </a:solidFill>
                <a:latin typeface="Calibri" panose="020F0502020204030204" pitchFamily="34" charset="0"/>
                <a:cs typeface="Calibri" panose="020F0502020204030204" pitchFamily="34" charset="0"/>
              </a:rPr>
              <a:t> </a:t>
            </a:r>
            <a:r>
              <a:rPr lang="fr-FR" sz="2000" dirty="0">
                <a:solidFill>
                  <a:srgbClr val="333333"/>
                </a:solidFill>
                <a:latin typeface="Calibri" panose="020F0502020204030204" pitchFamily="34" charset="0"/>
                <a:cs typeface="Calibri" panose="020F0502020204030204" pitchFamily="34" charset="0"/>
              </a:rPr>
              <a:t>: il s'agit d'un groupe de multidiffusion que tous les périphériques IPv6 peuvent rejoindre. </a:t>
            </a:r>
          </a:p>
          <a:p>
            <a:pPr marL="285750" indent="-285750" algn="just">
              <a:buFont typeface="Arial" panose="020B0604020202020204" pitchFamily="34" charset="0"/>
              <a:buChar char="•"/>
            </a:pPr>
            <a:r>
              <a:rPr lang="fr-FR" sz="2000" b="1" dirty="0">
                <a:solidFill>
                  <a:srgbClr val="C00000"/>
                </a:solidFill>
                <a:latin typeface="Calibri" panose="020F0502020204030204" pitchFamily="34" charset="0"/>
                <a:cs typeface="Calibri" panose="020F0502020204030204" pitchFamily="34" charset="0"/>
              </a:rPr>
              <a:t>Groupe de multidiffusion vers tous les routeurs FF02::2</a:t>
            </a:r>
            <a:r>
              <a:rPr lang="fr-FR" sz="2000" dirty="0">
                <a:solidFill>
                  <a:srgbClr val="C00000"/>
                </a:solidFill>
                <a:latin typeface="Calibri" panose="020F0502020204030204" pitchFamily="34" charset="0"/>
                <a:cs typeface="Calibri" panose="020F0502020204030204" pitchFamily="34" charset="0"/>
              </a:rPr>
              <a:t> </a:t>
            </a:r>
            <a:r>
              <a:rPr lang="fr-FR" sz="2000" dirty="0">
                <a:latin typeface="Calibri" panose="020F0502020204030204" pitchFamily="34" charset="0"/>
                <a:cs typeface="Calibri" panose="020F0502020204030204" pitchFamily="34" charset="0"/>
              </a:rPr>
              <a:t>:</a:t>
            </a:r>
            <a:r>
              <a:rPr lang="fr-FR" sz="2000" dirty="0">
                <a:solidFill>
                  <a:srgbClr val="C00000"/>
                </a:solidFill>
                <a:latin typeface="Calibri" panose="020F0502020204030204" pitchFamily="34" charset="0"/>
                <a:cs typeface="Calibri" panose="020F0502020204030204" pitchFamily="34" charset="0"/>
              </a:rPr>
              <a:t> </a:t>
            </a:r>
            <a:r>
              <a:rPr lang="fr-FR" sz="2000" dirty="0">
                <a:latin typeface="Calibri" panose="020F0502020204030204" pitchFamily="34" charset="0"/>
                <a:cs typeface="Calibri" panose="020F0502020204030204" pitchFamily="34" charset="0"/>
              </a:rPr>
              <a:t>il s'agit d'un groupe de multidiffusion que peuvent rejoindre tous les routeurs IPv6. </a:t>
            </a:r>
            <a:endParaRPr lang="fr-FR" sz="2000" b="0" i="0" dirty="0">
              <a:solidFill>
                <a:srgbClr val="333333"/>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74284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4EA0E9-6AA5-4C72-ADD8-CBD3FCBC5038}" type="slidenum">
              <a:rPr lang="fr-FR" smtClean="0"/>
              <a:pPr/>
              <a:t>35</a:t>
            </a:fld>
            <a:endParaRPr lang="fr-FR"/>
          </a:p>
        </p:txBody>
      </p:sp>
      <p:sp>
        <p:nvSpPr>
          <p:cNvPr id="5" name="Titre 1"/>
          <p:cNvSpPr txBox="1">
            <a:spLocks/>
          </p:cNvSpPr>
          <p:nvPr/>
        </p:nvSpPr>
        <p:spPr>
          <a:xfrm>
            <a:off x="1232950" y="325120"/>
            <a:ext cx="10959050" cy="125984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500" b="1" dirty="0">
                <a:latin typeface="Calibri" panose="020F0502020204030204" pitchFamily="34" charset="0"/>
                <a:cs typeface="Calibri" panose="020F0502020204030204" pitchFamily="34" charset="0"/>
              </a:rPr>
              <a:t>Les adresses de </a:t>
            </a:r>
            <a:r>
              <a:rPr lang="fr-FR" sz="4500" b="1" dirty="0">
                <a:solidFill>
                  <a:schemeClr val="accent1">
                    <a:lumMod val="50000"/>
                  </a:schemeClr>
                </a:solidFill>
                <a:latin typeface="Calibri" panose="020F0502020204030204" pitchFamily="34" charset="0"/>
                <a:cs typeface="Calibri" panose="020F0502020204030204" pitchFamily="34" charset="0"/>
              </a:rPr>
              <a:t>multidiffusion</a:t>
            </a:r>
            <a:r>
              <a:rPr lang="fr-FR" sz="4500" b="1" dirty="0">
                <a:latin typeface="Calibri" panose="020F0502020204030204" pitchFamily="34" charset="0"/>
                <a:cs typeface="Calibri" panose="020F0502020204030204" pitchFamily="34" charset="0"/>
              </a:rPr>
              <a:t> IPv6 de nœud sollicité</a:t>
            </a:r>
          </a:p>
          <a:p>
            <a:endParaRPr lang="fr-FR" b="1" dirty="0">
              <a:solidFill>
                <a:srgbClr val="C00000"/>
              </a:solidFill>
            </a:endParaRPr>
          </a:p>
        </p:txBody>
      </p:sp>
      <p:pic>
        <p:nvPicPr>
          <p:cNvPr id="6" name="Picture 5"/>
          <p:cNvPicPr>
            <a:picLocks noChangeAspect="1"/>
          </p:cNvPicPr>
          <p:nvPr/>
        </p:nvPicPr>
        <p:blipFill>
          <a:blip r:embed="rId2"/>
          <a:stretch>
            <a:fillRect/>
          </a:stretch>
        </p:blipFill>
        <p:spPr>
          <a:xfrm>
            <a:off x="157951" y="3103245"/>
            <a:ext cx="5938049" cy="3754755"/>
          </a:xfrm>
          <a:prstGeom prst="rect">
            <a:avLst/>
          </a:prstGeom>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2370" y="3410373"/>
            <a:ext cx="5709630" cy="3402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386080" y="1181616"/>
            <a:ext cx="11576371" cy="1785104"/>
          </a:xfrm>
          <a:prstGeom prst="rect">
            <a:avLst/>
          </a:prstGeom>
        </p:spPr>
        <p:txBody>
          <a:bodyPr wrap="square">
            <a:spAutoFit/>
          </a:bodyPr>
          <a:lstStyle/>
          <a:p>
            <a:pPr algn="just"/>
            <a:r>
              <a:rPr lang="fr-FR" sz="2200" dirty="0">
                <a:solidFill>
                  <a:srgbClr val="333333"/>
                </a:solidFill>
                <a:latin typeface="Calibri" panose="020F0502020204030204" pitchFamily="34" charset="0"/>
                <a:cs typeface="Calibri" panose="020F0502020204030204" pitchFamily="34" charset="0"/>
              </a:rPr>
              <a:t>Une adresse de multidiffusion de nœud sollicité est comparable à une adresse de multidiffusion à tous les nœuds. Elle offre l'avantage d'être mappée à une adresse de multidiffusion Ethernet spéciale. Cela permet à la carte réseau Ethernet de filtrer la trame en examinant l'adresse MAC de destination sans l'envoyer au processus IPv6 pour voir si le périphérique est la cible prévue du paquet IPV6.</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330332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8EFD978-6F1A-4717-BB7C-823ECCE0D326}"/>
              </a:ext>
            </a:extLst>
          </p:cNvPr>
          <p:cNvSpPr>
            <a:spLocks noGrp="1"/>
          </p:cNvSpPr>
          <p:nvPr>
            <p:ph type="sldNum" idx="12"/>
          </p:nvPr>
        </p:nvSpPr>
        <p:spPr/>
        <p:txBody>
          <a:bodyPr/>
          <a:lstStyle/>
          <a:p>
            <a:fld id="{00000000-1234-1234-1234-123412341234}" type="slidenum">
              <a:rPr lang="fr-FR" smtClean="0"/>
              <a:pPr/>
              <a:t>36</a:t>
            </a:fld>
            <a:endParaRPr lang="fr-FR" dirty="0"/>
          </a:p>
        </p:txBody>
      </p:sp>
      <p:sp>
        <p:nvSpPr>
          <p:cNvPr id="5" name="Titre 1">
            <a:extLst>
              <a:ext uri="{FF2B5EF4-FFF2-40B4-BE49-F238E27FC236}">
                <a16:creationId xmlns:a16="http://schemas.microsoft.com/office/drawing/2014/main" id="{F6CC7F9C-0693-4631-8D61-30A7BD6A0860}"/>
              </a:ext>
            </a:extLst>
          </p:cNvPr>
          <p:cNvSpPr txBox="1">
            <a:spLocks/>
          </p:cNvSpPr>
          <p:nvPr/>
        </p:nvSpPr>
        <p:spPr>
          <a:xfrm>
            <a:off x="1232950" y="542097"/>
            <a:ext cx="10959050" cy="125984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fr-FR" sz="4500" b="1" i="1" dirty="0">
                <a:effectLst/>
                <a:latin typeface="Calibri" panose="020F0502020204030204" pitchFamily="34" charset="0"/>
                <a:cs typeface="Calibri" panose="020F0502020204030204" pitchFamily="34" charset="0"/>
              </a:rPr>
              <a:t>Les différences dans les paquets IPv4 et IPv6</a:t>
            </a:r>
          </a:p>
          <a:p>
            <a:r>
              <a:rPr lang="fr-FR" sz="2000" dirty="0"/>
              <a:t/>
            </a:r>
            <a:br>
              <a:rPr lang="fr-FR" sz="2000" dirty="0"/>
            </a:br>
            <a:endParaRPr lang="fr-FR" b="1" dirty="0">
              <a:solidFill>
                <a:srgbClr val="C00000"/>
              </a:solidFill>
            </a:endParaRPr>
          </a:p>
        </p:txBody>
      </p:sp>
      <p:sp>
        <p:nvSpPr>
          <p:cNvPr id="6" name="TextBox 5">
            <a:extLst>
              <a:ext uri="{FF2B5EF4-FFF2-40B4-BE49-F238E27FC236}">
                <a16:creationId xmlns:a16="http://schemas.microsoft.com/office/drawing/2014/main" id="{3299D0F4-ACFC-4854-BAF3-F928FBA418DE}"/>
              </a:ext>
            </a:extLst>
          </p:cNvPr>
          <p:cNvSpPr txBox="1"/>
          <p:nvPr/>
        </p:nvSpPr>
        <p:spPr>
          <a:xfrm>
            <a:off x="805912" y="1340272"/>
            <a:ext cx="12192000" cy="1107996"/>
          </a:xfrm>
          <a:prstGeom prst="rect">
            <a:avLst/>
          </a:prstGeom>
          <a:noFill/>
        </p:spPr>
        <p:txBody>
          <a:bodyPr wrap="square">
            <a:spAutoFit/>
          </a:bodyPr>
          <a:lstStyle/>
          <a:p>
            <a:r>
              <a:rPr lang="fr-FR" sz="2200" b="0" i="0" dirty="0">
                <a:effectLst/>
                <a:latin typeface="Calibri" panose="020F0502020204030204" pitchFamily="34" charset="0"/>
                <a:cs typeface="Calibri" panose="020F0502020204030204" pitchFamily="34" charset="0"/>
              </a:rPr>
              <a:t>L'en-tête (header) des paquets IPv4 et IPv6 sont différents.</a:t>
            </a:r>
            <a:r>
              <a:rPr lang="fr-FR" sz="2200" dirty="0">
                <a:latin typeface="Calibri" panose="020F0502020204030204" pitchFamily="34" charset="0"/>
                <a:cs typeface="Calibri" panose="020F0502020204030204" pitchFamily="34" charset="0"/>
              </a:rPr>
              <a:t/>
            </a:r>
            <a:br>
              <a:rPr lang="fr-FR" sz="2200" dirty="0">
                <a:latin typeface="Calibri" panose="020F0502020204030204" pitchFamily="34" charset="0"/>
                <a:cs typeface="Calibri" panose="020F0502020204030204" pitchFamily="34" charset="0"/>
              </a:rPr>
            </a:br>
            <a:r>
              <a:rPr lang="fr-FR" sz="2200" b="0" i="0" dirty="0">
                <a:effectLst/>
                <a:latin typeface="Calibri" panose="020F0502020204030204" pitchFamily="34" charset="0"/>
                <a:cs typeface="Calibri" panose="020F0502020204030204" pitchFamily="34" charset="0"/>
              </a:rPr>
              <a:t>Dans la dernière version, le header est simplifié.</a:t>
            </a:r>
            <a:r>
              <a:rPr lang="fr-FR" sz="2200" dirty="0">
                <a:latin typeface="Calibri" panose="020F0502020204030204" pitchFamily="34" charset="0"/>
                <a:cs typeface="Calibri" panose="020F0502020204030204" pitchFamily="34" charset="0"/>
              </a:rPr>
              <a:t/>
            </a:r>
            <a:br>
              <a:rPr lang="fr-FR" sz="2200" dirty="0">
                <a:latin typeface="Calibri" panose="020F0502020204030204" pitchFamily="34" charset="0"/>
                <a:cs typeface="Calibri" panose="020F0502020204030204" pitchFamily="34" charset="0"/>
              </a:rPr>
            </a:br>
            <a:r>
              <a:rPr lang="fr-FR" sz="2200" b="0" i="0" dirty="0">
                <a:effectLst/>
                <a:latin typeface="Calibri" panose="020F0502020204030204" pitchFamily="34" charset="0"/>
                <a:cs typeface="Calibri" panose="020F0502020204030204" pitchFamily="34" charset="0"/>
              </a:rPr>
              <a:t>Par contre la taille de l'entête en IPv6 est plus important car le adresses IPv6 sont en 128-bit.</a:t>
            </a:r>
            <a:endParaRPr lang="fr-TN" sz="2200" dirty="0">
              <a:latin typeface="Calibri" panose="020F0502020204030204" pitchFamily="34" charset="0"/>
              <a:cs typeface="Calibri" panose="020F0502020204030204" pitchFamily="34" charset="0"/>
            </a:endParaRPr>
          </a:p>
        </p:txBody>
      </p:sp>
      <p:pic>
        <p:nvPicPr>
          <p:cNvPr id="2052" name="Picture 4">
            <a:extLst>
              <a:ext uri="{FF2B5EF4-FFF2-40B4-BE49-F238E27FC236}">
                <a16:creationId xmlns:a16="http://schemas.microsoft.com/office/drawing/2014/main" id="{2BC925A0-D44F-4AA3-960C-A52FF8BFA70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5315" y="2476319"/>
            <a:ext cx="6245817" cy="386682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07C9A0F-95B5-4638-8790-915DE6C9866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6780" y="2476319"/>
            <a:ext cx="5439905" cy="386682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11013CE-E7C7-4961-9E65-26B5BD283309}"/>
              </a:ext>
            </a:extLst>
          </p:cNvPr>
          <p:cNvSpPr/>
          <p:nvPr/>
        </p:nvSpPr>
        <p:spPr>
          <a:xfrm>
            <a:off x="5062556" y="2600112"/>
            <a:ext cx="1167764" cy="344566"/>
          </a:xfrm>
          <a:prstGeom prst="rect">
            <a:avLst/>
          </a:prstGeom>
          <a:solidFill>
            <a:schemeClr val="lt1">
              <a:alpha val="22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fr-TN"/>
          </a:p>
        </p:txBody>
      </p:sp>
      <p:sp>
        <p:nvSpPr>
          <p:cNvPr id="11" name="Rectangle 10">
            <a:extLst>
              <a:ext uri="{FF2B5EF4-FFF2-40B4-BE49-F238E27FC236}">
                <a16:creationId xmlns:a16="http://schemas.microsoft.com/office/drawing/2014/main" id="{92AE9302-98CF-4D11-999F-CAE8B0094878}"/>
              </a:ext>
            </a:extLst>
          </p:cNvPr>
          <p:cNvSpPr/>
          <p:nvPr/>
        </p:nvSpPr>
        <p:spPr>
          <a:xfrm>
            <a:off x="10769906" y="2593926"/>
            <a:ext cx="1167764" cy="344566"/>
          </a:xfrm>
          <a:prstGeom prst="rect">
            <a:avLst/>
          </a:prstGeom>
          <a:solidFill>
            <a:schemeClr val="lt1">
              <a:alpha val="22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fr-TN"/>
          </a:p>
        </p:txBody>
      </p:sp>
    </p:spTree>
    <p:extLst>
      <p:ext uri="{BB962C8B-B14F-4D97-AF65-F5344CB8AC3E}">
        <p14:creationId xmlns:p14="http://schemas.microsoft.com/office/powerpoint/2010/main" val="880315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8BF689-F860-4D8F-B8C2-E5BFA26F1B35}"/>
              </a:ext>
            </a:extLst>
          </p:cNvPr>
          <p:cNvSpPr>
            <a:spLocks noGrp="1"/>
          </p:cNvSpPr>
          <p:nvPr>
            <p:ph type="sldNum" idx="12"/>
          </p:nvPr>
        </p:nvSpPr>
        <p:spPr/>
        <p:txBody>
          <a:bodyPr/>
          <a:lstStyle/>
          <a:p>
            <a:fld id="{00000000-1234-1234-1234-123412341234}" type="slidenum">
              <a:rPr lang="fr-FR" smtClean="0"/>
              <a:pPr/>
              <a:t>37</a:t>
            </a:fld>
            <a:endParaRPr lang="fr-FR" dirty="0"/>
          </a:p>
        </p:txBody>
      </p:sp>
      <p:sp>
        <p:nvSpPr>
          <p:cNvPr id="5" name="Titre 1">
            <a:extLst>
              <a:ext uri="{FF2B5EF4-FFF2-40B4-BE49-F238E27FC236}">
                <a16:creationId xmlns:a16="http://schemas.microsoft.com/office/drawing/2014/main" id="{3E731D44-FA74-4E44-A423-FAE4406CAA2C}"/>
              </a:ext>
            </a:extLst>
          </p:cNvPr>
          <p:cNvSpPr txBox="1">
            <a:spLocks/>
          </p:cNvSpPr>
          <p:nvPr/>
        </p:nvSpPr>
        <p:spPr>
          <a:xfrm>
            <a:off x="1232950" y="542097"/>
            <a:ext cx="10959050" cy="125984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fr-FR" sz="4500" b="1" i="1" dirty="0">
                <a:effectLst/>
                <a:latin typeface="Calibri" panose="020F0502020204030204" pitchFamily="34" charset="0"/>
                <a:cs typeface="Calibri" panose="020F0502020204030204" pitchFamily="34" charset="0"/>
              </a:rPr>
              <a:t>Les différences dans les paquets IPv4 et IPv6</a:t>
            </a:r>
          </a:p>
          <a:p>
            <a:r>
              <a:rPr lang="fr-FR" sz="2000" dirty="0"/>
              <a:t/>
            </a:r>
            <a:br>
              <a:rPr lang="fr-FR" sz="2000" dirty="0"/>
            </a:br>
            <a:endParaRPr lang="fr-FR" b="1" dirty="0">
              <a:solidFill>
                <a:srgbClr val="C00000"/>
              </a:solidFill>
            </a:endParaRPr>
          </a:p>
        </p:txBody>
      </p:sp>
      <p:sp>
        <p:nvSpPr>
          <p:cNvPr id="7" name="TextBox 6">
            <a:extLst>
              <a:ext uri="{FF2B5EF4-FFF2-40B4-BE49-F238E27FC236}">
                <a16:creationId xmlns:a16="http://schemas.microsoft.com/office/drawing/2014/main" id="{EBCFFC57-4AC1-40DF-BBA9-253464C6DD10}"/>
              </a:ext>
            </a:extLst>
          </p:cNvPr>
          <p:cNvSpPr txBox="1"/>
          <p:nvPr/>
        </p:nvSpPr>
        <p:spPr>
          <a:xfrm>
            <a:off x="805912" y="1340272"/>
            <a:ext cx="12192000" cy="1107996"/>
          </a:xfrm>
          <a:prstGeom prst="rect">
            <a:avLst/>
          </a:prstGeom>
          <a:noFill/>
        </p:spPr>
        <p:txBody>
          <a:bodyPr wrap="square">
            <a:spAutoFit/>
          </a:bodyPr>
          <a:lstStyle/>
          <a:p>
            <a:r>
              <a:rPr lang="fr-FR" sz="2200" b="0" i="0" dirty="0">
                <a:effectLst/>
                <a:latin typeface="Calibri" panose="020F0502020204030204" pitchFamily="34" charset="0"/>
                <a:cs typeface="Calibri" panose="020F0502020204030204" pitchFamily="34" charset="0"/>
              </a:rPr>
              <a:t>L'en-tête (header) des paquets IPv4 et IPv6 sont différents.</a:t>
            </a:r>
            <a:r>
              <a:rPr lang="fr-FR" sz="2200" dirty="0">
                <a:latin typeface="Calibri" panose="020F0502020204030204" pitchFamily="34" charset="0"/>
                <a:cs typeface="Calibri" panose="020F0502020204030204" pitchFamily="34" charset="0"/>
              </a:rPr>
              <a:t/>
            </a:r>
            <a:br>
              <a:rPr lang="fr-FR" sz="2200" dirty="0">
                <a:latin typeface="Calibri" panose="020F0502020204030204" pitchFamily="34" charset="0"/>
                <a:cs typeface="Calibri" panose="020F0502020204030204" pitchFamily="34" charset="0"/>
              </a:rPr>
            </a:br>
            <a:r>
              <a:rPr lang="fr-FR" sz="2200" b="0" i="0" dirty="0">
                <a:effectLst/>
                <a:latin typeface="Calibri" panose="020F0502020204030204" pitchFamily="34" charset="0"/>
                <a:cs typeface="Calibri" panose="020F0502020204030204" pitchFamily="34" charset="0"/>
              </a:rPr>
              <a:t>Dans la dernière version, le header est simplifié.</a:t>
            </a:r>
            <a:r>
              <a:rPr lang="fr-FR" sz="2200" dirty="0">
                <a:latin typeface="Calibri" panose="020F0502020204030204" pitchFamily="34" charset="0"/>
                <a:cs typeface="Calibri" panose="020F0502020204030204" pitchFamily="34" charset="0"/>
              </a:rPr>
              <a:t/>
            </a:r>
            <a:br>
              <a:rPr lang="fr-FR" sz="2200" dirty="0">
                <a:latin typeface="Calibri" panose="020F0502020204030204" pitchFamily="34" charset="0"/>
                <a:cs typeface="Calibri" panose="020F0502020204030204" pitchFamily="34" charset="0"/>
              </a:rPr>
            </a:br>
            <a:r>
              <a:rPr lang="fr-FR" sz="2200" b="0" i="0" dirty="0">
                <a:effectLst/>
                <a:latin typeface="Calibri" panose="020F0502020204030204" pitchFamily="34" charset="0"/>
                <a:cs typeface="Calibri" panose="020F0502020204030204" pitchFamily="34" charset="0"/>
              </a:rPr>
              <a:t>Par contre la taille de l'entête en IPv6 est plus important car le adresses IPv6 sont en 128-bit.</a:t>
            </a:r>
            <a:endParaRPr lang="fr-TN" sz="2200" dirty="0">
              <a:latin typeface="Calibri" panose="020F0502020204030204" pitchFamily="34" charset="0"/>
              <a:cs typeface="Calibri" panose="020F0502020204030204" pitchFamily="34" charset="0"/>
            </a:endParaRPr>
          </a:p>
        </p:txBody>
      </p:sp>
      <p:graphicFrame>
        <p:nvGraphicFramePr>
          <p:cNvPr id="9" name="Table 8">
            <a:extLst>
              <a:ext uri="{FF2B5EF4-FFF2-40B4-BE49-F238E27FC236}">
                <a16:creationId xmlns:a16="http://schemas.microsoft.com/office/drawing/2014/main" id="{817FDD05-D3BE-4F1E-833D-9BFC066CC295}"/>
              </a:ext>
            </a:extLst>
          </p:cNvPr>
          <p:cNvGraphicFramePr>
            <a:graphicFrameLocks noGrp="1"/>
          </p:cNvGraphicFramePr>
          <p:nvPr>
            <p:extLst>
              <p:ext uri="{D42A27DB-BD31-4B8C-83A1-F6EECF244321}">
                <p14:modId xmlns:p14="http://schemas.microsoft.com/office/powerpoint/2010/main" val="1590081535"/>
              </p:ext>
            </p:extLst>
          </p:nvPr>
        </p:nvGraphicFramePr>
        <p:xfrm>
          <a:off x="656094" y="2600112"/>
          <a:ext cx="10879811" cy="3196930"/>
        </p:xfrm>
        <a:graphic>
          <a:graphicData uri="http://schemas.openxmlformats.org/drawingml/2006/table">
            <a:tbl>
              <a:tblPr/>
              <a:tblGrid>
                <a:gridCol w="5816453">
                  <a:extLst>
                    <a:ext uri="{9D8B030D-6E8A-4147-A177-3AD203B41FA5}">
                      <a16:colId xmlns:a16="http://schemas.microsoft.com/office/drawing/2014/main" val="1064402476"/>
                    </a:ext>
                  </a:extLst>
                </a:gridCol>
                <a:gridCol w="5063358">
                  <a:extLst>
                    <a:ext uri="{9D8B030D-6E8A-4147-A177-3AD203B41FA5}">
                      <a16:colId xmlns:a16="http://schemas.microsoft.com/office/drawing/2014/main" val="1979302846"/>
                    </a:ext>
                  </a:extLst>
                </a:gridCol>
              </a:tblGrid>
              <a:tr h="361533">
                <a:tc>
                  <a:txBody>
                    <a:bodyPr/>
                    <a:lstStyle/>
                    <a:p>
                      <a:pPr algn="ctr" latinLnBrk="1"/>
                      <a:r>
                        <a:rPr lang="en-US" sz="2200" b="1" i="1" dirty="0">
                          <a:solidFill>
                            <a:srgbClr val="0070C0"/>
                          </a:solidFill>
                          <a:effectLst/>
                          <a:latin typeface="Calibri" panose="020F0502020204030204" pitchFamily="34" charset="0"/>
                          <a:cs typeface="Calibri" panose="020F0502020204030204" pitchFamily="34" charset="0"/>
                        </a:rPr>
                        <a:t>IPV4</a:t>
                      </a:r>
                      <a:endParaRPr lang="en-US" sz="2200" i="1" dirty="0">
                        <a:solidFill>
                          <a:srgbClr val="0070C0"/>
                        </a:solidFill>
                        <a:effectLst/>
                        <a:latin typeface="Calibri" panose="020F0502020204030204" pitchFamily="34" charset="0"/>
                        <a:cs typeface="Calibri" panose="020F0502020204030204" pitchFamily="34" charset="0"/>
                      </a:endParaRPr>
                    </a:p>
                  </a:txBody>
                  <a:tcPr marL="19050" marR="19050" marT="19050" marB="19050" anchor="ctr">
                    <a:lnL>
                      <a:noFill/>
                    </a:lnL>
                    <a:lnR>
                      <a:noFill/>
                    </a:lnR>
                    <a:lnT>
                      <a:noFill/>
                    </a:lnT>
                    <a:lnB>
                      <a:noFill/>
                    </a:lnB>
                    <a:solidFill>
                      <a:srgbClr val="FEFEFE"/>
                    </a:solidFill>
                  </a:tcPr>
                </a:tc>
                <a:tc>
                  <a:txBody>
                    <a:bodyPr/>
                    <a:lstStyle/>
                    <a:p>
                      <a:pPr algn="ctr" latinLnBrk="1"/>
                      <a:r>
                        <a:rPr lang="en-US" sz="2200" b="1" i="1" dirty="0">
                          <a:solidFill>
                            <a:srgbClr val="0070C0"/>
                          </a:solidFill>
                          <a:effectLst/>
                          <a:latin typeface="Calibri" panose="020F0502020204030204" pitchFamily="34" charset="0"/>
                          <a:cs typeface="Calibri" panose="020F0502020204030204" pitchFamily="34" charset="0"/>
                        </a:rPr>
                        <a:t>IPV6</a:t>
                      </a:r>
                      <a:endParaRPr lang="en-US" sz="2200" i="1" dirty="0">
                        <a:solidFill>
                          <a:srgbClr val="0070C0"/>
                        </a:solidFill>
                        <a:effectLst/>
                        <a:latin typeface="Calibri" panose="020F0502020204030204" pitchFamily="34" charset="0"/>
                        <a:cs typeface="Calibri" panose="020F0502020204030204" pitchFamily="34" charset="0"/>
                      </a:endParaRPr>
                    </a:p>
                  </a:txBody>
                  <a:tcPr marL="19050" marR="19050" marT="19050" marB="19050" anchor="ctr">
                    <a:lnL>
                      <a:noFill/>
                    </a:lnL>
                    <a:lnR>
                      <a:noFill/>
                    </a:lnR>
                    <a:lnT>
                      <a:noFill/>
                    </a:lnT>
                    <a:lnB>
                      <a:noFill/>
                    </a:lnB>
                    <a:solidFill>
                      <a:srgbClr val="FEFEFE"/>
                    </a:solidFill>
                  </a:tcPr>
                </a:tc>
                <a:extLst>
                  <a:ext uri="{0D108BD9-81ED-4DB2-BD59-A6C34878D82A}">
                    <a16:rowId xmlns:a16="http://schemas.microsoft.com/office/drawing/2014/main" val="2955535412"/>
                  </a:ext>
                </a:extLst>
              </a:tr>
              <a:tr h="302507">
                <a:tc>
                  <a:txBody>
                    <a:bodyPr/>
                    <a:lstStyle/>
                    <a:p>
                      <a:pPr algn="ctr" latinLnBrk="1"/>
                      <a:r>
                        <a:rPr lang="fr-FR" sz="1800" dirty="0">
                          <a:effectLst/>
                          <a:latin typeface="Calibri" panose="020F0502020204030204" pitchFamily="34" charset="0"/>
                          <a:cs typeface="Calibri" panose="020F0502020204030204" pitchFamily="34" charset="0"/>
                        </a:rPr>
                        <a:t>A des champs de somme de contrôle</a:t>
                      </a:r>
                    </a:p>
                  </a:txBody>
                  <a:tcPr marL="19050" marR="19050" marT="19050" marB="19050" anchor="ctr">
                    <a:lnL>
                      <a:noFill/>
                    </a:lnL>
                    <a:lnR>
                      <a:noFill/>
                    </a:lnR>
                    <a:lnT>
                      <a:noFill/>
                    </a:lnT>
                    <a:lnB>
                      <a:noFill/>
                    </a:lnB>
                    <a:solidFill>
                      <a:srgbClr val="F1F1F1"/>
                    </a:solidFill>
                  </a:tcPr>
                </a:tc>
                <a:tc>
                  <a:txBody>
                    <a:bodyPr/>
                    <a:lstStyle/>
                    <a:p>
                      <a:pPr algn="ctr" latinLnBrk="1"/>
                      <a:r>
                        <a:rPr lang="fr-FR" sz="1800" dirty="0">
                          <a:effectLst/>
                          <a:latin typeface="Calibri" panose="020F0502020204030204" pitchFamily="34" charset="0"/>
                          <a:cs typeface="Calibri" panose="020F0502020204030204" pitchFamily="34" charset="0"/>
                        </a:rPr>
                        <a:t>Sans champs de somme de contrôle</a:t>
                      </a:r>
                    </a:p>
                  </a:txBody>
                  <a:tcPr marL="19050" marR="19050" marT="19050" marB="19050" anchor="ctr">
                    <a:lnL>
                      <a:noFill/>
                    </a:lnL>
                    <a:lnR>
                      <a:noFill/>
                    </a:lnR>
                    <a:lnT>
                      <a:noFill/>
                    </a:lnT>
                    <a:lnB>
                      <a:noFill/>
                    </a:lnB>
                    <a:solidFill>
                      <a:srgbClr val="F1F1F1"/>
                    </a:solidFill>
                  </a:tcPr>
                </a:tc>
                <a:extLst>
                  <a:ext uri="{0D108BD9-81ED-4DB2-BD59-A6C34878D82A}">
                    <a16:rowId xmlns:a16="http://schemas.microsoft.com/office/drawing/2014/main" val="1929862400"/>
                  </a:ext>
                </a:extLst>
              </a:tr>
              <a:tr h="302507">
                <a:tc>
                  <a:txBody>
                    <a:bodyPr/>
                    <a:lstStyle/>
                    <a:p>
                      <a:pPr algn="ctr" latinLnBrk="1"/>
                      <a:r>
                        <a:rPr lang="en-US" sz="1800" dirty="0">
                          <a:effectLst/>
                          <a:latin typeface="Calibri" panose="020F0502020204030204" pitchFamily="34" charset="0"/>
                          <a:cs typeface="Calibri" panose="020F0502020204030204" pitchFamily="34" charset="0"/>
                        </a:rPr>
                        <a:t>Unicast, broadcast, et multicast</a:t>
                      </a:r>
                    </a:p>
                  </a:txBody>
                  <a:tcPr marL="19050" marR="19050" marT="19050" marB="19050" anchor="ctr">
                    <a:lnL>
                      <a:noFill/>
                    </a:lnL>
                    <a:lnR>
                      <a:noFill/>
                    </a:lnR>
                    <a:lnT>
                      <a:noFill/>
                    </a:lnT>
                    <a:lnB>
                      <a:noFill/>
                    </a:lnB>
                    <a:solidFill>
                      <a:srgbClr val="FEFEFE"/>
                    </a:solidFill>
                  </a:tcPr>
                </a:tc>
                <a:tc>
                  <a:txBody>
                    <a:bodyPr/>
                    <a:lstStyle/>
                    <a:p>
                      <a:pPr algn="ctr" latinLnBrk="1"/>
                      <a:r>
                        <a:rPr lang="en-US" sz="1800" dirty="0">
                          <a:effectLst/>
                          <a:latin typeface="Calibri" panose="020F0502020204030204" pitchFamily="34" charset="0"/>
                          <a:cs typeface="Calibri" panose="020F0502020204030204" pitchFamily="34" charset="0"/>
                        </a:rPr>
                        <a:t>Unicast, multicast, et anycast</a:t>
                      </a:r>
                    </a:p>
                  </a:txBody>
                  <a:tcPr marL="19050" marR="19050" marT="19050" marB="19050" anchor="ctr">
                    <a:lnL>
                      <a:noFill/>
                    </a:lnL>
                    <a:lnR>
                      <a:noFill/>
                    </a:lnR>
                    <a:lnT>
                      <a:noFill/>
                    </a:lnT>
                    <a:lnB>
                      <a:noFill/>
                    </a:lnB>
                    <a:solidFill>
                      <a:srgbClr val="FEFEFE"/>
                    </a:solidFill>
                  </a:tcPr>
                </a:tc>
                <a:extLst>
                  <a:ext uri="{0D108BD9-81ED-4DB2-BD59-A6C34878D82A}">
                    <a16:rowId xmlns:a16="http://schemas.microsoft.com/office/drawing/2014/main" val="1187528468"/>
                  </a:ext>
                </a:extLst>
              </a:tr>
              <a:tr h="1099355">
                <a:tc>
                  <a:txBody>
                    <a:bodyPr/>
                    <a:lstStyle/>
                    <a:p>
                      <a:pPr algn="ctr" latinLnBrk="1"/>
                      <a:r>
                        <a:rPr lang="fr-FR" sz="1800" dirty="0">
                          <a:effectLst/>
                          <a:latin typeface="Calibri" panose="020F0502020204030204" pitchFamily="34" charset="0"/>
                          <a:cs typeface="Calibri" panose="020F0502020204030204" pitchFamily="34" charset="0"/>
                        </a:rPr>
                        <a:t>N'identifie pas le flux de paquets pour la gestion de la qualité de service qui inclut les options de somme de contrôle.</a:t>
                      </a:r>
                    </a:p>
                  </a:txBody>
                  <a:tcPr marL="19050" marR="19050" marT="19050" marB="19050" anchor="ctr">
                    <a:lnL>
                      <a:noFill/>
                    </a:lnL>
                    <a:lnR>
                      <a:noFill/>
                    </a:lnR>
                    <a:lnT>
                      <a:noFill/>
                    </a:lnT>
                    <a:lnB>
                      <a:noFill/>
                    </a:lnB>
                    <a:solidFill>
                      <a:srgbClr val="F1F1F1"/>
                    </a:solidFill>
                  </a:tcPr>
                </a:tc>
                <a:tc>
                  <a:txBody>
                    <a:bodyPr/>
                    <a:lstStyle/>
                    <a:p>
                      <a:pPr algn="ctr" latinLnBrk="1"/>
                      <a:r>
                        <a:rPr lang="fr-FR" sz="1800" dirty="0">
                          <a:effectLst/>
                          <a:latin typeface="Calibri" panose="020F0502020204030204" pitchFamily="34" charset="0"/>
                          <a:cs typeface="Calibri" panose="020F0502020204030204" pitchFamily="34" charset="0"/>
                        </a:rPr>
                        <a:t>La tête de paquet contient un champ d'étiquette de </a:t>
                      </a:r>
                    </a:p>
                    <a:p>
                      <a:pPr algn="ctr" latinLnBrk="1"/>
                      <a:r>
                        <a:rPr lang="fr-FR" sz="1800" dirty="0">
                          <a:effectLst/>
                          <a:latin typeface="Calibri" panose="020F0502020204030204" pitchFamily="34" charset="0"/>
                          <a:cs typeface="Calibri" panose="020F0502020204030204" pitchFamily="34" charset="0"/>
                        </a:rPr>
                        <a:t>flux qui spécifie le flux de paquets pour la gestion de</a:t>
                      </a:r>
                    </a:p>
                    <a:p>
                      <a:pPr algn="ctr" latinLnBrk="1"/>
                      <a:r>
                        <a:rPr lang="fr-FR" sz="1800" dirty="0">
                          <a:effectLst/>
                          <a:latin typeface="Calibri" panose="020F0502020204030204" pitchFamily="34" charset="0"/>
                          <a:cs typeface="Calibri" panose="020F0502020204030204" pitchFamily="34" charset="0"/>
                        </a:rPr>
                        <a:t> la qualité de service</a:t>
                      </a:r>
                    </a:p>
                  </a:txBody>
                  <a:tcPr marL="19050" marR="19050" marT="19050" marB="19050" anchor="ctr">
                    <a:lnL>
                      <a:noFill/>
                    </a:lnL>
                    <a:lnR>
                      <a:noFill/>
                    </a:lnR>
                    <a:lnT>
                      <a:noFill/>
                    </a:lnT>
                    <a:lnB>
                      <a:noFill/>
                    </a:lnB>
                    <a:solidFill>
                      <a:srgbClr val="F1F1F1"/>
                    </a:solidFill>
                  </a:tcPr>
                </a:tc>
                <a:extLst>
                  <a:ext uri="{0D108BD9-81ED-4DB2-BD59-A6C34878D82A}">
                    <a16:rowId xmlns:a16="http://schemas.microsoft.com/office/drawing/2014/main" val="2708458324"/>
                  </a:ext>
                </a:extLst>
              </a:tr>
              <a:tr h="1099355">
                <a:tc>
                  <a:txBody>
                    <a:bodyPr/>
                    <a:lstStyle/>
                    <a:p>
                      <a:pPr algn="ctr" latinLnBrk="1"/>
                      <a:r>
                        <a:rPr lang="en-US" sz="1800">
                          <a:effectLst/>
                          <a:latin typeface="Calibri" panose="020F0502020204030204" pitchFamily="34" charset="0"/>
                          <a:cs typeface="Calibri" panose="020F0502020204030204" pitchFamily="34" charset="0"/>
                        </a:rPr>
                        <a:t>Manuel ou via DHCP</a:t>
                      </a:r>
                    </a:p>
                  </a:txBody>
                  <a:tcPr marL="19050" marR="19050" marT="19050" marB="19050" anchor="ctr">
                    <a:lnL>
                      <a:noFill/>
                    </a:lnL>
                    <a:lnR>
                      <a:noFill/>
                    </a:lnR>
                    <a:lnT>
                      <a:noFill/>
                    </a:lnT>
                    <a:lnB>
                      <a:noFill/>
                    </a:lnB>
                    <a:solidFill>
                      <a:srgbClr val="FEFEFE"/>
                    </a:solidFill>
                  </a:tcPr>
                </a:tc>
                <a:tc>
                  <a:txBody>
                    <a:bodyPr/>
                    <a:lstStyle/>
                    <a:p>
                      <a:pPr algn="ctr" latinLnBrk="1"/>
                      <a:r>
                        <a:rPr lang="fr-FR" sz="1800" dirty="0">
                          <a:effectLst/>
                          <a:latin typeface="Calibri" panose="020F0502020204030204" pitchFamily="34" charset="0"/>
                          <a:cs typeface="Calibri" panose="020F0502020204030204" pitchFamily="34" charset="0"/>
                        </a:rPr>
                        <a:t>Configuration automatique d'adresses sans état </a:t>
                      </a:r>
                      <a:r>
                        <a:rPr lang="fr-FR" sz="1800">
                          <a:effectLst/>
                          <a:latin typeface="Calibri" panose="020F0502020204030204" pitchFamily="34" charset="0"/>
                          <a:cs typeface="Calibri" panose="020F0502020204030204" pitchFamily="34" charset="0"/>
                        </a:rPr>
                        <a:t>à </a:t>
                      </a:r>
                    </a:p>
                    <a:p>
                      <a:pPr algn="ctr" latinLnBrk="1"/>
                      <a:r>
                        <a:rPr lang="fr-FR" sz="1800">
                          <a:effectLst/>
                          <a:latin typeface="Calibri" panose="020F0502020204030204" pitchFamily="34" charset="0"/>
                          <a:cs typeface="Calibri" panose="020F0502020204030204" pitchFamily="34" charset="0"/>
                        </a:rPr>
                        <a:t>l'aide </a:t>
                      </a:r>
                      <a:r>
                        <a:rPr lang="fr-FR" sz="1800" dirty="0">
                          <a:effectLst/>
                          <a:latin typeface="Calibri" panose="020F0502020204030204" pitchFamily="34" charset="0"/>
                          <a:cs typeface="Calibri" panose="020F0502020204030204" pitchFamily="34" charset="0"/>
                        </a:rPr>
                        <a:t>du protocole Internet Control Message </a:t>
                      </a:r>
                      <a:r>
                        <a:rPr lang="fr-FR" sz="1800">
                          <a:effectLst/>
                          <a:latin typeface="Calibri" panose="020F0502020204030204" pitchFamily="34" charset="0"/>
                          <a:cs typeface="Calibri" panose="020F0502020204030204" pitchFamily="34" charset="0"/>
                        </a:rPr>
                        <a:t>Protocol </a:t>
                      </a:r>
                    </a:p>
                    <a:p>
                      <a:pPr algn="ctr" latinLnBrk="1"/>
                      <a:r>
                        <a:rPr lang="fr-FR" sz="1800">
                          <a:effectLst/>
                          <a:latin typeface="Calibri" panose="020F0502020204030204" pitchFamily="34" charset="0"/>
                          <a:cs typeface="Calibri" panose="020F0502020204030204" pitchFamily="34" charset="0"/>
                        </a:rPr>
                        <a:t>version </a:t>
                      </a:r>
                      <a:r>
                        <a:rPr lang="fr-FR" sz="1800" dirty="0">
                          <a:effectLst/>
                          <a:latin typeface="Calibri" panose="020F0502020204030204" pitchFamily="34" charset="0"/>
                          <a:cs typeface="Calibri" panose="020F0502020204030204" pitchFamily="34" charset="0"/>
                        </a:rPr>
                        <a:t>6 (ICMPv6) ou DHCPv6</a:t>
                      </a:r>
                    </a:p>
                  </a:txBody>
                  <a:tcPr marL="19050" marR="19050" marT="19050" marB="19050" anchor="ctr">
                    <a:lnL>
                      <a:noFill/>
                    </a:lnL>
                    <a:lnR>
                      <a:noFill/>
                    </a:lnR>
                    <a:lnT>
                      <a:noFill/>
                    </a:lnT>
                    <a:lnB>
                      <a:noFill/>
                    </a:lnB>
                    <a:solidFill>
                      <a:srgbClr val="FEFEFE"/>
                    </a:solidFill>
                  </a:tcPr>
                </a:tc>
                <a:extLst>
                  <a:ext uri="{0D108BD9-81ED-4DB2-BD59-A6C34878D82A}">
                    <a16:rowId xmlns:a16="http://schemas.microsoft.com/office/drawing/2014/main" val="1850731348"/>
                  </a:ext>
                </a:extLst>
              </a:tr>
            </a:tbl>
          </a:graphicData>
        </a:graphic>
      </p:graphicFrame>
      <p:sp>
        <p:nvSpPr>
          <p:cNvPr id="12" name="TextBox 11">
            <a:extLst>
              <a:ext uri="{FF2B5EF4-FFF2-40B4-BE49-F238E27FC236}">
                <a16:creationId xmlns:a16="http://schemas.microsoft.com/office/drawing/2014/main" id="{72C1485D-085A-40EE-B554-81FFDD40D39D}"/>
              </a:ext>
            </a:extLst>
          </p:cNvPr>
          <p:cNvSpPr txBox="1"/>
          <p:nvPr/>
        </p:nvSpPr>
        <p:spPr>
          <a:xfrm>
            <a:off x="3821624" y="6077221"/>
            <a:ext cx="6501538" cy="33855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TN" altLang="fr-TN" sz="1600" b="1" i="1" u="none" strike="noStrike" cap="none" normalizeH="0" baseline="0" dirty="0">
                <a:ln>
                  <a:noFill/>
                </a:ln>
                <a:solidFill>
                  <a:srgbClr val="CA1814"/>
                </a:solidFill>
                <a:effectLst/>
                <a:latin typeface="Calibri" panose="020F0502020204030204" pitchFamily="34" charset="0"/>
                <a:cs typeface="Calibri" panose="020F0502020204030204" pitchFamily="34" charset="0"/>
              </a:rPr>
              <a:t>Les différences dans les paquets IPv4 et IPv6 </a:t>
            </a:r>
          </a:p>
        </p:txBody>
      </p:sp>
    </p:spTree>
    <p:extLst>
      <p:ext uri="{BB962C8B-B14F-4D97-AF65-F5344CB8AC3E}">
        <p14:creationId xmlns:p14="http://schemas.microsoft.com/office/powerpoint/2010/main" val="32211018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38</a:t>
            </a:fld>
            <a:endParaRPr lang="fr-FR"/>
          </a:p>
        </p:txBody>
      </p:sp>
      <p:sp>
        <p:nvSpPr>
          <p:cNvPr id="3" name="Google Shape;185;ge2bdff7c1c_1_52"/>
          <p:cNvSpPr/>
          <p:nvPr/>
        </p:nvSpPr>
        <p:spPr>
          <a:xfrm>
            <a:off x="0" y="-28242"/>
            <a:ext cx="12192000" cy="6886200"/>
          </a:xfrm>
          <a:prstGeom prst="rect">
            <a:avLst/>
          </a:prstGeom>
          <a:solidFill>
            <a:srgbClr val="9E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6" name="Google Shape;186;ge2bdff7c1c_1_52" descr="Picture 7"/>
          <p:cNvPicPr preferRelativeResize="0"/>
          <p:nvPr/>
        </p:nvPicPr>
        <p:blipFill rotWithShape="1">
          <a:blip r:embed="rId2" cstate="print">
            <a:alphaModFix/>
          </a:blip>
          <a:srcRect/>
          <a:stretch/>
        </p:blipFill>
        <p:spPr>
          <a:xfrm flipH="1">
            <a:off x="9359530" y="-28258"/>
            <a:ext cx="2832470" cy="1949130"/>
          </a:xfrm>
          <a:prstGeom prst="rect">
            <a:avLst/>
          </a:prstGeom>
          <a:noFill/>
          <a:ln>
            <a:noFill/>
          </a:ln>
        </p:spPr>
      </p:pic>
      <p:sp>
        <p:nvSpPr>
          <p:cNvPr id="7" name="Google Shape;187;ge2bdff7c1c_1_52"/>
          <p:cNvSpPr txBox="1">
            <a:spLocks/>
          </p:cNvSpPr>
          <p:nvPr/>
        </p:nvSpPr>
        <p:spPr>
          <a:xfrm>
            <a:off x="677100" y="1737250"/>
            <a:ext cx="10456800" cy="3355200"/>
          </a:xfrm>
          <a:prstGeom prst="rect">
            <a:avLst/>
          </a:prstGeom>
          <a:noFill/>
          <a:ln>
            <a:noFill/>
          </a:ln>
        </p:spPr>
        <p:txBody>
          <a:bodyPr spcFirstLastPara="1" wrap="square" lIns="45700" tIns="45700" rIns="45700"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SzPct val="152777"/>
            </a:pPr>
            <a:endParaRPr lang="en-US" sz="4800" b="1" kern="0" dirty="0">
              <a:solidFill>
                <a:schemeClr val="bg1"/>
              </a:solidFill>
              <a:latin typeface="Times New Roman" panose="02020603050405020304" pitchFamily="18" charset="0"/>
              <a:cs typeface="Times New Roman" panose="02020603050405020304" pitchFamily="18" charset="0"/>
            </a:endParaRPr>
          </a:p>
          <a:p>
            <a:pPr algn="ctr">
              <a:buSzPct val="152777"/>
            </a:pPr>
            <a:endParaRPr lang="en-US" sz="4800" b="1" kern="0" dirty="0">
              <a:solidFill>
                <a:schemeClr val="bg1"/>
              </a:solidFill>
              <a:latin typeface="Times New Roman" panose="02020603050405020304" pitchFamily="18" charset="0"/>
              <a:cs typeface="Times New Roman" panose="02020603050405020304" pitchFamily="18" charset="0"/>
            </a:endParaRPr>
          </a:p>
          <a:p>
            <a:pPr algn="ctr">
              <a:buSzPct val="92243"/>
            </a:pPr>
            <a:r>
              <a:rPr lang="en-US" sz="4800" kern="0" dirty="0">
                <a:solidFill>
                  <a:schemeClr val="bg1"/>
                </a:solidFill>
                <a:latin typeface="Times New Roman" panose="02020603050405020304" pitchFamily="18" charset="0"/>
                <a:cs typeface="Times New Roman" panose="02020603050405020304" pitchFamily="18" charset="0"/>
              </a:rPr>
              <a:t>Merci pour </a:t>
            </a:r>
            <a:r>
              <a:rPr lang="en-US" sz="4800" kern="0" dirty="0" err="1">
                <a:solidFill>
                  <a:schemeClr val="bg1"/>
                </a:solidFill>
                <a:latin typeface="Times New Roman" panose="02020603050405020304" pitchFamily="18" charset="0"/>
                <a:cs typeface="Times New Roman" panose="02020603050405020304" pitchFamily="18" charset="0"/>
              </a:rPr>
              <a:t>votre</a:t>
            </a:r>
            <a:r>
              <a:rPr lang="en-US" sz="4800" kern="0" dirty="0">
                <a:solidFill>
                  <a:schemeClr val="bg1"/>
                </a:solidFill>
                <a:latin typeface="Times New Roman" panose="02020603050405020304" pitchFamily="18" charset="0"/>
                <a:cs typeface="Times New Roman" panose="02020603050405020304" pitchFamily="18" charset="0"/>
              </a:rPr>
              <a:t> attention</a:t>
            </a:r>
          </a:p>
          <a:p>
            <a:pPr algn="ctr">
              <a:buSzPct val="92243"/>
            </a:pPr>
            <a:endParaRPr lang="en-US" sz="4800" kern="0" dirty="0">
              <a:solidFill>
                <a:schemeClr val="bg1"/>
              </a:solidFill>
              <a:latin typeface="Times New Roman" panose="02020603050405020304" pitchFamily="18" charset="0"/>
              <a:cs typeface="Times New Roman" panose="02020603050405020304" pitchFamily="18" charset="0"/>
            </a:endParaRPr>
          </a:p>
          <a:p>
            <a:pPr algn="ctr">
              <a:buSzPct val="92243"/>
            </a:pPr>
            <a:endParaRPr lang="en-US" sz="4800" b="1" kern="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5693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BC318F-EF1A-480D-8F96-AEC1666307CD}"/>
              </a:ext>
            </a:extLst>
          </p:cNvPr>
          <p:cNvSpPr>
            <a:spLocks noGrp="1"/>
          </p:cNvSpPr>
          <p:nvPr>
            <p:ph type="sldNum" idx="12"/>
          </p:nvPr>
        </p:nvSpPr>
        <p:spPr/>
        <p:txBody>
          <a:bodyPr/>
          <a:lstStyle/>
          <a:p>
            <a:fld id="{00000000-1234-1234-1234-123412341234}" type="slidenum">
              <a:rPr lang="fr-FR" smtClean="0"/>
              <a:pPr/>
              <a:t>4</a:t>
            </a:fld>
            <a:endParaRPr lang="fr-FR" dirty="0"/>
          </a:p>
        </p:txBody>
      </p:sp>
      <p:sp>
        <p:nvSpPr>
          <p:cNvPr id="6" name="TextBox 5">
            <a:extLst>
              <a:ext uri="{FF2B5EF4-FFF2-40B4-BE49-F238E27FC236}">
                <a16:creationId xmlns:a16="http://schemas.microsoft.com/office/drawing/2014/main" id="{4228041D-47EC-4BC2-8CBD-E5A175BB2EA5}"/>
              </a:ext>
            </a:extLst>
          </p:cNvPr>
          <p:cNvSpPr txBox="1"/>
          <p:nvPr/>
        </p:nvSpPr>
        <p:spPr>
          <a:xfrm>
            <a:off x="3688471" y="1467835"/>
            <a:ext cx="6098582" cy="646331"/>
          </a:xfrm>
          <a:prstGeom prst="rect">
            <a:avLst/>
          </a:prstGeom>
          <a:noFill/>
        </p:spPr>
        <p:txBody>
          <a:bodyPr wrap="square">
            <a:spAutoFit/>
          </a:bodyPr>
          <a:lstStyle/>
          <a:p>
            <a:pPr algn="just"/>
            <a:r>
              <a:rPr lang="fr-FR" b="0" i="0" dirty="0">
                <a:solidFill>
                  <a:srgbClr val="132434"/>
                </a:solidFill>
                <a:effectLst/>
                <a:latin typeface="Montserrat" panose="00000500000000000000" pitchFamily="2" charset="0"/>
              </a:rPr>
              <a:t>340 millions de millions de millions d’adresses réparties sur 4,3 milliards</a:t>
            </a:r>
            <a:endParaRPr lang="fr-TN" dirty="0"/>
          </a:p>
        </p:txBody>
      </p:sp>
      <p:sp>
        <p:nvSpPr>
          <p:cNvPr id="7" name="Rectangle 2">
            <a:extLst>
              <a:ext uri="{FF2B5EF4-FFF2-40B4-BE49-F238E27FC236}">
                <a16:creationId xmlns:a16="http://schemas.microsoft.com/office/drawing/2014/main" id="{2A13B308-68FD-43DF-B32F-B311A46EDD2B}"/>
              </a:ext>
            </a:extLst>
          </p:cNvPr>
          <p:cNvSpPr txBox="1">
            <a:spLocks noChangeArrowheads="1"/>
          </p:cNvSpPr>
          <p:nvPr/>
        </p:nvSpPr>
        <p:spPr>
          <a:xfrm>
            <a:off x="1289947" y="324835"/>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fr-FR" b="1" i="1" dirty="0">
                <a:effectLst/>
                <a:latin typeface="Calibri" panose="020F0502020204030204" pitchFamily="34" charset="0"/>
                <a:cs typeface="Calibri" panose="020F0502020204030204" pitchFamily="34" charset="0"/>
              </a:rPr>
              <a:t>Avantages</a:t>
            </a:r>
            <a:r>
              <a:rPr lang="en-US" b="1" i="1" dirty="0">
                <a:effectLst/>
                <a:latin typeface="Calibri" panose="020F0502020204030204" pitchFamily="34" charset="0"/>
                <a:cs typeface="Calibri" panose="020F0502020204030204" pitchFamily="34" charset="0"/>
              </a:rPr>
              <a:t> de l’IPv6</a:t>
            </a:r>
          </a:p>
        </p:txBody>
      </p:sp>
      <p:pic>
        <p:nvPicPr>
          <p:cNvPr id="9" name="Picture 8">
            <a:extLst>
              <a:ext uri="{FF2B5EF4-FFF2-40B4-BE49-F238E27FC236}">
                <a16:creationId xmlns:a16="http://schemas.microsoft.com/office/drawing/2014/main" id="{134B3027-2E23-4146-9531-5A99D68010E9}"/>
              </a:ext>
            </a:extLst>
          </p:cNvPr>
          <p:cNvPicPr>
            <a:picLocks noChangeAspect="1"/>
          </p:cNvPicPr>
          <p:nvPr/>
        </p:nvPicPr>
        <p:blipFill>
          <a:blip r:embed="rId2"/>
          <a:stretch>
            <a:fillRect/>
          </a:stretch>
        </p:blipFill>
        <p:spPr>
          <a:xfrm>
            <a:off x="2200759" y="1467835"/>
            <a:ext cx="1019175" cy="1007324"/>
          </a:xfrm>
          <a:prstGeom prst="rect">
            <a:avLst/>
          </a:prstGeom>
        </p:spPr>
      </p:pic>
      <p:pic>
        <p:nvPicPr>
          <p:cNvPr id="11" name="Picture 10">
            <a:extLst>
              <a:ext uri="{FF2B5EF4-FFF2-40B4-BE49-F238E27FC236}">
                <a16:creationId xmlns:a16="http://schemas.microsoft.com/office/drawing/2014/main" id="{E5A66491-CDB0-4E50-BEC9-712D5AF19B12}"/>
              </a:ext>
            </a:extLst>
          </p:cNvPr>
          <p:cNvPicPr>
            <a:picLocks noChangeAspect="1"/>
          </p:cNvPicPr>
          <p:nvPr/>
        </p:nvPicPr>
        <p:blipFill>
          <a:blip r:embed="rId3"/>
          <a:stretch>
            <a:fillRect/>
          </a:stretch>
        </p:blipFill>
        <p:spPr>
          <a:xfrm>
            <a:off x="2200759" y="2550736"/>
            <a:ext cx="1019174" cy="982775"/>
          </a:xfrm>
          <a:prstGeom prst="rect">
            <a:avLst/>
          </a:prstGeom>
        </p:spPr>
      </p:pic>
      <p:pic>
        <p:nvPicPr>
          <p:cNvPr id="13" name="Picture 12">
            <a:extLst>
              <a:ext uri="{FF2B5EF4-FFF2-40B4-BE49-F238E27FC236}">
                <a16:creationId xmlns:a16="http://schemas.microsoft.com/office/drawing/2014/main" id="{987DFCF1-0598-495B-AF90-A941C750EAC8}"/>
              </a:ext>
            </a:extLst>
          </p:cNvPr>
          <p:cNvPicPr>
            <a:picLocks noChangeAspect="1"/>
          </p:cNvPicPr>
          <p:nvPr/>
        </p:nvPicPr>
        <p:blipFill>
          <a:blip r:embed="rId4"/>
          <a:stretch>
            <a:fillRect/>
          </a:stretch>
        </p:blipFill>
        <p:spPr>
          <a:xfrm>
            <a:off x="2200759" y="3635126"/>
            <a:ext cx="1019174" cy="936218"/>
          </a:xfrm>
          <a:prstGeom prst="rect">
            <a:avLst/>
          </a:prstGeom>
        </p:spPr>
      </p:pic>
      <p:pic>
        <p:nvPicPr>
          <p:cNvPr id="15" name="Picture 14">
            <a:extLst>
              <a:ext uri="{FF2B5EF4-FFF2-40B4-BE49-F238E27FC236}">
                <a16:creationId xmlns:a16="http://schemas.microsoft.com/office/drawing/2014/main" id="{5349D551-2BD0-4DB0-A1D3-ACB317FFD2D2}"/>
              </a:ext>
            </a:extLst>
          </p:cNvPr>
          <p:cNvPicPr>
            <a:picLocks noChangeAspect="1"/>
          </p:cNvPicPr>
          <p:nvPr/>
        </p:nvPicPr>
        <p:blipFill>
          <a:blip r:embed="rId5"/>
          <a:stretch>
            <a:fillRect/>
          </a:stretch>
        </p:blipFill>
        <p:spPr>
          <a:xfrm>
            <a:off x="2205925" y="4659743"/>
            <a:ext cx="1014008" cy="900075"/>
          </a:xfrm>
          <a:prstGeom prst="rect">
            <a:avLst/>
          </a:prstGeom>
        </p:spPr>
      </p:pic>
      <p:pic>
        <p:nvPicPr>
          <p:cNvPr id="17" name="Picture 16">
            <a:extLst>
              <a:ext uri="{FF2B5EF4-FFF2-40B4-BE49-F238E27FC236}">
                <a16:creationId xmlns:a16="http://schemas.microsoft.com/office/drawing/2014/main" id="{C4EB6D4F-7AF8-466B-BFD8-CE64991DF5C5}"/>
              </a:ext>
            </a:extLst>
          </p:cNvPr>
          <p:cNvPicPr>
            <a:picLocks noChangeAspect="1"/>
          </p:cNvPicPr>
          <p:nvPr/>
        </p:nvPicPr>
        <p:blipFill>
          <a:blip r:embed="rId6"/>
          <a:stretch>
            <a:fillRect/>
          </a:stretch>
        </p:blipFill>
        <p:spPr>
          <a:xfrm>
            <a:off x="2217561" y="5648217"/>
            <a:ext cx="1002372" cy="957322"/>
          </a:xfrm>
          <a:prstGeom prst="rect">
            <a:avLst/>
          </a:prstGeom>
        </p:spPr>
      </p:pic>
      <p:sp>
        <p:nvSpPr>
          <p:cNvPr id="19" name="TextBox 18">
            <a:extLst>
              <a:ext uri="{FF2B5EF4-FFF2-40B4-BE49-F238E27FC236}">
                <a16:creationId xmlns:a16="http://schemas.microsoft.com/office/drawing/2014/main" id="{F0A40A63-3B29-49C6-98C8-D255EDAFE2F0}"/>
              </a:ext>
            </a:extLst>
          </p:cNvPr>
          <p:cNvSpPr txBox="1"/>
          <p:nvPr/>
        </p:nvSpPr>
        <p:spPr>
          <a:xfrm>
            <a:off x="3688471" y="2550736"/>
            <a:ext cx="6098582" cy="646331"/>
          </a:xfrm>
          <a:prstGeom prst="rect">
            <a:avLst/>
          </a:prstGeom>
          <a:noFill/>
        </p:spPr>
        <p:txBody>
          <a:bodyPr wrap="square">
            <a:spAutoFit/>
          </a:bodyPr>
          <a:lstStyle/>
          <a:p>
            <a:pPr algn="just"/>
            <a:r>
              <a:rPr lang="fr-FR" b="0" i="0" dirty="0">
                <a:solidFill>
                  <a:srgbClr val="132434"/>
                </a:solidFill>
                <a:effectLst/>
                <a:latin typeface="Montserrat" panose="00000500000000000000" pitchFamily="2" charset="0"/>
              </a:rPr>
              <a:t>Le réseaux IPv6 fournissent des capacités de configuration automatique</a:t>
            </a:r>
            <a:endParaRPr lang="fr-TN" dirty="0"/>
          </a:p>
        </p:txBody>
      </p:sp>
      <p:sp>
        <p:nvSpPr>
          <p:cNvPr id="21" name="TextBox 20">
            <a:extLst>
              <a:ext uri="{FF2B5EF4-FFF2-40B4-BE49-F238E27FC236}">
                <a16:creationId xmlns:a16="http://schemas.microsoft.com/office/drawing/2014/main" id="{D15E9DB2-D8A2-494E-8BE0-92BA238C3A38}"/>
              </a:ext>
            </a:extLst>
          </p:cNvPr>
          <p:cNvSpPr txBox="1"/>
          <p:nvPr/>
        </p:nvSpPr>
        <p:spPr>
          <a:xfrm>
            <a:off x="3688471" y="3660934"/>
            <a:ext cx="6098582" cy="646331"/>
          </a:xfrm>
          <a:prstGeom prst="rect">
            <a:avLst/>
          </a:prstGeom>
          <a:noFill/>
        </p:spPr>
        <p:txBody>
          <a:bodyPr wrap="square">
            <a:spAutoFit/>
          </a:bodyPr>
          <a:lstStyle/>
          <a:p>
            <a:pPr algn="just"/>
            <a:r>
              <a:rPr lang="fr-FR" b="0" i="0" dirty="0">
                <a:solidFill>
                  <a:srgbClr val="132434"/>
                </a:solidFill>
                <a:effectLst/>
                <a:latin typeface="Montserrat" panose="00000500000000000000" pitchFamily="2" charset="0"/>
              </a:rPr>
              <a:t>Dispose d’un potentiel inexploité pour déclencher l’innovation et aider à la collaboration</a:t>
            </a:r>
            <a:endParaRPr lang="fr-TN" dirty="0"/>
          </a:p>
        </p:txBody>
      </p:sp>
      <p:sp>
        <p:nvSpPr>
          <p:cNvPr id="23" name="TextBox 22">
            <a:extLst>
              <a:ext uri="{FF2B5EF4-FFF2-40B4-BE49-F238E27FC236}">
                <a16:creationId xmlns:a16="http://schemas.microsoft.com/office/drawing/2014/main" id="{B52155B6-9AFF-47A1-B6C2-1BC09C2BAF95}"/>
              </a:ext>
            </a:extLst>
          </p:cNvPr>
          <p:cNvSpPr txBox="1"/>
          <p:nvPr/>
        </p:nvSpPr>
        <p:spPr>
          <a:xfrm>
            <a:off x="3688471" y="4925114"/>
            <a:ext cx="6098582" cy="369332"/>
          </a:xfrm>
          <a:prstGeom prst="rect">
            <a:avLst/>
          </a:prstGeom>
          <a:noFill/>
        </p:spPr>
        <p:txBody>
          <a:bodyPr wrap="square">
            <a:spAutoFit/>
          </a:bodyPr>
          <a:lstStyle/>
          <a:p>
            <a:pPr algn="just"/>
            <a:r>
              <a:rPr lang="fr-FR" b="0" i="0" dirty="0">
                <a:solidFill>
                  <a:srgbClr val="132434"/>
                </a:solidFill>
                <a:effectLst/>
                <a:latin typeface="Montserrat" panose="00000500000000000000" pitchFamily="2" charset="0"/>
              </a:rPr>
              <a:t> Prend en charge l’adressage multidiffusion</a:t>
            </a:r>
            <a:endParaRPr lang="fr-TN" dirty="0"/>
          </a:p>
        </p:txBody>
      </p:sp>
      <p:sp>
        <p:nvSpPr>
          <p:cNvPr id="25" name="TextBox 24">
            <a:extLst>
              <a:ext uri="{FF2B5EF4-FFF2-40B4-BE49-F238E27FC236}">
                <a16:creationId xmlns:a16="http://schemas.microsoft.com/office/drawing/2014/main" id="{0A794DE8-39DC-401C-A276-3A7F74B1A753}"/>
              </a:ext>
            </a:extLst>
          </p:cNvPr>
          <p:cNvSpPr txBox="1"/>
          <p:nvPr/>
        </p:nvSpPr>
        <p:spPr>
          <a:xfrm>
            <a:off x="3688471" y="5803712"/>
            <a:ext cx="6098582" cy="646331"/>
          </a:xfrm>
          <a:prstGeom prst="rect">
            <a:avLst/>
          </a:prstGeom>
          <a:noFill/>
        </p:spPr>
        <p:txBody>
          <a:bodyPr wrap="square">
            <a:spAutoFit/>
          </a:bodyPr>
          <a:lstStyle/>
          <a:p>
            <a:pPr algn="just"/>
            <a:r>
              <a:rPr lang="fr-FR" b="0" i="0" dirty="0">
                <a:solidFill>
                  <a:srgbClr val="132434"/>
                </a:solidFill>
                <a:effectLst/>
                <a:latin typeface="Montserrat" panose="00000500000000000000" pitchFamily="2" charset="0"/>
              </a:rPr>
              <a:t>Peut se connecter à plusieurs réseaux simultanément</a:t>
            </a:r>
            <a:endParaRPr lang="fr-TN" dirty="0"/>
          </a:p>
        </p:txBody>
      </p:sp>
    </p:spTree>
    <p:extLst>
      <p:ext uri="{BB962C8B-B14F-4D97-AF65-F5344CB8AC3E}">
        <p14:creationId xmlns:p14="http://schemas.microsoft.com/office/powerpoint/2010/main" val="4225478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 calcmode="lin" valueType="num">
                                      <p:cBhvr additive="base">
                                        <p:cTn id="51" dur="500" fill="hold"/>
                                        <p:tgtEl>
                                          <p:spTgt spid="25"/>
                                        </p:tgtEl>
                                        <p:attrNameLst>
                                          <p:attrName>ppt_x</p:attrName>
                                        </p:attrNameLst>
                                      </p:cBhvr>
                                      <p:tavLst>
                                        <p:tav tm="0">
                                          <p:val>
                                            <p:strVal val="#ppt_x"/>
                                          </p:val>
                                        </p:tav>
                                        <p:tav tm="100000">
                                          <p:val>
                                            <p:strVal val="#ppt_x"/>
                                          </p:val>
                                        </p:tav>
                                      </p:tavLst>
                                    </p:anim>
                                    <p:anim calcmode="lin" valueType="num">
                                      <p:cBhvr additive="base">
                                        <p:cTn id="5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P spid="21" grpId="0"/>
      <p:bldP spid="23"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58924" y="507019"/>
            <a:ext cx="10515600" cy="1325563"/>
          </a:xfrm>
        </p:spPr>
        <p:txBody>
          <a:bodyPr/>
          <a:lstStyle/>
          <a:p>
            <a:r>
              <a:rPr lang="fr-FR" b="1" i="1" dirty="0">
                <a:solidFill>
                  <a:schemeClr val="tx1"/>
                </a:solidFill>
                <a:latin typeface="Calibri" panose="020F0502020204030204" pitchFamily="34" charset="0"/>
                <a:cs typeface="Calibri" panose="020F0502020204030204" pitchFamily="34" charset="0"/>
              </a:rPr>
              <a:t> Coexistence des protocoles IPv4 et IPv6</a:t>
            </a:r>
            <a:br>
              <a:rPr lang="fr-FR" b="1" i="1" dirty="0">
                <a:solidFill>
                  <a:schemeClr val="tx1"/>
                </a:solidFill>
                <a:latin typeface="Calibri" panose="020F0502020204030204" pitchFamily="34" charset="0"/>
                <a:cs typeface="Calibri" panose="020F0502020204030204" pitchFamily="34" charset="0"/>
              </a:rPr>
            </a:br>
            <a:endParaRPr lang="fr-FR" b="1" i="1" dirty="0">
              <a:solidFill>
                <a:schemeClr val="tx1"/>
              </a:solidFill>
              <a:latin typeface="Calibri" panose="020F0502020204030204" pitchFamily="34" charset="0"/>
              <a:cs typeface="Calibri" panose="020F0502020204030204" pitchFamily="34" charset="0"/>
            </a:endParaRPr>
          </a:p>
        </p:txBody>
      </p:sp>
      <p:sp>
        <p:nvSpPr>
          <p:cNvPr id="4" name="Espace réservé du numéro de diapositive 3"/>
          <p:cNvSpPr>
            <a:spLocks noGrp="1"/>
          </p:cNvSpPr>
          <p:nvPr>
            <p:ph type="sldNum" sz="quarter" idx="12"/>
          </p:nvPr>
        </p:nvSpPr>
        <p:spPr/>
        <p:txBody>
          <a:bodyPr/>
          <a:lstStyle/>
          <a:p>
            <a:fld id="{194EA0E9-6AA5-4C72-ADD8-CBD3FCBC5038}" type="slidenum">
              <a:rPr lang="fr-FR" smtClean="0"/>
              <a:pPr/>
              <a:t>5</a:t>
            </a:fld>
            <a:endParaRPr lang="fr-FR"/>
          </a:p>
        </p:txBody>
      </p:sp>
      <p:sp>
        <p:nvSpPr>
          <p:cNvPr id="5" name="Rectangle 4"/>
          <p:cNvSpPr/>
          <p:nvPr/>
        </p:nvSpPr>
        <p:spPr>
          <a:xfrm>
            <a:off x="977462" y="1791701"/>
            <a:ext cx="10105696" cy="2462213"/>
          </a:xfrm>
          <a:prstGeom prst="rect">
            <a:avLst/>
          </a:prstGeom>
        </p:spPr>
        <p:txBody>
          <a:bodyPr wrap="square">
            <a:spAutoFit/>
          </a:bodyPr>
          <a:lstStyle/>
          <a:p>
            <a:pPr algn="just"/>
            <a:r>
              <a:rPr lang="fr-FR" sz="2200" dirty="0">
                <a:latin typeface="Calibri" panose="020F0502020204030204" pitchFamily="34" charset="0"/>
                <a:cs typeface="Calibri" panose="020F0502020204030204" pitchFamily="34" charset="0"/>
              </a:rPr>
              <a:t>La transition vers l'IPv6 n'aura pas lieu à une date fixe. Dans un futur proche, l'IPv4 et l'IPv6 vont continuer à coexister. </a:t>
            </a:r>
          </a:p>
          <a:p>
            <a:pPr algn="just"/>
            <a:endParaRPr lang="fr-FR" sz="2200" dirty="0">
              <a:latin typeface="Calibri" panose="020F0502020204030204" pitchFamily="34" charset="0"/>
              <a:cs typeface="Calibri" panose="020F0502020204030204" pitchFamily="34" charset="0"/>
            </a:endParaRPr>
          </a:p>
          <a:p>
            <a:pPr algn="just"/>
            <a:r>
              <a:rPr lang="fr-FR" sz="2200" dirty="0">
                <a:latin typeface="Calibri" panose="020F0502020204030204" pitchFamily="34" charset="0"/>
                <a:cs typeface="Calibri" panose="020F0502020204030204" pitchFamily="34" charset="0"/>
              </a:rPr>
              <a:t>La transition vers l'IPv6 durera probablement plusieurs années. </a:t>
            </a:r>
          </a:p>
          <a:p>
            <a:pPr algn="just"/>
            <a:endParaRPr lang="fr-FR" sz="2200" dirty="0">
              <a:latin typeface="Calibri" panose="020F0502020204030204" pitchFamily="34" charset="0"/>
              <a:cs typeface="Calibri" panose="020F0502020204030204" pitchFamily="34" charset="0"/>
            </a:endParaRPr>
          </a:p>
          <a:p>
            <a:pPr algn="just"/>
            <a:r>
              <a:rPr lang="fr-FR" sz="2200" dirty="0">
                <a:latin typeface="Calibri" panose="020F0502020204030204" pitchFamily="34" charset="0"/>
                <a:cs typeface="Calibri" panose="020F0502020204030204" pitchFamily="34" charset="0"/>
              </a:rPr>
              <a:t>L'IETF a créé divers protocoles et outils pour aider les administrateurs réseau à migrer leurs réseaux vers l'IPv6.</a:t>
            </a:r>
          </a:p>
        </p:txBody>
      </p:sp>
      <p:sp>
        <p:nvSpPr>
          <p:cNvPr id="6" name="AutoShape 3">
            <a:extLst>
              <a:ext uri="{FF2B5EF4-FFF2-40B4-BE49-F238E27FC236}">
                <a16:creationId xmlns:a16="http://schemas.microsoft.com/office/drawing/2014/main" id="{63F64719-DA42-4240-A21B-77A9DF80934A}"/>
              </a:ext>
            </a:extLst>
          </p:cNvPr>
          <p:cNvSpPr>
            <a:spLocks noChangeArrowheads="1"/>
          </p:cNvSpPr>
          <p:nvPr/>
        </p:nvSpPr>
        <p:spPr bwMode="auto">
          <a:xfrm rot="5400000">
            <a:off x="735114" y="1968949"/>
            <a:ext cx="98829" cy="154940"/>
          </a:xfrm>
          <a:prstGeom prst="triangle">
            <a:avLst>
              <a:gd name="adj" fmla="val 50000"/>
            </a:avLst>
          </a:prstGeom>
          <a:solidFill>
            <a:schemeClr val="tx1">
              <a:lumMod val="65000"/>
              <a:lumOff val="35000"/>
            </a:schemeClr>
          </a:solidFill>
          <a:ln w="12700">
            <a:solidFill>
              <a:srgbClr val="666666"/>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7" name="AutoShape 3">
            <a:extLst>
              <a:ext uri="{FF2B5EF4-FFF2-40B4-BE49-F238E27FC236}">
                <a16:creationId xmlns:a16="http://schemas.microsoft.com/office/drawing/2014/main" id="{63F64719-DA42-4240-A21B-77A9DF80934A}"/>
              </a:ext>
            </a:extLst>
          </p:cNvPr>
          <p:cNvSpPr>
            <a:spLocks noChangeArrowheads="1"/>
          </p:cNvSpPr>
          <p:nvPr/>
        </p:nvSpPr>
        <p:spPr bwMode="auto">
          <a:xfrm rot="5400000">
            <a:off x="761390" y="3035750"/>
            <a:ext cx="98829" cy="154940"/>
          </a:xfrm>
          <a:prstGeom prst="triangle">
            <a:avLst>
              <a:gd name="adj" fmla="val 50000"/>
            </a:avLst>
          </a:prstGeom>
          <a:solidFill>
            <a:schemeClr val="tx1">
              <a:lumMod val="65000"/>
              <a:lumOff val="35000"/>
            </a:schemeClr>
          </a:solidFill>
          <a:ln w="12700">
            <a:solidFill>
              <a:srgbClr val="666666"/>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8" name="AutoShape 3">
            <a:extLst>
              <a:ext uri="{FF2B5EF4-FFF2-40B4-BE49-F238E27FC236}">
                <a16:creationId xmlns:a16="http://schemas.microsoft.com/office/drawing/2014/main" id="{63F64719-DA42-4240-A21B-77A9DF80934A}"/>
              </a:ext>
            </a:extLst>
          </p:cNvPr>
          <p:cNvSpPr>
            <a:spLocks noChangeArrowheads="1"/>
          </p:cNvSpPr>
          <p:nvPr/>
        </p:nvSpPr>
        <p:spPr bwMode="auto">
          <a:xfrm rot="5400000">
            <a:off x="777156" y="3792495"/>
            <a:ext cx="98829" cy="154940"/>
          </a:xfrm>
          <a:prstGeom prst="triangle">
            <a:avLst>
              <a:gd name="adj" fmla="val 50000"/>
            </a:avLst>
          </a:prstGeom>
          <a:solidFill>
            <a:schemeClr val="tx1">
              <a:lumMod val="65000"/>
              <a:lumOff val="35000"/>
            </a:schemeClr>
          </a:solidFill>
          <a:ln w="12700">
            <a:solidFill>
              <a:srgbClr val="666666"/>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dirty="0"/>
          </a:p>
        </p:txBody>
      </p:sp>
      <p:pic>
        <p:nvPicPr>
          <p:cNvPr id="3074" name="Picture 2" descr="Passer de l'IPv4 à l'IPv6.">
            <a:extLst>
              <a:ext uri="{FF2B5EF4-FFF2-40B4-BE49-F238E27FC236}">
                <a16:creationId xmlns:a16="http://schemas.microsoft.com/office/drawing/2014/main" id="{86F4288D-D0B1-4B5E-82B3-3F2A88DE9A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3392" y="4253913"/>
            <a:ext cx="8674012" cy="25773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194EA0E9-6AA5-4C72-ADD8-CBD3FCBC5038}" type="slidenum">
              <a:rPr lang="fr-FR" smtClean="0"/>
              <a:pPr/>
              <a:t>6</a:t>
            </a:fld>
            <a:endParaRPr lang="fr-FR"/>
          </a:p>
        </p:txBody>
      </p:sp>
      <p:sp>
        <p:nvSpPr>
          <p:cNvPr id="5" name="Titre 1"/>
          <p:cNvSpPr>
            <a:spLocks noGrp="1"/>
          </p:cNvSpPr>
          <p:nvPr>
            <p:ph type="title"/>
          </p:nvPr>
        </p:nvSpPr>
        <p:spPr>
          <a:xfrm>
            <a:off x="1058924" y="507019"/>
            <a:ext cx="10515600" cy="1325563"/>
          </a:xfrm>
        </p:spPr>
        <p:txBody>
          <a:bodyPr>
            <a:normAutofit fontScale="90000"/>
          </a:bodyPr>
          <a:lstStyle/>
          <a:p>
            <a:r>
              <a:rPr lang="fr-FR" b="1" i="1" dirty="0">
                <a:solidFill>
                  <a:schemeClr val="tx1"/>
                </a:solidFill>
                <a:latin typeface="Calibri" panose="020F0502020204030204" pitchFamily="34" charset="0"/>
                <a:cs typeface="Calibri" panose="020F0502020204030204" pitchFamily="34" charset="0"/>
              </a:rPr>
              <a:t>Coexistence des protocoles IPv4 et IPv6</a:t>
            </a:r>
            <a:r>
              <a:rPr lang="fr-FR" b="1" i="1" dirty="0">
                <a:solidFill>
                  <a:srgbClr val="C00000"/>
                </a:solidFill>
                <a:latin typeface="Calibri" panose="020F0502020204030204" pitchFamily="34" charset="0"/>
                <a:cs typeface="Calibri" panose="020F0502020204030204" pitchFamily="34" charset="0"/>
              </a:rPr>
              <a:t/>
            </a:r>
            <a:br>
              <a:rPr lang="fr-FR" b="1" i="1" dirty="0">
                <a:solidFill>
                  <a:srgbClr val="C00000"/>
                </a:solidFill>
                <a:latin typeface="Calibri" panose="020F0502020204030204" pitchFamily="34" charset="0"/>
                <a:cs typeface="Calibri" panose="020F0502020204030204" pitchFamily="34" charset="0"/>
              </a:rPr>
            </a:br>
            <a:r>
              <a:rPr lang="fr-FR" sz="3100" b="1" dirty="0">
                <a:solidFill>
                  <a:schemeClr val="accent1">
                    <a:lumMod val="50000"/>
                  </a:schemeClr>
                </a:solidFill>
                <a:latin typeface="Calibri" panose="020F0502020204030204" pitchFamily="34" charset="0"/>
                <a:cs typeface="Calibri" panose="020F0502020204030204" pitchFamily="34" charset="0"/>
              </a:rPr>
              <a:t>Les techniques de migration vers IPv6:</a:t>
            </a:r>
            <a:r>
              <a:rPr lang="fr-FR" b="1" dirty="0">
                <a:solidFill>
                  <a:srgbClr val="C00000"/>
                </a:solidFill>
                <a:latin typeface="Calibri" panose="020F0502020204030204" pitchFamily="34" charset="0"/>
                <a:cs typeface="Calibri" panose="020F0502020204030204" pitchFamily="34" charset="0"/>
              </a:rPr>
              <a:t/>
            </a:r>
            <a:br>
              <a:rPr lang="fr-FR" b="1" dirty="0">
                <a:solidFill>
                  <a:srgbClr val="C00000"/>
                </a:solidFill>
                <a:latin typeface="Calibri" panose="020F0502020204030204" pitchFamily="34" charset="0"/>
                <a:cs typeface="Calibri" panose="020F0502020204030204" pitchFamily="34" charset="0"/>
              </a:rPr>
            </a:br>
            <a:endParaRPr lang="fr-FR" b="1" dirty="0">
              <a:solidFill>
                <a:srgbClr val="C00000"/>
              </a:solidFill>
              <a:latin typeface="Calibri" panose="020F0502020204030204" pitchFamily="34" charset="0"/>
              <a:cs typeface="Calibri" panose="020F0502020204030204" pitchFamily="34" charset="0"/>
            </a:endParaRPr>
          </a:p>
        </p:txBody>
      </p:sp>
      <p:pic>
        <p:nvPicPr>
          <p:cNvPr id="1026" name="Picture 2"/>
          <p:cNvPicPr>
            <a:picLocks noChangeAspect="1" noChangeArrowheads="1"/>
          </p:cNvPicPr>
          <p:nvPr/>
        </p:nvPicPr>
        <p:blipFill>
          <a:blip r:embed="rId2"/>
          <a:srcRect/>
          <a:stretch>
            <a:fillRect/>
          </a:stretch>
        </p:blipFill>
        <p:spPr bwMode="auto">
          <a:xfrm>
            <a:off x="1645533" y="1820828"/>
            <a:ext cx="4671191" cy="3057525"/>
          </a:xfrm>
          <a:prstGeom prst="rect">
            <a:avLst/>
          </a:prstGeom>
          <a:noFill/>
          <a:ln w="9525">
            <a:noFill/>
            <a:miter lim="800000"/>
            <a:headEnd/>
            <a:tailEnd/>
          </a:ln>
          <a:effectLst/>
        </p:spPr>
      </p:pic>
      <p:sp>
        <p:nvSpPr>
          <p:cNvPr id="6" name="Rectangle 5"/>
          <p:cNvSpPr/>
          <p:nvPr/>
        </p:nvSpPr>
        <p:spPr>
          <a:xfrm>
            <a:off x="336331" y="5278405"/>
            <a:ext cx="8428318" cy="1107996"/>
          </a:xfrm>
          <a:prstGeom prst="rect">
            <a:avLst/>
          </a:prstGeom>
        </p:spPr>
        <p:txBody>
          <a:bodyPr wrap="square">
            <a:spAutoFit/>
          </a:bodyPr>
          <a:lstStyle/>
          <a:p>
            <a:pPr algn="just"/>
            <a:r>
              <a:rPr lang="fr-FR" sz="2200" b="1" dirty="0">
                <a:solidFill>
                  <a:srgbClr val="CA1814"/>
                </a:solidFill>
                <a:latin typeface="Calibri" panose="020F0502020204030204" pitchFamily="34" charset="0"/>
                <a:cs typeface="Calibri" panose="020F0502020204030204" pitchFamily="34" charset="0"/>
              </a:rPr>
              <a:t>La double pile</a:t>
            </a:r>
            <a:r>
              <a:rPr lang="fr-FR" sz="2200" dirty="0">
                <a:solidFill>
                  <a:srgbClr val="CA1814"/>
                </a:solidFill>
                <a:latin typeface="Calibri" panose="020F0502020204030204" pitchFamily="34" charset="0"/>
                <a:cs typeface="Calibri" panose="020F0502020204030204" pitchFamily="34" charset="0"/>
              </a:rPr>
              <a:t> </a:t>
            </a:r>
            <a:r>
              <a:rPr lang="fr-FR" sz="2200" dirty="0">
                <a:latin typeface="Calibri" panose="020F0502020204030204" pitchFamily="34" charset="0"/>
                <a:cs typeface="Calibri" panose="020F0502020204030204" pitchFamily="34" charset="0"/>
              </a:rPr>
              <a:t>: permet à l'IPv4 et à l'IPv6 de coexister sur le même segment de réseau. Les périphériques double pile exécutent les piles de protocoles IPv4 et IPv6 simultanément.</a:t>
            </a:r>
          </a:p>
        </p:txBody>
      </p:sp>
      <p:pic>
        <p:nvPicPr>
          <p:cNvPr id="3" name="Picture 2">
            <a:extLst>
              <a:ext uri="{FF2B5EF4-FFF2-40B4-BE49-F238E27FC236}">
                <a16:creationId xmlns:a16="http://schemas.microsoft.com/office/drawing/2014/main" id="{C58AA404-F105-46D8-BFE5-B691FBC5ABAA}"/>
              </a:ext>
            </a:extLst>
          </p:cNvPr>
          <p:cNvPicPr>
            <a:picLocks noChangeAspect="1"/>
          </p:cNvPicPr>
          <p:nvPr/>
        </p:nvPicPr>
        <p:blipFill>
          <a:blip r:embed="rId3"/>
          <a:stretch>
            <a:fillRect/>
          </a:stretch>
        </p:blipFill>
        <p:spPr>
          <a:xfrm>
            <a:off x="8764649" y="1420165"/>
            <a:ext cx="2809875" cy="52387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194EA0E9-6AA5-4C72-ADD8-CBD3FCBC5038}" type="slidenum">
              <a:rPr lang="fr-FR" smtClean="0"/>
              <a:pPr/>
              <a:t>7</a:t>
            </a:fld>
            <a:endParaRPr lang="fr-FR"/>
          </a:p>
        </p:txBody>
      </p:sp>
      <p:sp>
        <p:nvSpPr>
          <p:cNvPr id="5" name="Titre 1"/>
          <p:cNvSpPr>
            <a:spLocks noGrp="1"/>
          </p:cNvSpPr>
          <p:nvPr>
            <p:ph type="title"/>
          </p:nvPr>
        </p:nvSpPr>
        <p:spPr>
          <a:xfrm>
            <a:off x="1058924" y="507019"/>
            <a:ext cx="10515600" cy="1325563"/>
          </a:xfrm>
        </p:spPr>
        <p:txBody>
          <a:bodyPr>
            <a:normAutofit fontScale="90000"/>
          </a:bodyPr>
          <a:lstStyle/>
          <a:p>
            <a:r>
              <a:rPr lang="fr-FR" b="1" i="1" dirty="0">
                <a:solidFill>
                  <a:schemeClr val="tx1"/>
                </a:solidFill>
                <a:latin typeface="Calibri" panose="020F0502020204030204" pitchFamily="34" charset="0"/>
                <a:cs typeface="Calibri" panose="020F0502020204030204" pitchFamily="34" charset="0"/>
              </a:rPr>
              <a:t>Coexistence des protocoles IPv4 et IPv6</a:t>
            </a:r>
            <a:r>
              <a:rPr lang="fr-FR" b="1" i="1" dirty="0">
                <a:solidFill>
                  <a:srgbClr val="C00000"/>
                </a:solidFill>
                <a:latin typeface="Calibri" panose="020F0502020204030204" pitchFamily="34" charset="0"/>
                <a:cs typeface="Calibri" panose="020F0502020204030204" pitchFamily="34" charset="0"/>
              </a:rPr>
              <a:t/>
            </a:r>
            <a:br>
              <a:rPr lang="fr-FR" b="1" i="1" dirty="0">
                <a:solidFill>
                  <a:srgbClr val="C00000"/>
                </a:solidFill>
                <a:latin typeface="Calibri" panose="020F0502020204030204" pitchFamily="34" charset="0"/>
                <a:cs typeface="Calibri" panose="020F0502020204030204" pitchFamily="34" charset="0"/>
              </a:rPr>
            </a:br>
            <a:r>
              <a:rPr lang="fr-FR" sz="3100" b="1" dirty="0">
                <a:solidFill>
                  <a:schemeClr val="accent1">
                    <a:lumMod val="50000"/>
                  </a:schemeClr>
                </a:solidFill>
                <a:latin typeface="Calibri" panose="020F0502020204030204" pitchFamily="34" charset="0"/>
                <a:cs typeface="Calibri" panose="020F0502020204030204" pitchFamily="34" charset="0"/>
              </a:rPr>
              <a:t>Les techniques de migration vers IPv6:</a:t>
            </a:r>
            <a:r>
              <a:rPr lang="fr-FR" b="1" dirty="0">
                <a:solidFill>
                  <a:srgbClr val="C00000"/>
                </a:solidFill>
                <a:latin typeface="Calibri" panose="020F0502020204030204" pitchFamily="34" charset="0"/>
                <a:cs typeface="Calibri" panose="020F0502020204030204" pitchFamily="34" charset="0"/>
              </a:rPr>
              <a:t/>
            </a:r>
            <a:br>
              <a:rPr lang="fr-FR" b="1" dirty="0">
                <a:solidFill>
                  <a:srgbClr val="C00000"/>
                </a:solidFill>
                <a:latin typeface="Calibri" panose="020F0502020204030204" pitchFamily="34" charset="0"/>
                <a:cs typeface="Calibri" panose="020F0502020204030204" pitchFamily="34" charset="0"/>
              </a:rPr>
            </a:br>
            <a:endParaRPr lang="fr-FR" b="1" dirty="0">
              <a:solidFill>
                <a:srgbClr val="C00000"/>
              </a:solidFill>
              <a:latin typeface="Calibri" panose="020F0502020204030204" pitchFamily="34" charset="0"/>
              <a:cs typeface="Calibri" panose="020F0502020204030204" pitchFamily="34" charset="0"/>
            </a:endParaRPr>
          </a:p>
        </p:txBody>
      </p:sp>
      <p:pic>
        <p:nvPicPr>
          <p:cNvPr id="2050" name="Picture 2"/>
          <p:cNvPicPr>
            <a:picLocks noChangeAspect="1" noChangeArrowheads="1"/>
          </p:cNvPicPr>
          <p:nvPr/>
        </p:nvPicPr>
        <p:blipFill>
          <a:blip r:embed="rId2"/>
          <a:srcRect/>
          <a:stretch>
            <a:fillRect/>
          </a:stretch>
        </p:blipFill>
        <p:spPr bwMode="auto">
          <a:xfrm>
            <a:off x="4757327" y="1690001"/>
            <a:ext cx="5095875" cy="2894450"/>
          </a:xfrm>
          <a:prstGeom prst="rect">
            <a:avLst/>
          </a:prstGeom>
          <a:noFill/>
          <a:ln w="9525">
            <a:noFill/>
            <a:miter lim="800000"/>
            <a:headEnd/>
            <a:tailEnd/>
          </a:ln>
          <a:effectLst/>
        </p:spPr>
      </p:pic>
      <p:sp>
        <p:nvSpPr>
          <p:cNvPr id="7" name="Rectangle 6"/>
          <p:cNvSpPr/>
          <p:nvPr/>
        </p:nvSpPr>
        <p:spPr>
          <a:xfrm>
            <a:off x="3860801" y="4815290"/>
            <a:ext cx="7713724" cy="1446550"/>
          </a:xfrm>
          <a:prstGeom prst="rect">
            <a:avLst/>
          </a:prstGeom>
        </p:spPr>
        <p:txBody>
          <a:bodyPr wrap="square">
            <a:spAutoFit/>
          </a:bodyPr>
          <a:lstStyle/>
          <a:p>
            <a:pPr algn="just"/>
            <a:r>
              <a:rPr lang="fr-FR" sz="2200" b="1" dirty="0">
                <a:solidFill>
                  <a:srgbClr val="CA1814"/>
                </a:solidFill>
                <a:latin typeface="Calibri" panose="020F0502020204030204" pitchFamily="34" charset="0"/>
                <a:cs typeface="Calibri" panose="020F0502020204030204" pitchFamily="34" charset="0"/>
              </a:rPr>
              <a:t>Le tunneling</a:t>
            </a:r>
            <a:r>
              <a:rPr lang="fr-FR" sz="2200" dirty="0">
                <a:solidFill>
                  <a:srgbClr val="CA1814"/>
                </a:solidFill>
                <a:latin typeface="Calibri" panose="020F0502020204030204" pitchFamily="34" charset="0"/>
                <a:cs typeface="Calibri" panose="020F0502020204030204" pitchFamily="34" charset="0"/>
              </a:rPr>
              <a:t> </a:t>
            </a:r>
            <a:r>
              <a:rPr lang="fr-FR" sz="2200" dirty="0">
                <a:latin typeface="Calibri" panose="020F0502020204030204" pitchFamily="34" charset="0"/>
                <a:cs typeface="Calibri" panose="020F0502020204030204" pitchFamily="34" charset="0"/>
              </a:rPr>
              <a:t>: est une méthode de transport des paquets IPv6 via un réseau IPv4. Les paquets IPv6 sont </a:t>
            </a:r>
            <a:r>
              <a:rPr lang="fr-FR" sz="2200" u="sng" dirty="0">
                <a:latin typeface="Calibri" panose="020F0502020204030204" pitchFamily="34" charset="0"/>
                <a:cs typeface="Calibri" panose="020F0502020204030204" pitchFamily="34" charset="0"/>
              </a:rPr>
              <a:t>encapsulés dans des paquets IPv4</a:t>
            </a:r>
            <a:r>
              <a:rPr lang="fr-FR" sz="2200" dirty="0">
                <a:latin typeface="Calibri" panose="020F0502020204030204" pitchFamily="34" charset="0"/>
                <a:cs typeface="Calibri" panose="020F0502020204030204" pitchFamily="34" charset="0"/>
              </a:rPr>
              <a:t>, de la même manière que d'autres types de données.</a:t>
            </a:r>
          </a:p>
        </p:txBody>
      </p:sp>
      <p:pic>
        <p:nvPicPr>
          <p:cNvPr id="3" name="Picture 2">
            <a:extLst>
              <a:ext uri="{FF2B5EF4-FFF2-40B4-BE49-F238E27FC236}">
                <a16:creationId xmlns:a16="http://schemas.microsoft.com/office/drawing/2014/main" id="{0318614C-AF1A-4711-B09A-EC8AE130478D}"/>
              </a:ext>
            </a:extLst>
          </p:cNvPr>
          <p:cNvPicPr>
            <a:picLocks noChangeAspect="1"/>
          </p:cNvPicPr>
          <p:nvPr/>
        </p:nvPicPr>
        <p:blipFill>
          <a:blip r:embed="rId3"/>
          <a:stretch>
            <a:fillRect/>
          </a:stretch>
        </p:blipFill>
        <p:spPr>
          <a:xfrm>
            <a:off x="416630" y="1493170"/>
            <a:ext cx="2619375" cy="5200650"/>
          </a:xfrm>
          <a:prstGeom prst="rect">
            <a:avLst/>
          </a:prstGeom>
        </p:spPr>
      </p:pic>
    </p:spTree>
    <p:extLst>
      <p:ext uri="{BB962C8B-B14F-4D97-AF65-F5344CB8AC3E}">
        <p14:creationId xmlns:p14="http://schemas.microsoft.com/office/powerpoint/2010/main" val="3069092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194EA0E9-6AA5-4C72-ADD8-CBD3FCBC5038}" type="slidenum">
              <a:rPr lang="fr-FR" smtClean="0"/>
              <a:pPr/>
              <a:t>8</a:t>
            </a:fld>
            <a:endParaRPr lang="fr-FR"/>
          </a:p>
        </p:txBody>
      </p:sp>
      <p:sp>
        <p:nvSpPr>
          <p:cNvPr id="5" name="Titre 1"/>
          <p:cNvSpPr>
            <a:spLocks noGrp="1"/>
          </p:cNvSpPr>
          <p:nvPr>
            <p:ph type="title"/>
          </p:nvPr>
        </p:nvSpPr>
        <p:spPr>
          <a:xfrm>
            <a:off x="1058924" y="507019"/>
            <a:ext cx="10515600" cy="1325563"/>
          </a:xfrm>
        </p:spPr>
        <p:txBody>
          <a:bodyPr>
            <a:normAutofit fontScale="90000"/>
          </a:bodyPr>
          <a:lstStyle/>
          <a:p>
            <a:r>
              <a:rPr lang="fr-FR" b="1" i="1" dirty="0">
                <a:solidFill>
                  <a:schemeClr val="tx1"/>
                </a:solidFill>
                <a:latin typeface="Calibri" panose="020F0502020204030204" pitchFamily="34" charset="0"/>
                <a:cs typeface="Calibri" panose="020F0502020204030204" pitchFamily="34" charset="0"/>
              </a:rPr>
              <a:t>Coexistence des protocoles IPv4 et IPv6</a:t>
            </a:r>
            <a:r>
              <a:rPr lang="fr-FR" b="1" dirty="0">
                <a:solidFill>
                  <a:srgbClr val="C00000"/>
                </a:solidFill>
                <a:latin typeface="Calibri" panose="020F0502020204030204" pitchFamily="34" charset="0"/>
                <a:cs typeface="Calibri" panose="020F0502020204030204" pitchFamily="34" charset="0"/>
              </a:rPr>
              <a:t/>
            </a:r>
            <a:br>
              <a:rPr lang="fr-FR" b="1" dirty="0">
                <a:solidFill>
                  <a:srgbClr val="C00000"/>
                </a:solidFill>
                <a:latin typeface="Calibri" panose="020F0502020204030204" pitchFamily="34" charset="0"/>
                <a:cs typeface="Calibri" panose="020F0502020204030204" pitchFamily="34" charset="0"/>
              </a:rPr>
            </a:br>
            <a:r>
              <a:rPr lang="fr-FR" sz="3100" b="1" dirty="0">
                <a:solidFill>
                  <a:schemeClr val="accent1">
                    <a:lumMod val="50000"/>
                  </a:schemeClr>
                </a:solidFill>
                <a:latin typeface="Calibri" panose="020F0502020204030204" pitchFamily="34" charset="0"/>
                <a:cs typeface="Calibri" panose="020F0502020204030204" pitchFamily="34" charset="0"/>
              </a:rPr>
              <a:t>Les techniques de migration vers IPv6:</a:t>
            </a:r>
            <a:r>
              <a:rPr lang="fr-FR" b="1" dirty="0">
                <a:solidFill>
                  <a:srgbClr val="C00000"/>
                </a:solidFill>
                <a:latin typeface="Calibri" panose="020F0502020204030204" pitchFamily="34" charset="0"/>
                <a:cs typeface="Calibri" panose="020F0502020204030204" pitchFamily="34" charset="0"/>
              </a:rPr>
              <a:t/>
            </a:r>
            <a:br>
              <a:rPr lang="fr-FR" b="1" dirty="0">
                <a:solidFill>
                  <a:srgbClr val="C00000"/>
                </a:solidFill>
                <a:latin typeface="Calibri" panose="020F0502020204030204" pitchFamily="34" charset="0"/>
                <a:cs typeface="Calibri" panose="020F0502020204030204" pitchFamily="34" charset="0"/>
              </a:rPr>
            </a:br>
            <a:endParaRPr lang="fr-FR" b="1" dirty="0">
              <a:solidFill>
                <a:srgbClr val="C00000"/>
              </a:solidFill>
              <a:latin typeface="Calibri" panose="020F0502020204030204" pitchFamily="34" charset="0"/>
              <a:cs typeface="Calibri" panose="020F0502020204030204" pitchFamily="34" charset="0"/>
            </a:endParaRPr>
          </a:p>
        </p:txBody>
      </p:sp>
      <p:pic>
        <p:nvPicPr>
          <p:cNvPr id="1027" name="Picture 3"/>
          <p:cNvPicPr>
            <a:picLocks noChangeAspect="1" noChangeArrowheads="1"/>
          </p:cNvPicPr>
          <p:nvPr/>
        </p:nvPicPr>
        <p:blipFill>
          <a:blip r:embed="rId2"/>
          <a:srcRect/>
          <a:stretch>
            <a:fillRect/>
          </a:stretch>
        </p:blipFill>
        <p:spPr bwMode="auto">
          <a:xfrm>
            <a:off x="2529225" y="1921258"/>
            <a:ext cx="7079695" cy="2114714"/>
          </a:xfrm>
          <a:prstGeom prst="rect">
            <a:avLst/>
          </a:prstGeom>
          <a:noFill/>
          <a:ln w="9525">
            <a:noFill/>
            <a:miter lim="800000"/>
            <a:headEnd/>
            <a:tailEnd/>
          </a:ln>
          <a:effectLst/>
        </p:spPr>
      </p:pic>
      <p:sp>
        <p:nvSpPr>
          <p:cNvPr id="8" name="Rectangle 7"/>
          <p:cNvSpPr/>
          <p:nvPr/>
        </p:nvSpPr>
        <p:spPr>
          <a:xfrm>
            <a:off x="2527738" y="4254513"/>
            <a:ext cx="7581462" cy="1785104"/>
          </a:xfrm>
          <a:prstGeom prst="rect">
            <a:avLst/>
          </a:prstGeom>
        </p:spPr>
        <p:txBody>
          <a:bodyPr wrap="square">
            <a:spAutoFit/>
          </a:bodyPr>
          <a:lstStyle/>
          <a:p>
            <a:pPr algn="just"/>
            <a:r>
              <a:rPr lang="fr-FR" sz="2200" b="1" dirty="0">
                <a:solidFill>
                  <a:srgbClr val="CA1814"/>
                </a:solidFill>
                <a:latin typeface="Calibri" panose="020F0502020204030204" pitchFamily="34" charset="0"/>
                <a:cs typeface="Calibri" panose="020F0502020204030204" pitchFamily="34" charset="0"/>
              </a:rPr>
              <a:t>La traduction</a:t>
            </a:r>
            <a:r>
              <a:rPr lang="fr-FR" sz="2200" dirty="0">
                <a:solidFill>
                  <a:srgbClr val="CA1814"/>
                </a:solidFill>
                <a:latin typeface="Calibri" panose="020F0502020204030204" pitchFamily="34" charset="0"/>
                <a:cs typeface="Calibri" panose="020F0502020204030204" pitchFamily="34" charset="0"/>
              </a:rPr>
              <a:t> </a:t>
            </a:r>
            <a:r>
              <a:rPr lang="fr-FR" sz="2200" dirty="0">
                <a:latin typeface="Calibri" panose="020F0502020204030204" pitchFamily="34" charset="0"/>
                <a:cs typeface="Calibri" panose="020F0502020204030204" pitchFamily="34" charset="0"/>
              </a:rPr>
              <a:t>: les périphériques IPv6 peuvent utiliser la traduction d'adresses réseau 64 (</a:t>
            </a:r>
            <a:r>
              <a:rPr lang="fr-FR" sz="2200" b="1" dirty="0">
                <a:latin typeface="Calibri" panose="020F0502020204030204" pitchFamily="34" charset="0"/>
                <a:cs typeface="Calibri" panose="020F0502020204030204" pitchFamily="34" charset="0"/>
              </a:rPr>
              <a:t>NAT64</a:t>
            </a:r>
            <a:r>
              <a:rPr lang="fr-FR" sz="2200" dirty="0">
                <a:latin typeface="Calibri" panose="020F0502020204030204" pitchFamily="34" charset="0"/>
                <a:cs typeface="Calibri" panose="020F0502020204030204" pitchFamily="34" charset="0"/>
              </a:rPr>
              <a:t>) pour communiquer avec les périphériques IPv4 à l'aide d'une technique de traduction similaire à la NAT pour l'IPv4. Un paquet IPv6 est traduit en un paquet IPv4, et inversement.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53520" y="365125"/>
            <a:ext cx="10515600" cy="1325563"/>
          </a:xfrm>
        </p:spPr>
        <p:txBody>
          <a:bodyPr/>
          <a:lstStyle/>
          <a:p>
            <a:r>
              <a:rPr lang="fr-FR" b="1" i="1" dirty="0">
                <a:solidFill>
                  <a:schemeClr val="tx1"/>
                </a:solidFill>
                <a:latin typeface="Calibri" panose="020F0502020204030204" pitchFamily="34" charset="0"/>
                <a:cs typeface="Calibri" panose="020F0502020204030204" pitchFamily="34" charset="0"/>
              </a:rPr>
              <a:t>Représentation de l'adresse IPv6 </a:t>
            </a:r>
            <a:br>
              <a:rPr lang="fr-FR" b="1" i="1" dirty="0">
                <a:solidFill>
                  <a:schemeClr val="tx1"/>
                </a:solidFill>
                <a:latin typeface="Calibri" panose="020F0502020204030204" pitchFamily="34" charset="0"/>
                <a:cs typeface="Calibri" panose="020F0502020204030204" pitchFamily="34" charset="0"/>
              </a:rPr>
            </a:br>
            <a:endParaRPr lang="fr-FR" b="1" i="1" dirty="0">
              <a:solidFill>
                <a:schemeClr val="tx1"/>
              </a:solidFill>
              <a:latin typeface="Calibri" panose="020F0502020204030204" pitchFamily="34" charset="0"/>
              <a:cs typeface="Calibri" panose="020F0502020204030204" pitchFamily="34" charset="0"/>
            </a:endParaRPr>
          </a:p>
        </p:txBody>
      </p:sp>
      <p:sp>
        <p:nvSpPr>
          <p:cNvPr id="4" name="Espace réservé du numéro de diapositive 3"/>
          <p:cNvSpPr>
            <a:spLocks noGrp="1"/>
          </p:cNvSpPr>
          <p:nvPr>
            <p:ph type="sldNum" sz="quarter" idx="12"/>
          </p:nvPr>
        </p:nvSpPr>
        <p:spPr/>
        <p:txBody>
          <a:bodyPr/>
          <a:lstStyle/>
          <a:p>
            <a:fld id="{194EA0E9-6AA5-4C72-ADD8-CBD3FCBC5038}" type="slidenum">
              <a:rPr lang="fr-FR" smtClean="0"/>
              <a:pPr/>
              <a:t>9</a:t>
            </a:fld>
            <a:endParaRPr lang="fr-FR"/>
          </a:p>
        </p:txBody>
      </p:sp>
      <p:pic>
        <p:nvPicPr>
          <p:cNvPr id="76802" name="Picture 2"/>
          <p:cNvPicPr>
            <a:picLocks noChangeAspect="1" noChangeArrowheads="1"/>
          </p:cNvPicPr>
          <p:nvPr/>
        </p:nvPicPr>
        <p:blipFill>
          <a:blip r:embed="rId3"/>
          <a:srcRect/>
          <a:stretch>
            <a:fillRect/>
          </a:stretch>
        </p:blipFill>
        <p:spPr bwMode="auto">
          <a:xfrm>
            <a:off x="4885714" y="1468856"/>
            <a:ext cx="7306286" cy="4979801"/>
          </a:xfrm>
          <a:prstGeom prst="rect">
            <a:avLst/>
          </a:prstGeom>
          <a:noFill/>
          <a:ln w="9525">
            <a:noFill/>
            <a:miter lim="800000"/>
            <a:headEnd/>
            <a:tailEnd/>
          </a:ln>
          <a:effectLst/>
        </p:spPr>
      </p:pic>
      <p:sp>
        <p:nvSpPr>
          <p:cNvPr id="3" name="AutoShape 2" descr="Représentation graphique : Adresse IPv6">
            <a:extLst>
              <a:ext uri="{FF2B5EF4-FFF2-40B4-BE49-F238E27FC236}">
                <a16:creationId xmlns:a16="http://schemas.microsoft.com/office/drawing/2014/main" id="{30BD7CCA-0065-478C-AE0D-862D1BB139F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TN"/>
          </a:p>
        </p:txBody>
      </p:sp>
      <p:pic>
        <p:nvPicPr>
          <p:cNvPr id="6" name="Picture 5">
            <a:extLst>
              <a:ext uri="{FF2B5EF4-FFF2-40B4-BE49-F238E27FC236}">
                <a16:creationId xmlns:a16="http://schemas.microsoft.com/office/drawing/2014/main" id="{3FC4AD60-21B3-4E9B-8810-1C0298B7D9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456022"/>
            <a:ext cx="4885714" cy="479047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7065</TotalTime>
  <Words>1213</Words>
  <Application>Microsoft Office PowerPoint</Application>
  <PresentationFormat>Grand écran</PresentationFormat>
  <Paragraphs>292</Paragraphs>
  <Slides>38</Slides>
  <Notes>4</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38</vt:i4>
      </vt:variant>
    </vt:vector>
  </HeadingPairs>
  <TitlesOfParts>
    <vt:vector size="49" baseType="lpstr">
      <vt:lpstr>Arial</vt:lpstr>
      <vt:lpstr>Calibri</vt:lpstr>
      <vt:lpstr>Calibri Light</vt:lpstr>
      <vt:lpstr>Cambria</vt:lpstr>
      <vt:lpstr>Montserrat</vt:lpstr>
      <vt:lpstr>Noto Sans</vt:lpstr>
      <vt:lpstr>Open Sans</vt:lpstr>
      <vt:lpstr>Symbol</vt:lpstr>
      <vt:lpstr>Times New Roman</vt:lpstr>
      <vt:lpstr>Wingdings</vt:lpstr>
      <vt:lpstr>Office Theme</vt:lpstr>
      <vt:lpstr>Chapitre 4  Le protocole IPv6</vt:lpstr>
      <vt:lpstr>Objectifs du chapitre </vt:lpstr>
      <vt:lpstr>Présentation PowerPoint</vt:lpstr>
      <vt:lpstr>Présentation PowerPoint</vt:lpstr>
      <vt:lpstr> Coexistence des protocoles IPv4 et IPv6 </vt:lpstr>
      <vt:lpstr>Coexistence des protocoles IPv4 et IPv6 Les techniques de migration vers IPv6: </vt:lpstr>
      <vt:lpstr>Coexistence des protocoles IPv4 et IPv6 Les techniques de migration vers IPv6: </vt:lpstr>
      <vt:lpstr>Coexistence des protocoles IPv4 et IPv6 Les techniques de migration vers IPv6: </vt:lpstr>
      <vt:lpstr>Représentation de l'adresse IPv6  </vt:lpstr>
      <vt:lpstr>Les règles de représentation de l'adresse IPv6  (1) Règle n° 1 - Omettre les zéros en début de segment  </vt:lpstr>
      <vt:lpstr>Les règles de représentation de l'adresse IPv6  (2)  Règle n° 2 - Omettre les séquences composées uniquement de zéros  </vt:lpstr>
      <vt:lpstr>Les règles de représentation de l'adresse IPv6  (3)  Application  </vt:lpstr>
      <vt:lpstr>Les règles de représentation de l'adresse IPv6  (4)  Application  </vt:lpstr>
      <vt:lpstr>Présentation PowerPoint</vt:lpstr>
      <vt:lpstr>Présentation PowerPoint</vt:lpstr>
      <vt:lpstr>Types d'adresses IPv6</vt:lpstr>
      <vt:lpstr>Types d'adresses IPv6</vt:lpstr>
      <vt:lpstr>  Longueur de préfixe IPv6 </vt:lpstr>
      <vt:lpstr>Adresses de monodiffusion IPv6</vt:lpstr>
      <vt:lpstr>Adresses de monodiffusion IPv6  Monodiffusion globale  </vt:lpstr>
      <vt:lpstr>Adresses de monodiffusion IPv6  Link-local  </vt:lpstr>
      <vt:lpstr>Adresses de monodiffusion IPv6  Link-local  </vt:lpstr>
      <vt:lpstr>Adresses de monodiffusion IPv6 Adresse locale unique  </vt:lpstr>
      <vt:lpstr>Présentation PowerPoint</vt:lpstr>
      <vt:lpstr>Présentation PowerPoint</vt:lpstr>
      <vt:lpstr>Présentation PowerPoint</vt:lpstr>
      <vt:lpstr>Présentation PowerPoint</vt:lpstr>
      <vt:lpstr>Présentation PowerPoint</vt:lpstr>
      <vt:lpstr>Adresses de monodiffusion IPv6 Méthode EUI-64 et génération aléatoire </vt:lpstr>
      <vt:lpstr>Adresses de monodiffusion IPv6 Méthode EUI-64 et génération aléatoire </vt:lpstr>
      <vt:lpstr>Adresses de monodiffusion IPv6 Adresses link-local dynamiques  </vt:lpstr>
      <vt:lpstr>Adresses de monodiffusion IPv6 Adresses link-local statique  </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Hajer Bargaoui</dc:creator>
  <cp:lastModifiedBy>MSI</cp:lastModifiedBy>
  <cp:revision>200</cp:revision>
  <dcterms:created xsi:type="dcterms:W3CDTF">2021-09-24T12:56:43Z</dcterms:created>
  <dcterms:modified xsi:type="dcterms:W3CDTF">2022-10-18T13:30:39Z</dcterms:modified>
</cp:coreProperties>
</file>