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gKIgAW/SWfwSetxwTO2FAuF0lh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1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1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1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1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1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1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1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6" name="Google Shape;686;p1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2" name="Google Shape;702;p2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2" name="Google Shape;782;p2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9" name="Google Shape;869;p2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2" name="Google Shape;972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3" name="Google Shape;973;p2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p2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6" name="Google Shape;1086;p2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2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0" name="Google Shape;1210;p2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1" name="Google Shape;1211;p2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1" name="Google Shape;1341;p2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2" name="Google Shape;1342;p2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4" name="Google Shape;1394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5" name="Google Shape;1395;p2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3" name="Google Shape;1453;p2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4" name="Google Shape;1454;p2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2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7" name="Google Shape;1527;p2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8" name="Google Shape;1528;p2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3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6" name="Google Shape;1616;p3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7" name="Google Shape;1617;p3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3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8" name="Google Shape;1708;p3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9" name="Google Shape;1709;p3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3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6" name="Google Shape;1816;p3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7" name="Google Shape;1817;p3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3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8" name="Google Shape;1938;p3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9" name="Google Shape;1939;p3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4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9" name="Google Shape;1949;p34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0" name="Google Shape;1950;p34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6" name="Google Shape;2136;p3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7" name="Google Shape;2137;p3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3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2" name="Google Shape;2152;p3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3" name="Google Shape;2153;p3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1" name="Google Shape;2231;p3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2" name="Google Shape;2232;p3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3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6" name="Google Shape;2316;p3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7" name="Google Shape;2317;p3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3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6" name="Google Shape;2416;p3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7" name="Google Shape;2417;p3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3" name="Google Shape;2523;p4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4" name="Google Shape;2524;p4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p4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0" name="Google Shape;2640;p4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1" name="Google Shape;2641;p4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4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8" name="Google Shape;2768;p4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9" name="Google Shape;2769;p4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9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p4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1" name="Google Shape;2821;p4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2" name="Google Shape;2822;p4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8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p4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0" name="Google Shape;2880;p4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1" name="Google Shape;2881;p4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4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4" name="Google Shape;2954;p4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5" name="Google Shape;2955;p4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4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3" name="Google Shape;3043;p4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4" name="Google Shape;3044;p4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3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p4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5" name="Google Shape;3135;p4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6" name="Google Shape;3136;p4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p4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3" name="Google Shape;3243;p4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4" name="Google Shape;3244;p4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2" name="Shape 3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3" name="Google Shape;3363;p4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4" name="Google Shape;3364;p4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5" name="Google Shape;3365;p4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5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144000" cy="350043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429250" y="1071563"/>
            <a:ext cx="371475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8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www.esprit.ens.tn</a:t>
            </a:r>
            <a:endParaRPr b="0" i="0" sz="2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5400000">
            <a:off x="3468688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5400000">
            <a:off x="3621088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3773488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5400000">
            <a:off x="3925888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5400000">
            <a:off x="4125913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5400000">
            <a:off x="4373563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5400000">
            <a:off x="4754563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000108"/>
            <a:ext cx="2833688" cy="150018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857588" y="2500306"/>
            <a:ext cx="5286412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fr-F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former autrement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fr-FR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pour une nouvelle génération d’ingénieurs</a:t>
            </a:r>
            <a:endParaRPr b="0" i="1" sz="18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015-06-30 11.34.58.jpg"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282" y="3643314"/>
            <a:ext cx="3000396" cy="30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3643306" y="3714752"/>
            <a:ext cx="500066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Programmation Procédurale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Equipe Algorithmique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23" name="Google Shape;2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0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" name="Google Shape;225;p10"/>
          <p:cNvGrpSpPr/>
          <p:nvPr/>
        </p:nvGrpSpPr>
        <p:grpSpPr>
          <a:xfrm>
            <a:off x="2411760" y="997893"/>
            <a:ext cx="6732560" cy="630907"/>
            <a:chOff x="2411760" y="868735"/>
            <a:chExt cx="6732560" cy="630907"/>
          </a:xfrm>
        </p:grpSpPr>
        <p:sp>
          <p:nvSpPr>
            <p:cNvPr id="226" name="Google Shape;226;p10"/>
            <p:cNvSpPr txBox="1"/>
            <p:nvPr/>
          </p:nvSpPr>
          <p:spPr>
            <a:xfrm>
              <a:off x="2411760" y="868735"/>
              <a:ext cx="6624736" cy="630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1" i="0" lang="fr-FR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Structure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10"/>
            <p:cNvCxnSpPr/>
            <p:nvPr/>
          </p:nvCxnSpPr>
          <p:spPr>
            <a:xfrm>
              <a:off x="7452320" y="1374676"/>
              <a:ext cx="1692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251520" y="1844824"/>
            <a:ext cx="8568952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fr-FR" sz="2600"/>
              <a:t>Représentation graphique :</a:t>
            </a:r>
            <a:endParaRPr b="1" sz="2600"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pSp>
        <p:nvGrpSpPr>
          <p:cNvPr id="229" name="Google Shape;229;p10"/>
          <p:cNvGrpSpPr/>
          <p:nvPr/>
        </p:nvGrpSpPr>
        <p:grpSpPr>
          <a:xfrm>
            <a:off x="462197" y="2499524"/>
            <a:ext cx="8150635" cy="3297028"/>
            <a:chOff x="462197" y="2499524"/>
            <a:chExt cx="8150635" cy="3297028"/>
          </a:xfrm>
        </p:grpSpPr>
        <p:grpSp>
          <p:nvGrpSpPr>
            <p:cNvPr id="230" name="Google Shape;230;p10"/>
            <p:cNvGrpSpPr/>
            <p:nvPr/>
          </p:nvGrpSpPr>
          <p:grpSpPr>
            <a:xfrm>
              <a:off x="462197" y="2797651"/>
              <a:ext cx="8150635" cy="2998901"/>
              <a:chOff x="462197" y="2797651"/>
              <a:chExt cx="8150635" cy="2998901"/>
            </a:xfrm>
          </p:grpSpPr>
          <p:grpSp>
            <p:nvGrpSpPr>
              <p:cNvPr id="231" name="Google Shape;231;p10"/>
              <p:cNvGrpSpPr/>
              <p:nvPr/>
            </p:nvGrpSpPr>
            <p:grpSpPr>
              <a:xfrm>
                <a:off x="3104384" y="2797651"/>
                <a:ext cx="1998130" cy="749116"/>
                <a:chOff x="1923381" y="3890316"/>
                <a:chExt cx="2756476" cy="894674"/>
              </a:xfrm>
            </p:grpSpPr>
            <p:grpSp>
              <p:nvGrpSpPr>
                <p:cNvPr id="232" name="Google Shape;232;p10"/>
                <p:cNvGrpSpPr/>
                <p:nvPr/>
              </p:nvGrpSpPr>
              <p:grpSpPr>
                <a:xfrm>
                  <a:off x="3275856" y="3950759"/>
                  <a:ext cx="1404001" cy="687925"/>
                  <a:chOff x="3275856" y="3950759"/>
                  <a:chExt cx="1584176" cy="687925"/>
                </a:xfrm>
              </p:grpSpPr>
              <p:sp>
                <p:nvSpPr>
                  <p:cNvPr id="233" name="Google Shape;233;p10"/>
                  <p:cNvSpPr/>
                  <p:nvPr/>
                </p:nvSpPr>
                <p:spPr>
                  <a:xfrm>
                    <a:off x="3275856" y="3950759"/>
                    <a:ext cx="1584176" cy="687925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34" name="Google Shape;234;p10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35" name="Google Shape;235;p10"/>
                <p:cNvSpPr txBox="1"/>
                <p:nvPr/>
              </p:nvSpPr>
              <p:spPr>
                <a:xfrm>
                  <a:off x="1923381" y="3890316"/>
                  <a:ext cx="1440161" cy="4043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fr-FR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tête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10"/>
                <p:cNvSpPr txBox="1"/>
                <p:nvPr/>
              </p:nvSpPr>
              <p:spPr>
                <a:xfrm>
                  <a:off x="2139405" y="4380653"/>
                  <a:ext cx="1224136" cy="4043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fr-FR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queue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7" name="Google Shape;237;p10"/>
              <p:cNvCxnSpPr/>
              <p:nvPr/>
            </p:nvCxnSpPr>
            <p:spPr>
              <a:xfrm>
                <a:off x="2539008" y="5286527"/>
                <a:ext cx="684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238" name="Google Shape;238;p10"/>
              <p:cNvGrpSpPr/>
              <p:nvPr/>
            </p:nvGrpSpPr>
            <p:grpSpPr>
              <a:xfrm>
                <a:off x="2666146" y="4504357"/>
                <a:ext cx="2162260" cy="1224000"/>
                <a:chOff x="2498453" y="3176825"/>
                <a:chExt cx="2982898" cy="1461837"/>
              </a:xfrm>
            </p:grpSpPr>
            <p:grpSp>
              <p:nvGrpSpPr>
                <p:cNvPr id="239" name="Google Shape;239;p10"/>
                <p:cNvGrpSpPr/>
                <p:nvPr/>
              </p:nvGrpSpPr>
              <p:grpSpPr>
                <a:xfrm>
                  <a:off x="3275856" y="3176825"/>
                  <a:ext cx="1408012" cy="1461837"/>
                  <a:chOff x="3275856" y="3176825"/>
                  <a:chExt cx="1408012" cy="1461837"/>
                </a:xfrm>
              </p:grpSpPr>
              <p:grpSp>
                <p:nvGrpSpPr>
                  <p:cNvPr id="240" name="Google Shape;240;p10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241" name="Google Shape;241;p10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42" name="Google Shape;242;p10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43" name="Google Shape;243;p10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244" name="Google Shape;244;p10"/>
                  <p:cNvSpPr txBox="1"/>
                  <p:nvPr/>
                </p:nvSpPr>
                <p:spPr>
                  <a:xfrm>
                    <a:off x="3328628" y="3356992"/>
                    <a:ext cx="1355240" cy="4043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Arial"/>
                      <a:buNone/>
                    </a:pPr>
                    <a:r>
                      <a:rPr b="0" i="0" lang="fr-FR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Données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45" name="Google Shape;245;p10"/>
                <p:cNvCxnSpPr/>
                <p:nvPr/>
              </p:nvCxnSpPr>
              <p:spPr>
                <a:xfrm>
                  <a:off x="4537754" y="4110979"/>
                  <a:ext cx="943597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cxnSp>
              <p:nvCxnSpPr>
                <p:cNvPr id="246" name="Google Shape;246;p10"/>
                <p:cNvCxnSpPr/>
                <p:nvPr/>
              </p:nvCxnSpPr>
              <p:spPr>
                <a:xfrm rot="10800000">
                  <a:off x="2498453" y="4437112"/>
                  <a:ext cx="893934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</p:grpSp>
          <p:grpSp>
            <p:nvGrpSpPr>
              <p:cNvPr id="247" name="Google Shape;247;p10"/>
              <p:cNvGrpSpPr/>
              <p:nvPr/>
            </p:nvGrpSpPr>
            <p:grpSpPr>
              <a:xfrm>
                <a:off x="4280038" y="4504357"/>
                <a:ext cx="2162260" cy="1224000"/>
                <a:chOff x="2498453" y="3176825"/>
                <a:chExt cx="2982898" cy="1461837"/>
              </a:xfrm>
            </p:grpSpPr>
            <p:grpSp>
              <p:nvGrpSpPr>
                <p:cNvPr id="248" name="Google Shape;248;p10"/>
                <p:cNvGrpSpPr/>
                <p:nvPr/>
              </p:nvGrpSpPr>
              <p:grpSpPr>
                <a:xfrm>
                  <a:off x="3275856" y="3176825"/>
                  <a:ext cx="1408012" cy="1461837"/>
                  <a:chOff x="3275856" y="3176825"/>
                  <a:chExt cx="1408012" cy="1461837"/>
                </a:xfrm>
              </p:grpSpPr>
              <p:grpSp>
                <p:nvGrpSpPr>
                  <p:cNvPr id="249" name="Google Shape;249;p10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250" name="Google Shape;250;p10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51" name="Google Shape;251;p10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52" name="Google Shape;252;p10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253" name="Google Shape;253;p10"/>
                  <p:cNvSpPr txBox="1"/>
                  <p:nvPr/>
                </p:nvSpPr>
                <p:spPr>
                  <a:xfrm>
                    <a:off x="3328628" y="3356992"/>
                    <a:ext cx="1355240" cy="4043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Arial"/>
                      <a:buNone/>
                    </a:pPr>
                    <a:r>
                      <a:rPr b="0" i="0" lang="fr-FR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Données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54" name="Google Shape;254;p10"/>
                <p:cNvCxnSpPr/>
                <p:nvPr/>
              </p:nvCxnSpPr>
              <p:spPr>
                <a:xfrm>
                  <a:off x="4537754" y="4110979"/>
                  <a:ext cx="943597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cxnSp>
              <p:nvCxnSpPr>
                <p:cNvPr id="255" name="Google Shape;255;p10"/>
                <p:cNvCxnSpPr/>
                <p:nvPr/>
              </p:nvCxnSpPr>
              <p:spPr>
                <a:xfrm rot="10800000">
                  <a:off x="2498453" y="4437112"/>
                  <a:ext cx="893934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</p:grpSp>
          <p:cxnSp>
            <p:nvCxnSpPr>
              <p:cNvPr id="256" name="Google Shape;256;p10"/>
              <p:cNvCxnSpPr/>
              <p:nvPr/>
            </p:nvCxnSpPr>
            <p:spPr>
              <a:xfrm rot="10800000">
                <a:off x="5902314" y="5559599"/>
                <a:ext cx="64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257" name="Google Shape;257;p10"/>
              <p:cNvGrpSpPr/>
              <p:nvPr/>
            </p:nvGrpSpPr>
            <p:grpSpPr>
              <a:xfrm>
                <a:off x="6465842" y="4504356"/>
                <a:ext cx="1393585" cy="1224000"/>
                <a:chOff x="6465842" y="4504356"/>
                <a:chExt cx="1393585" cy="1224000"/>
              </a:xfrm>
            </p:grpSpPr>
            <p:grpSp>
              <p:nvGrpSpPr>
                <p:cNvPr id="258" name="Google Shape;258;p10"/>
                <p:cNvGrpSpPr/>
                <p:nvPr/>
              </p:nvGrpSpPr>
              <p:grpSpPr>
                <a:xfrm>
                  <a:off x="6465842" y="4504356"/>
                  <a:ext cx="1020647" cy="1224000"/>
                  <a:chOff x="3275857" y="3176826"/>
                  <a:chExt cx="1408011" cy="1461838"/>
                </a:xfrm>
              </p:grpSpPr>
              <p:grpSp>
                <p:nvGrpSpPr>
                  <p:cNvPr id="259" name="Google Shape;259;p10"/>
                  <p:cNvGrpSpPr/>
                  <p:nvPr/>
                </p:nvGrpSpPr>
                <p:grpSpPr>
                  <a:xfrm>
                    <a:off x="3275857" y="3176826"/>
                    <a:ext cx="1404001" cy="1461838"/>
                    <a:chOff x="3275856" y="3176825"/>
                    <a:chExt cx="1584176" cy="1461837"/>
                  </a:xfrm>
                </p:grpSpPr>
                <p:sp>
                  <p:nvSpPr>
                    <p:cNvPr id="260" name="Google Shape;260;p10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61" name="Google Shape;261;p10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62" name="Google Shape;262;p10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263" name="Google Shape;263;p10"/>
                  <p:cNvSpPr txBox="1"/>
                  <p:nvPr/>
                </p:nvSpPr>
                <p:spPr>
                  <a:xfrm>
                    <a:off x="3328628" y="3356992"/>
                    <a:ext cx="1355240" cy="4043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Arial"/>
                      <a:buNone/>
                    </a:pPr>
                    <a:r>
                      <a:rPr b="0" i="0" lang="fr-FR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Données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64" name="Google Shape;264;p10"/>
                <p:cNvGrpSpPr/>
                <p:nvPr/>
              </p:nvGrpSpPr>
              <p:grpSpPr>
                <a:xfrm>
                  <a:off x="7380574" y="5277979"/>
                  <a:ext cx="478853" cy="234489"/>
                  <a:chOff x="7228174" y="4850694"/>
                  <a:chExt cx="478853" cy="234489"/>
                </a:xfrm>
              </p:grpSpPr>
              <p:cxnSp>
                <p:nvCxnSpPr>
                  <p:cNvPr id="265" name="Google Shape;265;p10"/>
                  <p:cNvCxnSpPr/>
                  <p:nvPr/>
                </p:nvCxnSpPr>
                <p:spPr>
                  <a:xfrm>
                    <a:off x="7228174" y="4859242"/>
                    <a:ext cx="36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266" name="Google Shape;266;p10"/>
                  <p:cNvGrpSpPr/>
                  <p:nvPr/>
                </p:nvGrpSpPr>
                <p:grpSpPr>
                  <a:xfrm>
                    <a:off x="7445891" y="4850694"/>
                    <a:ext cx="261136" cy="234489"/>
                    <a:chOff x="7445891" y="4850694"/>
                    <a:chExt cx="261136" cy="234489"/>
                  </a:xfrm>
                </p:grpSpPr>
                <p:cxnSp>
                  <p:nvCxnSpPr>
                    <p:cNvPr id="267" name="Google Shape;267;p10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68" name="Google Shape;268;p10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69" name="Google Shape;269;p10"/>
                    <p:cNvCxnSpPr/>
                    <p:nvPr/>
                  </p:nvCxnSpPr>
                  <p:spPr>
                    <a:xfrm rot="7380000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70" name="Google Shape;270;p10"/>
                    <p:cNvCxnSpPr/>
                    <p:nvPr/>
                  </p:nvCxnSpPr>
                  <p:spPr>
                    <a:xfrm rot="7380000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71" name="Google Shape;271;p10"/>
                    <p:cNvCxnSpPr/>
                    <p:nvPr/>
                  </p:nvCxnSpPr>
                  <p:spPr>
                    <a:xfrm rot="7380000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72" name="Google Shape;272;p10"/>
                    <p:cNvCxnSpPr/>
                    <p:nvPr/>
                  </p:nvCxnSpPr>
                  <p:spPr>
                    <a:xfrm rot="7380000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grpSp>
            <p:nvGrpSpPr>
              <p:cNvPr id="273" name="Google Shape;273;p10"/>
              <p:cNvGrpSpPr/>
              <p:nvPr/>
            </p:nvGrpSpPr>
            <p:grpSpPr>
              <a:xfrm>
                <a:off x="1285386" y="4504357"/>
                <a:ext cx="1359538" cy="1292195"/>
                <a:chOff x="1285386" y="4504357"/>
                <a:chExt cx="1359538" cy="1292195"/>
              </a:xfrm>
            </p:grpSpPr>
            <p:grpSp>
              <p:nvGrpSpPr>
                <p:cNvPr id="274" name="Google Shape;274;p10"/>
                <p:cNvGrpSpPr/>
                <p:nvPr/>
              </p:nvGrpSpPr>
              <p:grpSpPr>
                <a:xfrm>
                  <a:off x="1624276" y="4504357"/>
                  <a:ext cx="1020648" cy="1224000"/>
                  <a:chOff x="3275856" y="3176825"/>
                  <a:chExt cx="1408012" cy="1461837"/>
                </a:xfrm>
              </p:grpSpPr>
              <p:grpSp>
                <p:nvGrpSpPr>
                  <p:cNvPr id="275" name="Google Shape;275;p10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276" name="Google Shape;276;p10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77" name="Google Shape;277;p10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78" name="Google Shape;278;p10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279" name="Google Shape;279;p10"/>
                  <p:cNvSpPr txBox="1"/>
                  <p:nvPr/>
                </p:nvSpPr>
                <p:spPr>
                  <a:xfrm>
                    <a:off x="3328628" y="3356992"/>
                    <a:ext cx="1355240" cy="4043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Arial"/>
                      <a:buNone/>
                    </a:pPr>
                    <a:r>
                      <a:rPr b="0" i="0" lang="fr-FR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Données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80" name="Google Shape;280;p10"/>
                <p:cNvGrpSpPr/>
                <p:nvPr/>
              </p:nvGrpSpPr>
              <p:grpSpPr>
                <a:xfrm>
                  <a:off x="1285386" y="5559599"/>
                  <a:ext cx="486686" cy="236953"/>
                  <a:chOff x="1132986" y="5132314"/>
                  <a:chExt cx="486686" cy="236953"/>
                </a:xfrm>
              </p:grpSpPr>
              <p:cxnSp>
                <p:nvCxnSpPr>
                  <p:cNvPr id="281" name="Google Shape;281;p10"/>
                  <p:cNvCxnSpPr/>
                  <p:nvPr/>
                </p:nvCxnSpPr>
                <p:spPr>
                  <a:xfrm rot="10800000">
                    <a:off x="1259672" y="5132314"/>
                    <a:ext cx="36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282" name="Google Shape;282;p10"/>
                  <p:cNvGrpSpPr/>
                  <p:nvPr/>
                </p:nvGrpSpPr>
                <p:grpSpPr>
                  <a:xfrm>
                    <a:off x="1132986" y="5134778"/>
                    <a:ext cx="261136" cy="234489"/>
                    <a:chOff x="7445891" y="4850694"/>
                    <a:chExt cx="261136" cy="234489"/>
                  </a:xfrm>
                </p:grpSpPr>
                <p:cxnSp>
                  <p:nvCxnSpPr>
                    <p:cNvPr id="283" name="Google Shape;283;p10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84" name="Google Shape;284;p10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85" name="Google Shape;285;p10"/>
                    <p:cNvCxnSpPr/>
                    <p:nvPr/>
                  </p:nvCxnSpPr>
                  <p:spPr>
                    <a:xfrm rot="7380000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86" name="Google Shape;286;p10"/>
                    <p:cNvCxnSpPr/>
                    <p:nvPr/>
                  </p:nvCxnSpPr>
                  <p:spPr>
                    <a:xfrm rot="7380000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87" name="Google Shape;287;p10"/>
                    <p:cNvCxnSpPr/>
                    <p:nvPr/>
                  </p:nvCxnSpPr>
                  <p:spPr>
                    <a:xfrm rot="7380000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88" name="Google Shape;288;p10"/>
                    <p:cNvCxnSpPr/>
                    <p:nvPr/>
                  </p:nvCxnSpPr>
                  <p:spPr>
                    <a:xfrm rot="7380000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sp>
            <p:nvSpPr>
              <p:cNvPr id="289" name="Google Shape;289;p10"/>
              <p:cNvSpPr/>
              <p:nvPr/>
            </p:nvSpPr>
            <p:spPr>
              <a:xfrm>
                <a:off x="462197" y="3020583"/>
                <a:ext cx="3782518" cy="1828800"/>
              </a:xfrm>
              <a:custGeom>
                <a:rect b="b" l="l" r="r" t="t"/>
                <a:pathLst>
                  <a:path extrusionOk="0" h="1828800" w="3782518">
                    <a:moveTo>
                      <a:pt x="3782518" y="0"/>
                    </a:moveTo>
                    <a:cubicBezTo>
                      <a:pt x="2330970" y="124918"/>
                      <a:pt x="879422" y="249836"/>
                      <a:pt x="439711" y="554636"/>
                    </a:cubicBezTo>
                    <a:cubicBezTo>
                      <a:pt x="0" y="859436"/>
                      <a:pt x="1144249" y="1828800"/>
                      <a:pt x="1144249" y="1828800"/>
                    </a:cubicBezTo>
                    <a:lnTo>
                      <a:pt x="1144249" y="1828800"/>
                    </a:lnTo>
                  </a:path>
                </a:pathLst>
              </a:cu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0"/>
              <p:cNvSpPr/>
              <p:nvPr/>
            </p:nvSpPr>
            <p:spPr>
              <a:xfrm flipH="1">
                <a:off x="4940424" y="3280221"/>
                <a:ext cx="3672408" cy="1584176"/>
              </a:xfrm>
              <a:custGeom>
                <a:rect b="b" l="l" r="r" t="t"/>
                <a:pathLst>
                  <a:path extrusionOk="0" h="1828800" w="3782518">
                    <a:moveTo>
                      <a:pt x="3782518" y="0"/>
                    </a:moveTo>
                    <a:cubicBezTo>
                      <a:pt x="2330970" y="124918"/>
                      <a:pt x="879422" y="249836"/>
                      <a:pt x="439711" y="554636"/>
                    </a:cubicBezTo>
                    <a:cubicBezTo>
                      <a:pt x="0" y="859436"/>
                      <a:pt x="1144249" y="1828800"/>
                      <a:pt x="1144249" y="1828800"/>
                    </a:cubicBezTo>
                    <a:lnTo>
                      <a:pt x="1144249" y="1828800"/>
                    </a:lnTo>
                  </a:path>
                </a:pathLst>
              </a:cu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1" name="Google Shape;291;p10"/>
            <p:cNvSpPr txBox="1"/>
            <p:nvPr/>
          </p:nvSpPr>
          <p:spPr>
            <a:xfrm>
              <a:off x="3953623" y="2499524"/>
              <a:ext cx="3833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"/>
          <p:cNvSpPr txBox="1"/>
          <p:nvPr>
            <p:ph idx="1" type="body"/>
          </p:nvPr>
        </p:nvSpPr>
        <p:spPr>
          <a:xfrm>
            <a:off x="251520" y="1844824"/>
            <a:ext cx="8568952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fr-FR" sz="2600"/>
              <a:t>Représentation graphique : </a:t>
            </a:r>
            <a:r>
              <a:rPr lang="fr-FR" sz="2600"/>
              <a:t>Exemple d’une LDC d’entiers</a:t>
            </a:r>
            <a:endParaRPr sz="2400"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99" name="Google Shape;299;p11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00" name="Google Shape;3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1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" name="Google Shape;302;p11"/>
          <p:cNvGrpSpPr/>
          <p:nvPr/>
        </p:nvGrpSpPr>
        <p:grpSpPr>
          <a:xfrm>
            <a:off x="2411760" y="997893"/>
            <a:ext cx="6732560" cy="630907"/>
            <a:chOff x="2411760" y="868735"/>
            <a:chExt cx="6732560" cy="630907"/>
          </a:xfrm>
        </p:grpSpPr>
        <p:sp>
          <p:nvSpPr>
            <p:cNvPr id="303" name="Google Shape;303;p11"/>
            <p:cNvSpPr txBox="1"/>
            <p:nvPr/>
          </p:nvSpPr>
          <p:spPr>
            <a:xfrm>
              <a:off x="2411760" y="868735"/>
              <a:ext cx="6624736" cy="630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1" i="0" lang="fr-FR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Structure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p11"/>
            <p:cNvCxnSpPr/>
            <p:nvPr/>
          </p:nvCxnSpPr>
          <p:spPr>
            <a:xfrm>
              <a:off x="7452320" y="1374676"/>
              <a:ext cx="1692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5" name="Google Shape;305;p11"/>
          <p:cNvGrpSpPr/>
          <p:nvPr/>
        </p:nvGrpSpPr>
        <p:grpSpPr>
          <a:xfrm>
            <a:off x="54546" y="2499524"/>
            <a:ext cx="9129142" cy="3297028"/>
            <a:chOff x="54546" y="2499524"/>
            <a:chExt cx="9129142" cy="3297028"/>
          </a:xfrm>
        </p:grpSpPr>
        <p:grpSp>
          <p:nvGrpSpPr>
            <p:cNvPr id="306" name="Google Shape;306;p11"/>
            <p:cNvGrpSpPr/>
            <p:nvPr/>
          </p:nvGrpSpPr>
          <p:grpSpPr>
            <a:xfrm>
              <a:off x="3070052" y="2797651"/>
              <a:ext cx="1998130" cy="749116"/>
              <a:chOff x="1923381" y="3890316"/>
              <a:chExt cx="2756476" cy="894674"/>
            </a:xfrm>
          </p:grpSpPr>
          <p:grpSp>
            <p:nvGrpSpPr>
              <p:cNvPr id="307" name="Google Shape;307;p11"/>
              <p:cNvGrpSpPr/>
              <p:nvPr/>
            </p:nvGrpSpPr>
            <p:grpSpPr>
              <a:xfrm>
                <a:off x="3275856" y="3950759"/>
                <a:ext cx="1404001" cy="687925"/>
                <a:chOff x="3275856" y="3950759"/>
                <a:chExt cx="1584176" cy="687925"/>
              </a:xfrm>
            </p:grpSpPr>
            <p:sp>
              <p:nvSpPr>
                <p:cNvPr id="308" name="Google Shape;308;p11"/>
                <p:cNvSpPr/>
                <p:nvPr/>
              </p:nvSpPr>
              <p:spPr>
                <a:xfrm>
                  <a:off x="3275856" y="3950759"/>
                  <a:ext cx="1584176" cy="687925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09" name="Google Shape;309;p11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10" name="Google Shape;310;p11"/>
              <p:cNvSpPr txBox="1"/>
              <p:nvPr/>
            </p:nvSpPr>
            <p:spPr>
              <a:xfrm>
                <a:off x="1923381" y="3890316"/>
                <a:ext cx="1440161" cy="404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tête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1"/>
              <p:cNvSpPr txBox="1"/>
              <p:nvPr/>
            </p:nvSpPr>
            <p:spPr>
              <a:xfrm>
                <a:off x="2139405" y="4380653"/>
                <a:ext cx="1224136" cy="404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" name="Google Shape;312;p11"/>
            <p:cNvGrpSpPr/>
            <p:nvPr/>
          </p:nvGrpSpPr>
          <p:grpSpPr>
            <a:xfrm>
              <a:off x="1889625" y="4504357"/>
              <a:ext cx="2162260" cy="1224000"/>
              <a:chOff x="2498453" y="3176825"/>
              <a:chExt cx="2982898" cy="1461837"/>
            </a:xfrm>
          </p:grpSpPr>
          <p:grpSp>
            <p:nvGrpSpPr>
              <p:cNvPr id="313" name="Google Shape;313;p11"/>
              <p:cNvGrpSpPr/>
              <p:nvPr/>
            </p:nvGrpSpPr>
            <p:grpSpPr>
              <a:xfrm>
                <a:off x="3275856" y="3176825"/>
                <a:ext cx="1408012" cy="1461837"/>
                <a:chOff x="3275856" y="3176825"/>
                <a:chExt cx="1408012" cy="1461837"/>
              </a:xfrm>
            </p:grpSpPr>
            <p:grpSp>
              <p:nvGrpSpPr>
                <p:cNvPr id="314" name="Google Shape;314;p11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315" name="Google Shape;315;p11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16" name="Google Shape;316;p1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17" name="Google Shape;317;p11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318" name="Google Shape;318;p11"/>
                <p:cNvSpPr txBox="1"/>
                <p:nvPr/>
              </p:nvSpPr>
              <p:spPr>
                <a:xfrm>
                  <a:off x="3328628" y="3356992"/>
                  <a:ext cx="1355240" cy="4043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1" i="0" lang="fr-FR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9" name="Google Shape;319;p11"/>
              <p:cNvCxnSpPr/>
              <p:nvPr/>
            </p:nvCxnSpPr>
            <p:spPr>
              <a:xfrm>
                <a:off x="4537754" y="4110979"/>
                <a:ext cx="94359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320" name="Google Shape;320;p11"/>
              <p:cNvCxnSpPr/>
              <p:nvPr/>
            </p:nvCxnSpPr>
            <p:spPr>
              <a:xfrm rot="10800000">
                <a:off x="2498453" y="4437112"/>
                <a:ext cx="8939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321" name="Google Shape;321;p11"/>
            <p:cNvGrpSpPr/>
            <p:nvPr/>
          </p:nvGrpSpPr>
          <p:grpSpPr>
            <a:xfrm>
              <a:off x="3503517" y="4504357"/>
              <a:ext cx="2162260" cy="1224000"/>
              <a:chOff x="2498453" y="3176825"/>
              <a:chExt cx="2982898" cy="1461837"/>
            </a:xfrm>
          </p:grpSpPr>
          <p:grpSp>
            <p:nvGrpSpPr>
              <p:cNvPr id="322" name="Google Shape;322;p11"/>
              <p:cNvGrpSpPr/>
              <p:nvPr/>
            </p:nvGrpSpPr>
            <p:grpSpPr>
              <a:xfrm>
                <a:off x="3275856" y="3176825"/>
                <a:ext cx="1408012" cy="1461837"/>
                <a:chOff x="3275856" y="3176825"/>
                <a:chExt cx="1408012" cy="1461837"/>
              </a:xfrm>
            </p:grpSpPr>
            <p:grpSp>
              <p:nvGrpSpPr>
                <p:cNvPr id="323" name="Google Shape;323;p11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324" name="Google Shape;324;p11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25" name="Google Shape;325;p1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26" name="Google Shape;326;p11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327" name="Google Shape;327;p11"/>
                <p:cNvSpPr txBox="1"/>
                <p:nvPr/>
              </p:nvSpPr>
              <p:spPr>
                <a:xfrm>
                  <a:off x="3328628" y="3356992"/>
                  <a:ext cx="1355240" cy="4043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1" i="0" lang="fr-FR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8" name="Google Shape;328;p11"/>
              <p:cNvCxnSpPr/>
              <p:nvPr/>
            </p:nvCxnSpPr>
            <p:spPr>
              <a:xfrm>
                <a:off x="4537754" y="4110979"/>
                <a:ext cx="94359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329" name="Google Shape;329;p11"/>
              <p:cNvCxnSpPr/>
              <p:nvPr/>
            </p:nvCxnSpPr>
            <p:spPr>
              <a:xfrm rot="10800000">
                <a:off x="2498453" y="4437112"/>
                <a:ext cx="8939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cxnSp>
          <p:nvCxnSpPr>
            <p:cNvPr id="330" name="Google Shape;330;p11"/>
            <p:cNvCxnSpPr/>
            <p:nvPr/>
          </p:nvCxnSpPr>
          <p:spPr>
            <a:xfrm rot="10800000">
              <a:off x="6689502" y="5559599"/>
              <a:ext cx="648000" cy="0"/>
            </a:xfrm>
            <a:prstGeom prst="straightConnector1">
              <a:avLst/>
            </a:pr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331" name="Google Shape;331;p11"/>
            <p:cNvGrpSpPr/>
            <p:nvPr/>
          </p:nvGrpSpPr>
          <p:grpSpPr>
            <a:xfrm>
              <a:off x="7358363" y="4504356"/>
              <a:ext cx="1020647" cy="1224000"/>
              <a:chOff x="3275857" y="3176826"/>
              <a:chExt cx="1408011" cy="1461838"/>
            </a:xfrm>
          </p:grpSpPr>
          <p:grpSp>
            <p:nvGrpSpPr>
              <p:cNvPr id="332" name="Google Shape;332;p11"/>
              <p:cNvGrpSpPr/>
              <p:nvPr/>
            </p:nvGrpSpPr>
            <p:grpSpPr>
              <a:xfrm>
                <a:off x="3275857" y="3176826"/>
                <a:ext cx="1404001" cy="1461838"/>
                <a:chOff x="3275856" y="3176825"/>
                <a:chExt cx="1584176" cy="1461837"/>
              </a:xfrm>
            </p:grpSpPr>
            <p:sp>
              <p:nvSpPr>
                <p:cNvPr id="333" name="Google Shape;333;p11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34" name="Google Shape;334;p11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5" name="Google Shape;335;p11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36" name="Google Shape;336;p11"/>
              <p:cNvSpPr txBox="1"/>
              <p:nvPr/>
            </p:nvSpPr>
            <p:spPr>
              <a:xfrm>
                <a:off x="3328628" y="3356992"/>
                <a:ext cx="1355240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11"/>
            <p:cNvGrpSpPr/>
            <p:nvPr/>
          </p:nvGrpSpPr>
          <p:grpSpPr>
            <a:xfrm>
              <a:off x="8273095" y="5277979"/>
              <a:ext cx="478853" cy="234489"/>
              <a:chOff x="7228174" y="4850694"/>
              <a:chExt cx="478853" cy="234489"/>
            </a:xfrm>
          </p:grpSpPr>
          <p:cxnSp>
            <p:nvCxnSpPr>
              <p:cNvPr id="338" name="Google Shape;338;p11"/>
              <p:cNvCxnSpPr/>
              <p:nvPr/>
            </p:nvCxnSpPr>
            <p:spPr>
              <a:xfrm>
                <a:off x="7228174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9" name="Google Shape;339;p11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40" name="Google Shape;340;p11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" name="Google Shape;341;p1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11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11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11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1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46" name="Google Shape;346;p11"/>
            <p:cNvCxnSpPr/>
            <p:nvPr/>
          </p:nvCxnSpPr>
          <p:spPr>
            <a:xfrm>
              <a:off x="1762487" y="5286527"/>
              <a:ext cx="684000" cy="0"/>
            </a:xfrm>
            <a:prstGeom prst="straightConnector1">
              <a:avLst/>
            </a:prstGeom>
            <a:noFill/>
            <a:ln cap="flat" cmpd="sng" w="19050">
              <a:solidFill>
                <a:srgbClr val="1C9C47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347" name="Google Shape;347;p11"/>
            <p:cNvGrpSpPr/>
            <p:nvPr/>
          </p:nvGrpSpPr>
          <p:grpSpPr>
            <a:xfrm>
              <a:off x="847755" y="4504357"/>
              <a:ext cx="1020648" cy="1224000"/>
              <a:chOff x="3275856" y="3176825"/>
              <a:chExt cx="1408012" cy="1461837"/>
            </a:xfrm>
          </p:grpSpPr>
          <p:grpSp>
            <p:nvGrpSpPr>
              <p:cNvPr id="348" name="Google Shape;348;p11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349" name="Google Shape;349;p11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0" name="Google Shape;350;p11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1" name="Google Shape;351;p11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52" name="Google Shape;352;p11"/>
              <p:cNvSpPr txBox="1"/>
              <p:nvPr/>
            </p:nvSpPr>
            <p:spPr>
              <a:xfrm>
                <a:off x="3328628" y="3356992"/>
                <a:ext cx="1355240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11"/>
            <p:cNvGrpSpPr/>
            <p:nvPr/>
          </p:nvGrpSpPr>
          <p:grpSpPr>
            <a:xfrm>
              <a:off x="508865" y="5559599"/>
              <a:ext cx="486686" cy="236953"/>
              <a:chOff x="1132986" y="5132314"/>
              <a:chExt cx="486686" cy="236953"/>
            </a:xfrm>
          </p:grpSpPr>
          <p:cxnSp>
            <p:nvCxnSpPr>
              <p:cNvPr id="354" name="Google Shape;354;p11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55" name="Google Shape;355;p11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56" name="Google Shape;356;p11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7" name="Google Shape;357;p1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8" name="Google Shape;358;p11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9" name="Google Shape;359;p11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0" name="Google Shape;360;p11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1" name="Google Shape;361;p11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62" name="Google Shape;362;p11"/>
            <p:cNvGrpSpPr/>
            <p:nvPr/>
          </p:nvGrpSpPr>
          <p:grpSpPr>
            <a:xfrm>
              <a:off x="5097987" y="4504357"/>
              <a:ext cx="2162260" cy="1224000"/>
              <a:chOff x="2498453" y="3176825"/>
              <a:chExt cx="2982898" cy="1461837"/>
            </a:xfrm>
          </p:grpSpPr>
          <p:grpSp>
            <p:nvGrpSpPr>
              <p:cNvPr id="363" name="Google Shape;363;p11"/>
              <p:cNvGrpSpPr/>
              <p:nvPr/>
            </p:nvGrpSpPr>
            <p:grpSpPr>
              <a:xfrm>
                <a:off x="3275856" y="3176825"/>
                <a:ext cx="1408012" cy="1461837"/>
                <a:chOff x="3275856" y="3176825"/>
                <a:chExt cx="1408012" cy="1461837"/>
              </a:xfrm>
            </p:grpSpPr>
            <p:grpSp>
              <p:nvGrpSpPr>
                <p:cNvPr id="364" name="Google Shape;364;p11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365" name="Google Shape;365;p11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66" name="Google Shape;366;p1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67" name="Google Shape;367;p11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368" name="Google Shape;368;p11"/>
                <p:cNvSpPr txBox="1"/>
                <p:nvPr/>
              </p:nvSpPr>
              <p:spPr>
                <a:xfrm>
                  <a:off x="3328628" y="3356992"/>
                  <a:ext cx="1355240" cy="4043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1" i="0" lang="fr-FR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69" name="Google Shape;369;p11"/>
              <p:cNvCxnSpPr/>
              <p:nvPr/>
            </p:nvCxnSpPr>
            <p:spPr>
              <a:xfrm>
                <a:off x="4537754" y="4110979"/>
                <a:ext cx="94359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370" name="Google Shape;370;p11"/>
              <p:cNvCxnSpPr/>
              <p:nvPr/>
            </p:nvCxnSpPr>
            <p:spPr>
              <a:xfrm rot="10800000">
                <a:off x="2498453" y="4437112"/>
                <a:ext cx="8939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sp>
          <p:nvSpPr>
            <p:cNvPr id="371" name="Google Shape;371;p11"/>
            <p:cNvSpPr/>
            <p:nvPr/>
          </p:nvSpPr>
          <p:spPr>
            <a:xfrm>
              <a:off x="4999038" y="3284785"/>
              <a:ext cx="4184650" cy="1504950"/>
            </a:xfrm>
            <a:custGeom>
              <a:rect b="b" l="l" r="r" t="t"/>
              <a:pathLst>
                <a:path extrusionOk="0" h="1504950" w="4184650">
                  <a:moveTo>
                    <a:pt x="0" y="0"/>
                  </a:moveTo>
                  <a:cubicBezTo>
                    <a:pt x="1527175" y="122237"/>
                    <a:pt x="3054350" y="244475"/>
                    <a:pt x="3619500" y="495300"/>
                  </a:cubicBezTo>
                  <a:cubicBezTo>
                    <a:pt x="4184650" y="746125"/>
                    <a:pt x="3787775" y="1125537"/>
                    <a:pt x="3390900" y="1504950"/>
                  </a:cubicBezTo>
                </a:path>
              </a:pathLst>
            </a:cu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 flipH="1">
              <a:off x="54546" y="3052365"/>
              <a:ext cx="4140000" cy="1576958"/>
            </a:xfrm>
            <a:custGeom>
              <a:rect b="b" l="l" r="r" t="t"/>
              <a:pathLst>
                <a:path extrusionOk="0" h="1504950" w="4184650">
                  <a:moveTo>
                    <a:pt x="0" y="0"/>
                  </a:moveTo>
                  <a:cubicBezTo>
                    <a:pt x="1527175" y="122237"/>
                    <a:pt x="3054350" y="244475"/>
                    <a:pt x="3619500" y="495300"/>
                  </a:cubicBezTo>
                  <a:cubicBezTo>
                    <a:pt x="4184650" y="746125"/>
                    <a:pt x="3787775" y="1125537"/>
                    <a:pt x="3390900" y="1504950"/>
                  </a:cubicBezTo>
                </a:path>
              </a:pathLst>
            </a:custGeom>
            <a:noFill/>
            <a:ln cap="flat" cmpd="sng" w="19050">
              <a:solidFill>
                <a:srgbClr val="1C9C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1"/>
            <p:cNvSpPr txBox="1"/>
            <p:nvPr/>
          </p:nvSpPr>
          <p:spPr>
            <a:xfrm>
              <a:off x="3953623" y="2499524"/>
              <a:ext cx="3833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 txBox="1"/>
          <p:nvPr>
            <p:ph idx="1" type="body"/>
          </p:nvPr>
        </p:nvSpPr>
        <p:spPr>
          <a:xfrm>
            <a:off x="251520" y="1844824"/>
            <a:ext cx="8568952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fr-FR" sz="2600"/>
              <a:t>Déclaration d’une LDC d’entiers :</a:t>
            </a:r>
            <a:endParaRPr sz="2400"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81" name="Google Shape;381;p12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82" name="Google Shape;3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2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12"/>
          <p:cNvGrpSpPr/>
          <p:nvPr/>
        </p:nvGrpSpPr>
        <p:grpSpPr>
          <a:xfrm>
            <a:off x="6063360" y="2909986"/>
            <a:ext cx="1964992" cy="1224000"/>
            <a:chOff x="2627888" y="3176825"/>
            <a:chExt cx="2710762" cy="1461837"/>
          </a:xfrm>
        </p:grpSpPr>
        <p:grpSp>
          <p:nvGrpSpPr>
            <p:cNvPr id="385" name="Google Shape;385;p12"/>
            <p:cNvGrpSpPr/>
            <p:nvPr/>
          </p:nvGrpSpPr>
          <p:grpSpPr>
            <a:xfrm>
              <a:off x="3275856" y="3176825"/>
              <a:ext cx="1408012" cy="1461837"/>
              <a:chOff x="3275856" y="3176825"/>
              <a:chExt cx="1408012" cy="1461837"/>
            </a:xfrm>
          </p:grpSpPr>
          <p:grpSp>
            <p:nvGrpSpPr>
              <p:cNvPr id="386" name="Google Shape;386;p12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387" name="Google Shape;387;p12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8" name="Google Shape;388;p12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9" name="Google Shape;389;p12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90" name="Google Shape;390;p12"/>
              <p:cNvSpPr txBox="1"/>
              <p:nvPr/>
            </p:nvSpPr>
            <p:spPr>
              <a:xfrm>
                <a:off x="3328628" y="3356992"/>
                <a:ext cx="1355240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91" name="Google Shape;391;p12"/>
            <p:cNvCxnSpPr/>
            <p:nvPr/>
          </p:nvCxnSpPr>
          <p:spPr>
            <a:xfrm>
              <a:off x="4438650" y="4110980"/>
              <a:ext cx="900000" cy="0"/>
            </a:xfrm>
            <a:prstGeom prst="straightConnector1">
              <a:avLst/>
            </a:prstGeom>
            <a:noFill/>
            <a:ln cap="flat" cmpd="sng" w="19050">
              <a:solidFill>
                <a:srgbClr val="366092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392" name="Google Shape;392;p12"/>
            <p:cNvCxnSpPr/>
            <p:nvPr/>
          </p:nvCxnSpPr>
          <p:spPr>
            <a:xfrm rot="10800000">
              <a:off x="2627888" y="4437112"/>
              <a:ext cx="900000" cy="0"/>
            </a:xfrm>
            <a:prstGeom prst="straightConnector1">
              <a:avLst/>
            </a:prstGeom>
            <a:noFill/>
            <a:ln cap="flat" cmpd="sng" w="19050">
              <a:solidFill>
                <a:srgbClr val="366092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393" name="Google Shape;393;p12"/>
            <p:cNvSpPr txBox="1"/>
            <p:nvPr/>
          </p:nvSpPr>
          <p:spPr>
            <a:xfrm>
              <a:off x="3343044" y="4221088"/>
              <a:ext cx="1440161" cy="404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 txBox="1"/>
            <p:nvPr/>
          </p:nvSpPr>
          <p:spPr>
            <a:xfrm>
              <a:off x="3392487" y="3892987"/>
              <a:ext cx="1224137" cy="404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Suiv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12"/>
          <p:cNvGrpSpPr/>
          <p:nvPr/>
        </p:nvGrpSpPr>
        <p:grpSpPr>
          <a:xfrm>
            <a:off x="6063359" y="4710186"/>
            <a:ext cx="1964993" cy="576067"/>
            <a:chOff x="2627888" y="3950683"/>
            <a:chExt cx="2710762" cy="688005"/>
          </a:xfrm>
        </p:grpSpPr>
        <p:grpSp>
          <p:nvGrpSpPr>
            <p:cNvPr id="396" name="Google Shape;396;p12"/>
            <p:cNvGrpSpPr/>
            <p:nvPr/>
          </p:nvGrpSpPr>
          <p:grpSpPr>
            <a:xfrm>
              <a:off x="3275856" y="3950759"/>
              <a:ext cx="1404001" cy="687925"/>
              <a:chOff x="3275856" y="3950759"/>
              <a:chExt cx="1584176" cy="687925"/>
            </a:xfrm>
          </p:grpSpPr>
          <p:sp>
            <p:nvSpPr>
              <p:cNvPr id="397" name="Google Shape;397;p12"/>
              <p:cNvSpPr/>
              <p:nvPr/>
            </p:nvSpPr>
            <p:spPr>
              <a:xfrm>
                <a:off x="3275856" y="3950759"/>
                <a:ext cx="1584176" cy="687925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3660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8" name="Google Shape;398;p12"/>
              <p:cNvCxnSpPr/>
              <p:nvPr/>
            </p:nvCxnSpPr>
            <p:spPr>
              <a:xfrm>
                <a:off x="3275856" y="4293096"/>
                <a:ext cx="1584176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6609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99" name="Google Shape;399;p12"/>
            <p:cNvCxnSpPr/>
            <p:nvPr/>
          </p:nvCxnSpPr>
          <p:spPr>
            <a:xfrm>
              <a:off x="4438650" y="4452341"/>
              <a:ext cx="900000" cy="0"/>
            </a:xfrm>
            <a:prstGeom prst="straightConnector1">
              <a:avLst/>
            </a:prstGeom>
            <a:noFill/>
            <a:ln cap="flat" cmpd="sng" w="19050">
              <a:solidFill>
                <a:srgbClr val="366092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400" name="Google Shape;400;p12"/>
            <p:cNvCxnSpPr/>
            <p:nvPr/>
          </p:nvCxnSpPr>
          <p:spPr>
            <a:xfrm rot="10800000">
              <a:off x="2627888" y="4166709"/>
              <a:ext cx="900000" cy="0"/>
            </a:xfrm>
            <a:prstGeom prst="straightConnector1">
              <a:avLst/>
            </a:prstGeom>
            <a:noFill/>
            <a:ln cap="flat" cmpd="sng" w="19050">
              <a:solidFill>
                <a:srgbClr val="366092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401" name="Google Shape;401;p12"/>
            <p:cNvSpPr txBox="1"/>
            <p:nvPr/>
          </p:nvSpPr>
          <p:spPr>
            <a:xfrm>
              <a:off x="3243706" y="3950683"/>
              <a:ext cx="1440161" cy="404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2"/>
            <p:cNvSpPr txBox="1"/>
            <p:nvPr/>
          </p:nvSpPr>
          <p:spPr>
            <a:xfrm>
              <a:off x="3360394" y="4234348"/>
              <a:ext cx="1224136" cy="404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12"/>
          <p:cNvSpPr/>
          <p:nvPr/>
        </p:nvSpPr>
        <p:spPr>
          <a:xfrm>
            <a:off x="920540" y="2818928"/>
            <a:ext cx="4299500" cy="298633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 int val;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struct Cellule* suiv;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struct Cellule* pred;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cellule;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listeDC 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cellule* tete;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cellule* queu;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LDC 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4" name="Google Shape;404;p12"/>
          <p:cNvCxnSpPr/>
          <p:nvPr/>
        </p:nvCxnSpPr>
        <p:spPr>
          <a:xfrm>
            <a:off x="320280" y="4297188"/>
            <a:ext cx="8496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405" name="Google Shape;405;p12"/>
          <p:cNvGrpSpPr/>
          <p:nvPr/>
        </p:nvGrpSpPr>
        <p:grpSpPr>
          <a:xfrm>
            <a:off x="2411760" y="997893"/>
            <a:ext cx="6732560" cy="630907"/>
            <a:chOff x="2411760" y="868735"/>
            <a:chExt cx="6732560" cy="630907"/>
          </a:xfrm>
        </p:grpSpPr>
        <p:sp>
          <p:nvSpPr>
            <p:cNvPr id="406" name="Google Shape;406;p12"/>
            <p:cNvSpPr txBox="1"/>
            <p:nvPr/>
          </p:nvSpPr>
          <p:spPr>
            <a:xfrm>
              <a:off x="2411760" y="868735"/>
              <a:ext cx="6624736" cy="630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1" i="0" lang="fr-FR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Structure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7" name="Google Shape;407;p12"/>
            <p:cNvCxnSpPr/>
            <p:nvPr/>
          </p:nvCxnSpPr>
          <p:spPr>
            <a:xfrm>
              <a:off x="7452320" y="1374676"/>
              <a:ext cx="1692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8" name="Google Shape;40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3"/>
          <p:cNvSpPr txBox="1"/>
          <p:nvPr>
            <p:ph idx="1" type="body"/>
          </p:nvPr>
        </p:nvSpPr>
        <p:spPr>
          <a:xfrm>
            <a:off x="395536" y="2132856"/>
            <a:ext cx="8316416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Initialisation &amp; test liste vide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Parcours et affichage dans les deux sens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Insertion en tête, en queue et au milieu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Suppression en tête, en queue et au milieu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Libération dans les deux sens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F:\Logo Esprit.gif" id="416" name="Google Shape;4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3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Opérations de base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13"/>
          <p:cNvGrpSpPr/>
          <p:nvPr/>
        </p:nvGrpSpPr>
        <p:grpSpPr>
          <a:xfrm>
            <a:off x="1566714" y="5131140"/>
            <a:ext cx="5987330" cy="746132"/>
            <a:chOff x="1566714" y="5047084"/>
            <a:chExt cx="5987330" cy="746132"/>
          </a:xfrm>
        </p:grpSpPr>
        <p:sp>
          <p:nvSpPr>
            <p:cNvPr id="419" name="Google Shape;419;p13"/>
            <p:cNvSpPr/>
            <p:nvPr/>
          </p:nvSpPr>
          <p:spPr>
            <a:xfrm>
              <a:off x="1577380" y="5047084"/>
              <a:ext cx="5976664" cy="720080"/>
            </a:xfrm>
            <a:prstGeom prst="roundRect">
              <a:avLst>
                <a:gd fmla="val 16667" name="adj"/>
              </a:avLst>
            </a:prstGeom>
            <a:solidFill>
              <a:srgbClr val="7F7F7F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 txBox="1"/>
            <p:nvPr/>
          </p:nvSpPr>
          <p:spPr>
            <a:xfrm>
              <a:off x="1566714" y="5145144"/>
              <a:ext cx="5976664" cy="648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1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fr-FR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 sur une LDC d’entiers</a:t>
              </a:r>
              <a:endParaRPr b="0" i="0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1" name="Google Shape;42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4"/>
          <p:cNvSpPr/>
          <p:nvPr/>
        </p:nvSpPr>
        <p:spPr>
          <a:xfrm>
            <a:off x="395536" y="4653136"/>
            <a:ext cx="5688632" cy="16288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listeDC_vide (LDC L)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(L.tete == NULL &amp;&amp; L.queu == NULL);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14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429" name="Google Shape;4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Google Shape;430;p14"/>
          <p:cNvGrpSpPr/>
          <p:nvPr/>
        </p:nvGrpSpPr>
        <p:grpSpPr>
          <a:xfrm>
            <a:off x="6846845" y="2204864"/>
            <a:ext cx="1757626" cy="927392"/>
            <a:chOff x="5885515" y="5373216"/>
            <a:chExt cx="1757626" cy="927392"/>
          </a:xfrm>
        </p:grpSpPr>
        <p:grpSp>
          <p:nvGrpSpPr>
            <p:cNvPr id="431" name="Google Shape;431;p14"/>
            <p:cNvGrpSpPr/>
            <p:nvPr/>
          </p:nvGrpSpPr>
          <p:grpSpPr>
            <a:xfrm>
              <a:off x="5885515" y="5847631"/>
              <a:ext cx="486686" cy="236953"/>
              <a:chOff x="1132986" y="5132314"/>
              <a:chExt cx="486686" cy="236953"/>
            </a:xfrm>
          </p:grpSpPr>
          <p:cxnSp>
            <p:nvCxnSpPr>
              <p:cNvPr id="432" name="Google Shape;432;p14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6609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33" name="Google Shape;433;p14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434" name="Google Shape;434;p1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5" name="Google Shape;435;p14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6" name="Google Shape;436;p14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7" name="Google Shape;437;p14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8" name="Google Shape;438;p14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9" name="Google Shape;439;p14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0" name="Google Shape;440;p14"/>
            <p:cNvGrpSpPr/>
            <p:nvPr/>
          </p:nvGrpSpPr>
          <p:grpSpPr>
            <a:xfrm>
              <a:off x="7164288" y="6066119"/>
              <a:ext cx="478853" cy="234489"/>
              <a:chOff x="7228174" y="4850694"/>
              <a:chExt cx="478853" cy="234489"/>
            </a:xfrm>
          </p:grpSpPr>
          <p:cxnSp>
            <p:nvCxnSpPr>
              <p:cNvPr id="441" name="Google Shape;441;p14"/>
              <p:cNvCxnSpPr/>
              <p:nvPr/>
            </p:nvCxnSpPr>
            <p:spPr>
              <a:xfrm>
                <a:off x="7228174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6609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2" name="Google Shape;442;p14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443" name="Google Shape;443;p1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4" name="Google Shape;444;p14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5" name="Google Shape;445;p14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14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14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4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9" name="Google Shape;449;p14"/>
            <p:cNvGrpSpPr/>
            <p:nvPr/>
          </p:nvGrpSpPr>
          <p:grpSpPr>
            <a:xfrm>
              <a:off x="6012160" y="5373216"/>
              <a:ext cx="1253548" cy="864096"/>
              <a:chOff x="6012160" y="5373216"/>
              <a:chExt cx="1253548" cy="864096"/>
            </a:xfrm>
          </p:grpSpPr>
          <p:grpSp>
            <p:nvGrpSpPr>
              <p:cNvPr id="450" name="Google Shape;450;p14"/>
              <p:cNvGrpSpPr/>
              <p:nvPr/>
            </p:nvGrpSpPr>
            <p:grpSpPr>
              <a:xfrm>
                <a:off x="6221756" y="5661245"/>
                <a:ext cx="1043952" cy="576067"/>
                <a:chOff x="3243706" y="3950683"/>
                <a:chExt cx="1440161" cy="688005"/>
              </a:xfrm>
            </p:grpSpPr>
            <p:grpSp>
              <p:nvGrpSpPr>
                <p:cNvPr id="451" name="Google Shape;451;p14"/>
                <p:cNvGrpSpPr/>
                <p:nvPr/>
              </p:nvGrpSpPr>
              <p:grpSpPr>
                <a:xfrm>
                  <a:off x="3275856" y="3950759"/>
                  <a:ext cx="1404001" cy="687925"/>
                  <a:chOff x="3275856" y="3950759"/>
                  <a:chExt cx="1584176" cy="687925"/>
                </a:xfrm>
              </p:grpSpPr>
              <p:sp>
                <p:nvSpPr>
                  <p:cNvPr id="452" name="Google Shape;452;p14"/>
                  <p:cNvSpPr/>
                  <p:nvPr/>
                </p:nvSpPr>
                <p:spPr>
                  <a:xfrm>
                    <a:off x="3275856" y="3950759"/>
                    <a:ext cx="1584176" cy="687925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453" name="Google Shape;453;p14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454" name="Google Shape;454;p14"/>
                <p:cNvSpPr txBox="1"/>
                <p:nvPr/>
              </p:nvSpPr>
              <p:spPr>
                <a:xfrm>
                  <a:off x="3243706" y="3950683"/>
                  <a:ext cx="1440161" cy="4043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fr-FR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tete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4"/>
                <p:cNvSpPr txBox="1"/>
                <p:nvPr/>
              </p:nvSpPr>
              <p:spPr>
                <a:xfrm>
                  <a:off x="3360394" y="4234348"/>
                  <a:ext cx="1224136" cy="4043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fr-FR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queu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6" name="Google Shape;456;p14"/>
              <p:cNvSpPr txBox="1"/>
              <p:nvPr/>
            </p:nvSpPr>
            <p:spPr>
              <a:xfrm>
                <a:off x="6012160" y="5373216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7" name="Google Shape;457;p14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Initialisation &amp; test liste vide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4"/>
          <p:cNvSpPr/>
          <p:nvPr/>
        </p:nvSpPr>
        <p:spPr>
          <a:xfrm>
            <a:off x="395536" y="1916832"/>
            <a:ext cx="5688632" cy="1872208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LDC init_LDC (LDC L)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L.tete = 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L.queu = 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59" name="Google Shape;459;p14"/>
          <p:cNvGrpSpPr/>
          <p:nvPr/>
        </p:nvGrpSpPr>
        <p:grpSpPr>
          <a:xfrm>
            <a:off x="6156176" y="4905312"/>
            <a:ext cx="3024312" cy="1188000"/>
            <a:chOff x="6228208" y="5265352"/>
            <a:chExt cx="3024312" cy="1188000"/>
          </a:xfrm>
        </p:grpSpPr>
        <p:sp>
          <p:nvSpPr>
            <p:cNvPr id="460" name="Google Shape;460;p14"/>
            <p:cNvSpPr/>
            <p:nvPr/>
          </p:nvSpPr>
          <p:spPr>
            <a:xfrm>
              <a:off x="6228208" y="5265352"/>
              <a:ext cx="180000" cy="1188000"/>
            </a:xfrm>
            <a:prstGeom prst="leftBrace">
              <a:avLst>
                <a:gd fmla="val 34788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 txBox="1"/>
            <p:nvPr/>
          </p:nvSpPr>
          <p:spPr>
            <a:xfrm>
              <a:off x="6408712" y="5322694"/>
              <a:ext cx="284380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61950" lvl="0" marL="3619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fr-F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Retourne 1 si tete et queu pointent vers NULL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fr-F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Retourne 0 sinon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469" name="Google Shape;4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5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25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Parcours &amp; affichage dans les deux sens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5"/>
          <p:cNvSpPr txBox="1"/>
          <p:nvPr>
            <p:ph idx="1" type="body"/>
          </p:nvPr>
        </p:nvSpPr>
        <p:spPr>
          <a:xfrm>
            <a:off x="251520" y="1628800"/>
            <a:ext cx="8568952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fr-FR" sz="2600"/>
              <a:t>Étapes :</a:t>
            </a:r>
            <a:endParaRPr sz="2400"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/>
              <a:t>Si la liste est vide : afficher le message approprié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/>
              <a:t>Sinon :</a:t>
            </a:r>
            <a:endParaRPr/>
          </a:p>
          <a:p>
            <a:pPr indent="-228600" lvl="2" marL="8953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Sens 1 : </a:t>
            </a:r>
            <a:r>
              <a:rPr b="1" lang="fr-FR"/>
              <a:t>Parcours du début à la fin</a:t>
            </a:r>
            <a:endParaRPr/>
          </a:p>
          <a:p>
            <a:pPr indent="-266700" lvl="3" marL="11620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 Narrow"/>
              <a:buChar char="−"/>
            </a:pPr>
            <a:r>
              <a:rPr lang="fr-FR" sz="2200"/>
              <a:t>Partir de la tete de la LDC</a:t>
            </a:r>
            <a:endParaRPr/>
          </a:p>
          <a:p>
            <a:pPr indent="-266700" lvl="3" marL="11620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 Narrow"/>
              <a:buChar char="−"/>
            </a:pPr>
            <a:r>
              <a:rPr lang="fr-FR" sz="2200"/>
              <a:t>Tant que le pointeur courant n’est pas NULL, afficher les données et pointer vers la cellule suivante</a:t>
            </a:r>
            <a:endParaRPr/>
          </a:p>
          <a:p>
            <a:pPr indent="-228600" lvl="2" marL="8953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Sens 2 : </a:t>
            </a:r>
            <a:r>
              <a:rPr b="1" lang="fr-FR"/>
              <a:t>Parcours de la fin au début </a:t>
            </a:r>
            <a:endParaRPr/>
          </a:p>
          <a:p>
            <a:pPr indent="-266700" lvl="3" marL="11620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 Narrow"/>
              <a:buChar char="−"/>
            </a:pPr>
            <a:r>
              <a:rPr lang="fr-FR" sz="2200"/>
              <a:t>Partir de la queue de la LDC</a:t>
            </a:r>
            <a:endParaRPr/>
          </a:p>
          <a:p>
            <a:pPr indent="-266700" lvl="3" marL="11620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 Narrow"/>
              <a:buChar char="−"/>
            </a:pPr>
            <a:r>
              <a:rPr lang="fr-FR" sz="2200"/>
              <a:t>Tant que le pointeur courant n’est pas NULL, afficher les données et pointer vers la cellule précédente</a:t>
            </a:r>
            <a:endParaRPr sz="2400"/>
          </a:p>
        </p:txBody>
      </p:sp>
      <p:sp>
        <p:nvSpPr>
          <p:cNvPr id="472" name="Google Shape;47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6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479" name="Google Shape;4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6"/>
          <p:cNvSpPr/>
          <p:nvPr/>
        </p:nvSpPr>
        <p:spPr>
          <a:xfrm>
            <a:off x="323528" y="1700808"/>
            <a:ext cx="4104456" cy="4581128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Afficher_LDC (LDC L)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cellule* 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if(listeDC_vide (L))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printf ("Liste vide\n")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 = </a:t>
            </a:r>
            <a:r>
              <a:rPr b="0" i="0" lang="fr-FR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L.tete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while(p)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printf("%d\t", p-&gt;val);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 = </a:t>
            </a:r>
            <a:r>
              <a:rPr b="0" i="0" lang="fr-FR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p-&gt;suiv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16"/>
          <p:cNvSpPr/>
          <p:nvPr/>
        </p:nvSpPr>
        <p:spPr>
          <a:xfrm>
            <a:off x="4572000" y="1700808"/>
            <a:ext cx="4248472" cy="4581128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Afficher_inverse_LDC (LDC L)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cellule* 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if(listeDC_vide (L))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printf ("Liste vide\n")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 = </a:t>
            </a:r>
            <a:r>
              <a:rPr b="0" i="0" lang="fr-FR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L.queu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while(p)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printf("%d\t", p-&gt;val);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 = </a:t>
            </a:r>
            <a:r>
              <a:rPr b="0" i="0" lang="fr-FR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p-&gt;pred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  <p:sp>
        <p:nvSpPr>
          <p:cNvPr id="483" name="Google Shape;483;p16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25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Parcours &amp; affichage dans les deux sens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7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7"/>
          <p:cNvSpPr txBox="1"/>
          <p:nvPr>
            <p:ph idx="1" type="body"/>
          </p:nvPr>
        </p:nvSpPr>
        <p:spPr>
          <a:xfrm>
            <a:off x="395536" y="1988840"/>
            <a:ext cx="8316416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Initialisation &amp; test liste vide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Parcours et affichage dans les deux sens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Insertion :</a:t>
            </a:r>
            <a:endParaRPr/>
          </a:p>
          <a:p>
            <a:pPr indent="-366713" lvl="2" marL="1254125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fr-FR"/>
              <a:t>Insertion en tête</a:t>
            </a:r>
            <a:endParaRPr/>
          </a:p>
          <a:p>
            <a:pPr indent="-366713" lvl="2" marL="1254125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fr-FR"/>
              <a:t>Insertion en queue </a:t>
            </a:r>
            <a:endParaRPr/>
          </a:p>
          <a:p>
            <a:pPr indent="-366713" lvl="2" marL="1254125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fr-FR"/>
              <a:t>Insertion au milieu avant condition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Suppression en tête, en queue et au milieu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Libération dans les deux sens</a:t>
            </a:r>
            <a:endParaRPr/>
          </a:p>
        </p:txBody>
      </p:sp>
      <p:pic>
        <p:nvPicPr>
          <p:cNvPr descr="F:\Logo Esprit.gif" id="491" name="Google Shape;4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7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Opérations de base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  <p:sp>
        <p:nvSpPr>
          <p:cNvPr id="494" name="Google Shape;494;p17"/>
          <p:cNvSpPr/>
          <p:nvPr/>
        </p:nvSpPr>
        <p:spPr>
          <a:xfrm>
            <a:off x="251520" y="4850948"/>
            <a:ext cx="8640960" cy="10983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7"/>
          <p:cNvSpPr/>
          <p:nvPr/>
        </p:nvSpPr>
        <p:spPr>
          <a:xfrm>
            <a:off x="251520" y="1916832"/>
            <a:ext cx="8640960" cy="11521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/>
          <p:nvPr>
            <p:ph idx="1" type="body"/>
          </p:nvPr>
        </p:nvSpPr>
        <p:spPr>
          <a:xfrm>
            <a:off x="251520" y="1340768"/>
            <a:ext cx="889248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 sz="2800"/>
              <a:t>But : </a:t>
            </a:r>
            <a:r>
              <a:rPr lang="fr-FR" sz="2000">
                <a:solidFill>
                  <a:srgbClr val="000000"/>
                </a:solidFill>
              </a:rPr>
              <a:t>Insérer 30 </a:t>
            </a:r>
            <a:r>
              <a:rPr lang="fr-FR" sz="2000">
                <a:solidFill>
                  <a:srgbClr val="C00000"/>
                </a:solidFill>
              </a:rPr>
              <a:t>en tête </a:t>
            </a:r>
            <a:r>
              <a:rPr lang="fr-FR" sz="2000">
                <a:solidFill>
                  <a:srgbClr val="000000"/>
                </a:solidFill>
              </a:rPr>
              <a:t>de liste</a:t>
            </a:r>
            <a:endParaRPr b="1" sz="2000"/>
          </a:p>
          <a:p>
            <a:pPr indent="0" lvl="0" marL="179388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 u="sng"/>
              <a:t>Cas général :</a:t>
            </a:r>
            <a:r>
              <a:rPr lang="fr-FR" sz="2000"/>
              <a:t> </a:t>
            </a:r>
            <a:r>
              <a:rPr lang="fr-FR" sz="1800">
                <a:solidFill>
                  <a:srgbClr val="000000"/>
                </a:solidFill>
              </a:rPr>
              <a:t>Liste initiale non vide</a:t>
            </a:r>
            <a:r>
              <a:rPr lang="fr-FR" sz="2000"/>
              <a:t>                    </a:t>
            </a:r>
            <a:r>
              <a:rPr lang="fr-FR" sz="2000" u="sng"/>
              <a:t>Cas particulier :</a:t>
            </a:r>
            <a:r>
              <a:rPr lang="fr-FR" sz="2000"/>
              <a:t> </a:t>
            </a:r>
            <a:r>
              <a:rPr lang="fr-FR" sz="1800">
                <a:solidFill>
                  <a:srgbClr val="000000"/>
                </a:solidFill>
              </a:rPr>
              <a:t>Liste initiale vide</a:t>
            </a:r>
            <a:endParaRPr sz="2000"/>
          </a:p>
          <a:p>
            <a:pPr indent="0" lvl="0" marL="179388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					  		</a:t>
            </a:r>
            <a:endParaRPr sz="2000" u="sng"/>
          </a:p>
          <a:p>
            <a:pPr indent="-342900" lvl="1" marL="14287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60"/>
              <a:buNone/>
            </a:pPr>
            <a:r>
              <a:t/>
            </a:r>
            <a:endParaRPr sz="2400"/>
          </a:p>
          <a:p>
            <a:pPr indent="-342900" lvl="0" marL="361950" rtl="0" algn="just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  <a:p>
            <a:pPr indent="-1588" lvl="0" marL="1588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fr-FR" sz="2000">
                <a:solidFill>
                  <a:srgbClr val="000000"/>
                </a:solidFill>
              </a:rPr>
              <a:t>	</a:t>
            </a:r>
            <a:endParaRPr/>
          </a:p>
          <a:p>
            <a:pPr indent="0" lvl="0" marL="179388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						</a:t>
            </a:r>
            <a:endParaRPr/>
          </a:p>
          <a:p>
            <a:pPr indent="0" lvl="0" marL="179388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					</a:t>
            </a:r>
            <a:endParaRPr sz="2000" u="sng"/>
          </a:p>
        </p:txBody>
      </p:sp>
      <p:sp>
        <p:nvSpPr>
          <p:cNvPr id="502" name="Google Shape;502;p18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503" name="Google Shape;5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8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18"/>
          <p:cNvGrpSpPr/>
          <p:nvPr/>
        </p:nvGrpSpPr>
        <p:grpSpPr>
          <a:xfrm>
            <a:off x="5970132" y="2876594"/>
            <a:ext cx="1070888" cy="755842"/>
            <a:chOff x="7029505" y="2903632"/>
            <a:chExt cx="1070888" cy="755842"/>
          </a:xfrm>
        </p:grpSpPr>
        <p:grpSp>
          <p:nvGrpSpPr>
            <p:cNvPr id="506" name="Google Shape;506;p18"/>
            <p:cNvGrpSpPr/>
            <p:nvPr/>
          </p:nvGrpSpPr>
          <p:grpSpPr>
            <a:xfrm>
              <a:off x="7099212" y="3236033"/>
              <a:ext cx="425116" cy="186124"/>
              <a:chOff x="1132986" y="5132314"/>
              <a:chExt cx="486686" cy="236953"/>
            </a:xfrm>
          </p:grpSpPr>
          <p:cxnSp>
            <p:nvCxnSpPr>
              <p:cNvPr id="507" name="Google Shape;507;p18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08" name="Google Shape;508;p18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509" name="Google Shape;509;p1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0" name="Google Shape;510;p18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1" name="Google Shape;511;p18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2" name="Google Shape;512;p18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3" name="Google Shape;513;p18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4" name="Google Shape;514;p18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15" name="Google Shape;515;p18"/>
            <p:cNvGrpSpPr/>
            <p:nvPr/>
          </p:nvGrpSpPr>
          <p:grpSpPr>
            <a:xfrm>
              <a:off x="7668344" y="3384030"/>
              <a:ext cx="422434" cy="184188"/>
              <a:chOff x="7223411" y="4850694"/>
              <a:chExt cx="483616" cy="234489"/>
            </a:xfrm>
          </p:grpSpPr>
          <p:cxnSp>
            <p:nvCxnSpPr>
              <p:cNvPr id="516" name="Google Shape;516;p18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17" name="Google Shape;517;p18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518" name="Google Shape;518;p1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9" name="Google Shape;519;p18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0" name="Google Shape;520;p18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1" name="Google Shape;521;p18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2" name="Google Shape;522;p18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18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24" name="Google Shape;524;p18"/>
            <p:cNvGrpSpPr/>
            <p:nvPr/>
          </p:nvGrpSpPr>
          <p:grpSpPr>
            <a:xfrm>
              <a:off x="7029505" y="2903632"/>
              <a:ext cx="1070888" cy="755842"/>
              <a:chOff x="2782230" y="1988840"/>
              <a:chExt cx="1225987" cy="962258"/>
            </a:xfrm>
          </p:grpSpPr>
          <p:grpSp>
            <p:nvGrpSpPr>
              <p:cNvPr id="525" name="Google Shape;525;p18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526" name="Google Shape;526;p18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27" name="Google Shape;527;p18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28" name="Google Shape;528;p18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8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8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31" name="Google Shape;531;p18"/>
          <p:cNvCxnSpPr/>
          <p:nvPr/>
        </p:nvCxnSpPr>
        <p:spPr>
          <a:xfrm>
            <a:off x="4499992" y="2349328"/>
            <a:ext cx="0" cy="4176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532" name="Google Shape;532;p18"/>
          <p:cNvGrpSpPr/>
          <p:nvPr/>
        </p:nvGrpSpPr>
        <p:grpSpPr>
          <a:xfrm>
            <a:off x="5992390" y="4676794"/>
            <a:ext cx="1171898" cy="1553675"/>
            <a:chOff x="6568454" y="5324866"/>
            <a:chExt cx="1171898" cy="1553675"/>
          </a:xfrm>
        </p:grpSpPr>
        <p:grpSp>
          <p:nvGrpSpPr>
            <p:cNvPr id="533" name="Google Shape;533;p18"/>
            <p:cNvGrpSpPr/>
            <p:nvPr/>
          </p:nvGrpSpPr>
          <p:grpSpPr>
            <a:xfrm>
              <a:off x="6568454" y="5324866"/>
              <a:ext cx="1070888" cy="755842"/>
              <a:chOff x="2782230" y="1988840"/>
              <a:chExt cx="1225987" cy="962258"/>
            </a:xfrm>
          </p:grpSpPr>
          <p:grpSp>
            <p:nvGrpSpPr>
              <p:cNvPr id="534" name="Google Shape;534;p18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535" name="Google Shape;535;p18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36" name="Google Shape;536;p18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37" name="Google Shape;537;p18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8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8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0" name="Google Shape;540;p18"/>
            <p:cNvGrpSpPr/>
            <p:nvPr/>
          </p:nvGrpSpPr>
          <p:grpSpPr>
            <a:xfrm>
              <a:off x="7000502" y="6158381"/>
              <a:ext cx="361521" cy="610319"/>
              <a:chOff x="3263433" y="3176825"/>
              <a:chExt cx="1416423" cy="1461837"/>
            </a:xfrm>
          </p:grpSpPr>
          <p:grpSp>
            <p:nvGrpSpPr>
              <p:cNvPr id="541" name="Google Shape;541;p1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542" name="Google Shape;542;p18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43" name="Google Shape;543;p18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4" name="Google Shape;544;p18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45" name="Google Shape;545;p18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6" name="Google Shape;546;p18"/>
            <p:cNvSpPr/>
            <p:nvPr/>
          </p:nvSpPr>
          <p:spPr>
            <a:xfrm>
              <a:off x="6568683" y="5692443"/>
              <a:ext cx="487180" cy="594940"/>
            </a:xfrm>
            <a:custGeom>
              <a:rect b="b" l="l" r="r" t="t"/>
              <a:pathLst>
                <a:path extrusionOk="0" h="719528" w="487180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 flipH="1">
              <a:off x="7308352" y="5805263"/>
              <a:ext cx="432000" cy="506031"/>
            </a:xfrm>
            <a:custGeom>
              <a:rect b="b" l="l" r="r" t="t"/>
              <a:pathLst>
                <a:path extrusionOk="0" h="719528" w="487180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18"/>
            <p:cNvGrpSpPr/>
            <p:nvPr/>
          </p:nvGrpSpPr>
          <p:grpSpPr>
            <a:xfrm>
              <a:off x="7288534" y="6518421"/>
              <a:ext cx="422434" cy="184188"/>
              <a:chOff x="7223411" y="4850694"/>
              <a:chExt cx="483616" cy="234489"/>
            </a:xfrm>
          </p:grpSpPr>
          <p:cxnSp>
            <p:nvCxnSpPr>
              <p:cNvPr id="549" name="Google Shape;549;p18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0" name="Google Shape;550;p18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551" name="Google Shape;551;p1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2" name="Google Shape;552;p18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3" name="Google Shape;553;p18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4" name="Google Shape;554;p18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5" name="Google Shape;555;p18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6" name="Google Shape;556;p18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57" name="Google Shape;557;p18"/>
            <p:cNvGrpSpPr/>
            <p:nvPr/>
          </p:nvGrpSpPr>
          <p:grpSpPr>
            <a:xfrm>
              <a:off x="6686780" y="6692417"/>
              <a:ext cx="425116" cy="186124"/>
              <a:chOff x="1132986" y="5132314"/>
              <a:chExt cx="486686" cy="236953"/>
            </a:xfrm>
          </p:grpSpPr>
          <p:cxnSp>
            <p:nvCxnSpPr>
              <p:cNvPr id="558" name="Google Shape;558;p18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9" name="Google Shape;559;p18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560" name="Google Shape;560;p1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1" name="Google Shape;561;p18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2" name="Google Shape;562;p18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3" name="Google Shape;563;p18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4" name="Google Shape;564;p18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5" name="Google Shape;565;p18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566" name="Google Shape;566;p18"/>
          <p:cNvSpPr/>
          <p:nvPr/>
        </p:nvSpPr>
        <p:spPr>
          <a:xfrm>
            <a:off x="1979712" y="4221088"/>
            <a:ext cx="216024" cy="648072"/>
          </a:xfrm>
          <a:prstGeom prst="curvedRightArrow">
            <a:avLst>
              <a:gd fmla="val 25000" name="adj1"/>
              <a:gd fmla="val 77526" name="adj2"/>
              <a:gd fmla="val 40613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18"/>
          <p:cNvSpPr/>
          <p:nvPr/>
        </p:nvSpPr>
        <p:spPr>
          <a:xfrm flipH="1">
            <a:off x="6588224" y="4206098"/>
            <a:ext cx="216024" cy="648072"/>
          </a:xfrm>
          <a:prstGeom prst="curvedRightArrow">
            <a:avLst>
              <a:gd fmla="val 25000" name="adj1"/>
              <a:gd fmla="val 77526" name="adj2"/>
              <a:gd fmla="val 40613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8" name="Google Shape;568;p18"/>
          <p:cNvGrpSpPr/>
          <p:nvPr/>
        </p:nvGrpSpPr>
        <p:grpSpPr>
          <a:xfrm>
            <a:off x="1286544" y="2420888"/>
            <a:ext cx="2364342" cy="1520315"/>
            <a:chOff x="1160726" y="2276872"/>
            <a:chExt cx="2364342" cy="1520315"/>
          </a:xfrm>
        </p:grpSpPr>
        <p:grpSp>
          <p:nvGrpSpPr>
            <p:cNvPr id="569" name="Google Shape;569;p18"/>
            <p:cNvGrpSpPr/>
            <p:nvPr/>
          </p:nvGrpSpPr>
          <p:grpSpPr>
            <a:xfrm>
              <a:off x="1861854" y="3083695"/>
              <a:ext cx="981954" cy="610319"/>
              <a:chOff x="2069827" y="3176825"/>
              <a:chExt cx="3847254" cy="1461837"/>
            </a:xfrm>
          </p:grpSpPr>
          <p:grpSp>
            <p:nvGrpSpPr>
              <p:cNvPr id="570" name="Google Shape;570;p18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571" name="Google Shape;571;p1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572" name="Google Shape;572;p1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573" name="Google Shape;573;p18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74" name="Google Shape;574;p18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575" name="Google Shape;575;p18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76" name="Google Shape;576;p18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577" name="Google Shape;577;p18"/>
              <p:cNvCxnSpPr/>
              <p:nvPr/>
            </p:nvCxnSpPr>
            <p:spPr>
              <a:xfrm rot="10800000">
                <a:off x="2069827" y="4437111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578" name="Google Shape;578;p18"/>
            <p:cNvGrpSpPr/>
            <p:nvPr/>
          </p:nvGrpSpPr>
          <p:grpSpPr>
            <a:xfrm>
              <a:off x="1160726" y="3080588"/>
              <a:ext cx="1013040" cy="716599"/>
              <a:chOff x="1349010" y="3012046"/>
              <a:chExt cx="1159760" cy="912298"/>
            </a:xfrm>
          </p:grpSpPr>
          <p:grpSp>
            <p:nvGrpSpPr>
              <p:cNvPr id="579" name="Google Shape;579;p18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580" name="Google Shape;580;p1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581" name="Google Shape;581;p1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582" name="Google Shape;582;p18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83" name="Google Shape;583;p18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584" name="Google Shape;584;p18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5" name="Google Shape;585;p18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586" name="Google Shape;586;p18"/>
              <p:cNvGrpSpPr/>
              <p:nvPr/>
            </p:nvGrpSpPr>
            <p:grpSpPr>
              <a:xfrm>
                <a:off x="1349010" y="3687391"/>
                <a:ext cx="486686" cy="236953"/>
                <a:chOff x="1132986" y="5132314"/>
                <a:chExt cx="486686" cy="236953"/>
              </a:xfrm>
            </p:grpSpPr>
            <p:cxnSp>
              <p:nvCxnSpPr>
                <p:cNvPr id="587" name="Google Shape;587;p18"/>
                <p:cNvCxnSpPr/>
                <p:nvPr/>
              </p:nvCxnSpPr>
              <p:spPr>
                <a:xfrm rot="10800000">
                  <a:off x="1259672" y="5132314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588" name="Google Shape;588;p18"/>
                <p:cNvGrpSpPr/>
                <p:nvPr/>
              </p:nvGrpSpPr>
              <p:grpSpPr>
                <a:xfrm>
                  <a:off x="1132986" y="5134778"/>
                  <a:ext cx="261136" cy="234489"/>
                  <a:chOff x="7445891" y="4850694"/>
                  <a:chExt cx="261136" cy="234489"/>
                </a:xfrm>
              </p:grpSpPr>
              <p:cxnSp>
                <p:nvCxnSpPr>
                  <p:cNvPr id="589" name="Google Shape;589;p18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90" name="Google Shape;590;p18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91" name="Google Shape;591;p18"/>
                  <p:cNvCxnSpPr/>
                  <p:nvPr/>
                </p:nvCxnSpPr>
                <p:spPr>
                  <a:xfrm rot="7380000">
                    <a:off x="7421302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92" name="Google Shape;592;p18"/>
                  <p:cNvCxnSpPr/>
                  <p:nvPr/>
                </p:nvCxnSpPr>
                <p:spPr>
                  <a:xfrm rot="7380000">
                    <a:off x="761883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93" name="Google Shape;593;p18"/>
                  <p:cNvCxnSpPr/>
                  <p:nvPr/>
                </p:nvCxnSpPr>
                <p:spPr>
                  <a:xfrm rot="7380000">
                    <a:off x="748068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94" name="Google Shape;594;p18"/>
                  <p:cNvCxnSpPr/>
                  <p:nvPr/>
                </p:nvCxnSpPr>
                <p:spPr>
                  <a:xfrm rot="7380000">
                    <a:off x="7546266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grpSp>
          <p:nvGrpSpPr>
            <p:cNvPr id="595" name="Google Shape;595;p18"/>
            <p:cNvGrpSpPr/>
            <p:nvPr/>
          </p:nvGrpSpPr>
          <p:grpSpPr>
            <a:xfrm>
              <a:off x="2540786" y="3080588"/>
              <a:ext cx="981954" cy="610319"/>
              <a:chOff x="4527948" y="3012046"/>
              <a:chExt cx="1124172" cy="776994"/>
            </a:xfrm>
          </p:grpSpPr>
          <p:cxnSp>
            <p:nvCxnSpPr>
              <p:cNvPr id="596" name="Google Shape;596;p18"/>
              <p:cNvCxnSpPr/>
              <p:nvPr/>
            </p:nvCxnSpPr>
            <p:spPr>
              <a:xfrm rot="10800000">
                <a:off x="4527948" y="3681912"/>
                <a:ext cx="43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597" name="Google Shape;597;p18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598" name="Google Shape;598;p1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599" name="Google Shape;599;p1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00" name="Google Shape;600;p18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1" name="Google Shape;601;p18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602" name="Google Shape;602;p18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3" name="Google Shape;603;p18"/>
              <p:cNvGrpSpPr/>
              <p:nvPr/>
            </p:nvGrpSpPr>
            <p:grpSpPr>
              <a:xfrm>
                <a:off x="5168504" y="3502972"/>
                <a:ext cx="483616" cy="234489"/>
                <a:chOff x="7223411" y="4850694"/>
                <a:chExt cx="483616" cy="234489"/>
              </a:xfrm>
            </p:grpSpPr>
            <p:cxnSp>
              <p:nvCxnSpPr>
                <p:cNvPr id="604" name="Google Shape;604;p18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605" name="Google Shape;605;p18"/>
                <p:cNvGrpSpPr/>
                <p:nvPr/>
              </p:nvGrpSpPr>
              <p:grpSpPr>
                <a:xfrm>
                  <a:off x="7445891" y="4850694"/>
                  <a:ext cx="261136" cy="234489"/>
                  <a:chOff x="7445891" y="4850694"/>
                  <a:chExt cx="261136" cy="234489"/>
                </a:xfrm>
              </p:grpSpPr>
              <p:cxnSp>
                <p:nvCxnSpPr>
                  <p:cNvPr id="606" name="Google Shape;606;p18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7" name="Google Shape;607;p18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8" name="Google Shape;608;p18"/>
                  <p:cNvCxnSpPr/>
                  <p:nvPr/>
                </p:nvCxnSpPr>
                <p:spPr>
                  <a:xfrm rot="7380000">
                    <a:off x="7421302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9" name="Google Shape;609;p18"/>
                  <p:cNvCxnSpPr/>
                  <p:nvPr/>
                </p:nvCxnSpPr>
                <p:spPr>
                  <a:xfrm rot="7380000">
                    <a:off x="761883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10" name="Google Shape;610;p18"/>
                  <p:cNvCxnSpPr/>
                  <p:nvPr/>
                </p:nvCxnSpPr>
                <p:spPr>
                  <a:xfrm rot="7380000">
                    <a:off x="748068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11" name="Google Shape;611;p18"/>
                  <p:cNvCxnSpPr/>
                  <p:nvPr/>
                </p:nvCxnSpPr>
                <p:spPr>
                  <a:xfrm rot="7380000">
                    <a:off x="7546266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grpSp>
          <p:nvGrpSpPr>
            <p:cNvPr id="612" name="Google Shape;612;p18"/>
            <p:cNvGrpSpPr/>
            <p:nvPr/>
          </p:nvGrpSpPr>
          <p:grpSpPr>
            <a:xfrm>
              <a:off x="1537231" y="2276872"/>
              <a:ext cx="1234570" cy="656796"/>
              <a:chOff x="2558718" y="1988840"/>
              <a:chExt cx="1413375" cy="836163"/>
            </a:xfrm>
          </p:grpSpPr>
          <p:grpSp>
            <p:nvGrpSpPr>
              <p:cNvPr id="613" name="Google Shape;613;p18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614" name="Google Shape;614;p18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15" name="Google Shape;615;p18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16" name="Google Shape;616;p18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8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8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9" name="Google Shape;619;p18"/>
            <p:cNvSpPr/>
            <p:nvPr/>
          </p:nvSpPr>
          <p:spPr>
            <a:xfrm>
              <a:off x="1216702" y="2638269"/>
              <a:ext cx="986852" cy="569626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1C9C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 flipH="1">
              <a:off x="2445068" y="2723910"/>
              <a:ext cx="1080000" cy="540000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18"/>
          <p:cNvGrpSpPr/>
          <p:nvPr/>
        </p:nvGrpSpPr>
        <p:grpSpPr>
          <a:xfrm>
            <a:off x="539552" y="4710728"/>
            <a:ext cx="3121541" cy="1519744"/>
            <a:chOff x="404735" y="4725144"/>
            <a:chExt cx="3121541" cy="1519744"/>
          </a:xfrm>
        </p:grpSpPr>
        <p:grpSp>
          <p:nvGrpSpPr>
            <p:cNvPr id="622" name="Google Shape;622;p18"/>
            <p:cNvGrpSpPr/>
            <p:nvPr/>
          </p:nvGrpSpPr>
          <p:grpSpPr>
            <a:xfrm>
              <a:off x="426442" y="5528645"/>
              <a:ext cx="1068996" cy="716243"/>
              <a:chOff x="1349010" y="3012046"/>
              <a:chExt cx="1159760" cy="912298"/>
            </a:xfrm>
          </p:grpSpPr>
          <p:grpSp>
            <p:nvGrpSpPr>
              <p:cNvPr id="623" name="Google Shape;623;p18"/>
              <p:cNvGrpSpPr/>
              <p:nvPr/>
            </p:nvGrpSpPr>
            <p:grpSpPr>
              <a:xfrm>
                <a:off x="173337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624" name="Google Shape;624;p1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625" name="Google Shape;625;p1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26" name="Google Shape;626;p18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27" name="Google Shape;627;p18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628" name="Google Shape;628;p18"/>
                <p:cNvSpPr txBox="1"/>
                <p:nvPr/>
              </p:nvSpPr>
              <p:spPr>
                <a:xfrm>
                  <a:off x="3263433" y="3213629"/>
                  <a:ext cx="1355242" cy="6637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29" name="Google Shape;629;p18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630" name="Google Shape;630;p18"/>
              <p:cNvGrpSpPr/>
              <p:nvPr/>
            </p:nvGrpSpPr>
            <p:grpSpPr>
              <a:xfrm>
                <a:off x="1349010" y="3687391"/>
                <a:ext cx="486686" cy="236953"/>
                <a:chOff x="1132986" y="5132314"/>
                <a:chExt cx="486686" cy="236953"/>
              </a:xfrm>
            </p:grpSpPr>
            <p:cxnSp>
              <p:nvCxnSpPr>
                <p:cNvPr id="631" name="Google Shape;631;p18"/>
                <p:cNvCxnSpPr/>
                <p:nvPr/>
              </p:nvCxnSpPr>
              <p:spPr>
                <a:xfrm rot="10800000">
                  <a:off x="1259672" y="5132314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632" name="Google Shape;632;p18"/>
                <p:cNvGrpSpPr/>
                <p:nvPr/>
              </p:nvGrpSpPr>
              <p:grpSpPr>
                <a:xfrm>
                  <a:off x="1132986" y="5134778"/>
                  <a:ext cx="261136" cy="234489"/>
                  <a:chOff x="7445891" y="4850694"/>
                  <a:chExt cx="261136" cy="234489"/>
                </a:xfrm>
              </p:grpSpPr>
              <p:cxnSp>
                <p:nvCxnSpPr>
                  <p:cNvPr id="633" name="Google Shape;633;p18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34" name="Google Shape;634;p18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35" name="Google Shape;635;p18"/>
                  <p:cNvCxnSpPr/>
                  <p:nvPr/>
                </p:nvCxnSpPr>
                <p:spPr>
                  <a:xfrm rot="7380000">
                    <a:off x="7421302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36" name="Google Shape;636;p18"/>
                  <p:cNvCxnSpPr/>
                  <p:nvPr/>
                </p:nvCxnSpPr>
                <p:spPr>
                  <a:xfrm rot="7380000">
                    <a:off x="761883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37" name="Google Shape;637;p18"/>
                  <p:cNvCxnSpPr/>
                  <p:nvPr/>
                </p:nvCxnSpPr>
                <p:spPr>
                  <a:xfrm rot="7380000">
                    <a:off x="748068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38" name="Google Shape;638;p18"/>
                  <p:cNvCxnSpPr/>
                  <p:nvPr/>
                </p:nvCxnSpPr>
                <p:spPr>
                  <a:xfrm rot="7380000">
                    <a:off x="7546266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639" name="Google Shape;639;p18"/>
            <p:cNvCxnSpPr/>
            <p:nvPr/>
          </p:nvCxnSpPr>
          <p:spPr>
            <a:xfrm rot="10800000">
              <a:off x="1189343" y="6066324"/>
              <a:ext cx="398191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640" name="Google Shape;640;p18"/>
            <p:cNvGrpSpPr/>
            <p:nvPr/>
          </p:nvGrpSpPr>
          <p:grpSpPr>
            <a:xfrm>
              <a:off x="1863062" y="5531967"/>
              <a:ext cx="981954" cy="610319"/>
              <a:chOff x="2069827" y="3176825"/>
              <a:chExt cx="3847254" cy="1461837"/>
            </a:xfrm>
          </p:grpSpPr>
          <p:grpSp>
            <p:nvGrpSpPr>
              <p:cNvPr id="641" name="Google Shape;641;p18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642" name="Google Shape;642;p1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643" name="Google Shape;643;p1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44" name="Google Shape;644;p18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45" name="Google Shape;645;p18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646" name="Google Shape;646;p18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47" name="Google Shape;647;p18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648" name="Google Shape;648;p18"/>
              <p:cNvCxnSpPr/>
              <p:nvPr/>
            </p:nvCxnSpPr>
            <p:spPr>
              <a:xfrm rot="10800000">
                <a:off x="2069827" y="4437111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649" name="Google Shape;649;p18"/>
            <p:cNvGrpSpPr/>
            <p:nvPr/>
          </p:nvGrpSpPr>
          <p:grpSpPr>
            <a:xfrm>
              <a:off x="1497670" y="5528860"/>
              <a:ext cx="361521" cy="610319"/>
              <a:chOff x="3263433" y="3176825"/>
              <a:chExt cx="1416423" cy="1461837"/>
            </a:xfrm>
          </p:grpSpPr>
          <p:grpSp>
            <p:nvGrpSpPr>
              <p:cNvPr id="650" name="Google Shape;650;p1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651" name="Google Shape;651;p18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52" name="Google Shape;652;p18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53" name="Google Shape;653;p18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54" name="Google Shape;654;p18"/>
              <p:cNvSpPr txBox="1"/>
              <p:nvPr/>
            </p:nvSpPr>
            <p:spPr>
              <a:xfrm>
                <a:off x="3263433" y="3213629"/>
                <a:ext cx="1355240" cy="61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55" name="Google Shape;655;p18"/>
            <p:cNvCxnSpPr/>
            <p:nvPr/>
          </p:nvCxnSpPr>
          <p:spPr>
            <a:xfrm>
              <a:off x="1797626" y="5918871"/>
              <a:ext cx="377348" cy="0"/>
            </a:xfrm>
            <a:prstGeom prst="straightConnector1">
              <a:avLst/>
            </a:prstGeom>
            <a:noFill/>
            <a:ln cap="flat" cmpd="sng" w="19050">
              <a:solidFill>
                <a:srgbClr val="1C9C47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656" name="Google Shape;656;p18"/>
            <p:cNvGrpSpPr/>
            <p:nvPr/>
          </p:nvGrpSpPr>
          <p:grpSpPr>
            <a:xfrm>
              <a:off x="2541994" y="5528860"/>
              <a:ext cx="981954" cy="610319"/>
              <a:chOff x="4527948" y="3012046"/>
              <a:chExt cx="1124172" cy="776994"/>
            </a:xfrm>
          </p:grpSpPr>
          <p:cxnSp>
            <p:nvCxnSpPr>
              <p:cNvPr id="657" name="Google Shape;657;p18"/>
              <p:cNvCxnSpPr/>
              <p:nvPr/>
            </p:nvCxnSpPr>
            <p:spPr>
              <a:xfrm rot="10800000">
                <a:off x="4527948" y="3681912"/>
                <a:ext cx="43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658" name="Google Shape;658;p18"/>
              <p:cNvGrpSpPr/>
              <p:nvPr/>
            </p:nvGrpSpPr>
            <p:grpSpPr>
              <a:xfrm>
                <a:off x="4876721" y="3012046"/>
                <a:ext cx="413880" cy="776994"/>
                <a:chOff x="3263433" y="3176825"/>
                <a:chExt cx="1416423" cy="1461837"/>
              </a:xfrm>
            </p:grpSpPr>
            <p:grpSp>
              <p:nvGrpSpPr>
                <p:cNvPr id="659" name="Google Shape;659;p1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660" name="Google Shape;660;p1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61" name="Google Shape;661;p18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62" name="Google Shape;662;p18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663" name="Google Shape;663;p18"/>
                <p:cNvSpPr txBox="1"/>
                <p:nvPr/>
              </p:nvSpPr>
              <p:spPr>
                <a:xfrm>
                  <a:off x="3263433" y="3213630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4" name="Google Shape;664;p18"/>
              <p:cNvGrpSpPr/>
              <p:nvPr/>
            </p:nvGrpSpPr>
            <p:grpSpPr>
              <a:xfrm>
                <a:off x="5168504" y="3502972"/>
                <a:ext cx="483616" cy="234489"/>
                <a:chOff x="7223411" y="4850694"/>
                <a:chExt cx="483616" cy="234489"/>
              </a:xfrm>
            </p:grpSpPr>
            <p:cxnSp>
              <p:nvCxnSpPr>
                <p:cNvPr id="665" name="Google Shape;665;p18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666" name="Google Shape;666;p18"/>
                <p:cNvGrpSpPr/>
                <p:nvPr/>
              </p:nvGrpSpPr>
              <p:grpSpPr>
                <a:xfrm>
                  <a:off x="7445891" y="4850694"/>
                  <a:ext cx="261136" cy="234489"/>
                  <a:chOff x="7445891" y="4850694"/>
                  <a:chExt cx="261136" cy="234489"/>
                </a:xfrm>
              </p:grpSpPr>
              <p:cxnSp>
                <p:nvCxnSpPr>
                  <p:cNvPr id="667" name="Google Shape;667;p18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68" name="Google Shape;668;p18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69" name="Google Shape;669;p18"/>
                  <p:cNvCxnSpPr/>
                  <p:nvPr/>
                </p:nvCxnSpPr>
                <p:spPr>
                  <a:xfrm rot="7380000">
                    <a:off x="7421302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70" name="Google Shape;670;p18"/>
                  <p:cNvCxnSpPr/>
                  <p:nvPr/>
                </p:nvCxnSpPr>
                <p:spPr>
                  <a:xfrm rot="7380000">
                    <a:off x="761883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71" name="Google Shape;671;p18"/>
                  <p:cNvCxnSpPr/>
                  <p:nvPr/>
                </p:nvCxnSpPr>
                <p:spPr>
                  <a:xfrm rot="7380000">
                    <a:off x="748068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72" name="Google Shape;672;p18"/>
                  <p:cNvCxnSpPr/>
                  <p:nvPr/>
                </p:nvCxnSpPr>
                <p:spPr>
                  <a:xfrm rot="7380000">
                    <a:off x="7546266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grpSp>
          <p:nvGrpSpPr>
            <p:cNvPr id="673" name="Google Shape;673;p18"/>
            <p:cNvGrpSpPr/>
            <p:nvPr/>
          </p:nvGrpSpPr>
          <p:grpSpPr>
            <a:xfrm>
              <a:off x="1538439" y="4725144"/>
              <a:ext cx="1234570" cy="656796"/>
              <a:chOff x="2558718" y="1988840"/>
              <a:chExt cx="1413375" cy="836163"/>
            </a:xfrm>
          </p:grpSpPr>
          <p:grpSp>
            <p:nvGrpSpPr>
              <p:cNvPr id="674" name="Google Shape;674;p18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675" name="Google Shape;675;p18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76" name="Google Shape;676;p18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77" name="Google Shape;677;p18"/>
              <p:cNvSpPr txBox="1"/>
              <p:nvPr/>
            </p:nvSpPr>
            <p:spPr>
              <a:xfrm>
                <a:off x="2558718" y="2189874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8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8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0" name="Google Shape;680;p18"/>
            <p:cNvSpPr/>
            <p:nvPr/>
          </p:nvSpPr>
          <p:spPr>
            <a:xfrm flipH="1">
              <a:off x="2446276" y="5172182"/>
              <a:ext cx="1080000" cy="540000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404735" y="5081666"/>
              <a:ext cx="1813809" cy="569626"/>
            </a:xfrm>
            <a:custGeom>
              <a:rect b="b" l="l" r="r" t="t"/>
              <a:pathLst>
                <a:path extrusionOk="0" h="569626" w="1813809">
                  <a:moveTo>
                    <a:pt x="1813809" y="0"/>
                  </a:moveTo>
                  <a:cubicBezTo>
                    <a:pt x="1146747" y="79947"/>
                    <a:pt x="479685" y="159894"/>
                    <a:pt x="239842" y="254832"/>
                  </a:cubicBezTo>
                  <a:cubicBezTo>
                    <a:pt x="0" y="349770"/>
                    <a:pt x="187377" y="459698"/>
                    <a:pt x="374754" y="569626"/>
                  </a:cubicBez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2" name="Google Shape;68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9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C00000"/>
              </a:buClr>
              <a:buSzPts val="1710"/>
              <a:buAutoNum type="arabicPeriod"/>
            </a:pPr>
            <a:r>
              <a:rPr lang="fr-FR" sz="1900"/>
              <a:t>Allouer dynamiquement un nouvel espace mémoire pour une cellule.</a:t>
            </a:r>
            <a:endParaRPr sz="1900"/>
          </a:p>
          <a:p>
            <a:pPr indent="-342900" lvl="1" marL="14287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710"/>
              <a:buFont typeface="Calibri"/>
              <a:buAutoNum type="arabicPeriod"/>
            </a:pPr>
            <a:r>
              <a:rPr lang="fr-FR" sz="1900"/>
              <a:t>Remplir le champ données</a:t>
            </a:r>
            <a:endParaRPr sz="1900"/>
          </a:p>
          <a:p>
            <a:pPr indent="-342900" lvl="1" marL="14287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710"/>
              <a:buFont typeface="Calibri"/>
              <a:buAutoNum type="arabicPeriod"/>
            </a:pPr>
            <a:r>
              <a:rPr lang="fr-FR" sz="1900"/>
              <a:t>Mettre à NULL le champ pred</a:t>
            </a:r>
            <a:endParaRPr sz="1900"/>
          </a:p>
          <a:p>
            <a:pPr indent="-342900" lvl="1" marL="14287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710"/>
              <a:buFont typeface="Calibri"/>
              <a:buAutoNum type="arabicPeriod"/>
            </a:pPr>
            <a:r>
              <a:rPr lang="fr-FR" sz="1900"/>
              <a:t>Pointer le champ suiv vers la 1</a:t>
            </a:r>
            <a:r>
              <a:rPr baseline="30000" lang="fr-FR" sz="1900"/>
              <a:t>ère</a:t>
            </a:r>
            <a:r>
              <a:rPr lang="fr-FR" sz="1900"/>
              <a:t> cellule de la liste initiale</a:t>
            </a:r>
            <a:endParaRPr sz="1900"/>
          </a:p>
          <a:p>
            <a:pPr indent="-342900" lvl="1" marL="1428750" rtl="0" algn="just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C00000"/>
              </a:buClr>
              <a:buSzPts val="1710"/>
              <a:buFont typeface="Calibri"/>
              <a:buAutoNum type="arabicPeriod"/>
            </a:pPr>
            <a:r>
              <a:rPr lang="fr-FR" sz="1900"/>
              <a:t>Pointer le champ preced de la 1</a:t>
            </a:r>
            <a:r>
              <a:rPr baseline="30000" lang="fr-FR" sz="1900"/>
              <a:t>ère</a:t>
            </a:r>
            <a:r>
              <a:rPr lang="fr-FR" sz="1900"/>
              <a:t> cellule de la liste initiale vers la nouvelle cellule</a:t>
            </a:r>
            <a:endParaRPr sz="1900"/>
          </a:p>
          <a:p>
            <a:pPr indent="-352425" lvl="1" marL="1438275" rtl="0" algn="just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C00000"/>
              </a:buClr>
              <a:buSzPts val="1710"/>
              <a:buFont typeface="Calibri"/>
              <a:buAutoNum type="arabicPeriod"/>
            </a:pPr>
            <a:r>
              <a:rPr lang="fr-FR" sz="1900"/>
              <a:t>Pointer la tête de liste vers la nouvelle cellule</a:t>
            </a:r>
            <a:endParaRPr sz="1900"/>
          </a:p>
        </p:txBody>
      </p:sp>
      <p:sp>
        <p:nvSpPr>
          <p:cNvPr id="689" name="Google Shape;689;p19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690" name="Google Shape;6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9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9"/>
          <p:cNvSpPr/>
          <p:nvPr/>
        </p:nvSpPr>
        <p:spPr>
          <a:xfrm>
            <a:off x="1187624" y="2617948"/>
            <a:ext cx="144016" cy="1692000"/>
          </a:xfrm>
          <a:prstGeom prst="leftBrace">
            <a:avLst>
              <a:gd fmla="val 34788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19"/>
          <p:cNvSpPr txBox="1"/>
          <p:nvPr/>
        </p:nvSpPr>
        <p:spPr>
          <a:xfrm>
            <a:off x="179512" y="3216676"/>
            <a:ext cx="10081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nouvelle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9"/>
          <p:cNvSpPr txBox="1"/>
          <p:nvPr/>
        </p:nvSpPr>
        <p:spPr>
          <a:xfrm>
            <a:off x="-36512" y="5540096"/>
            <a:ext cx="11870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Pointeur sur liste init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9"/>
          <p:cNvSpPr/>
          <p:nvPr/>
        </p:nvSpPr>
        <p:spPr>
          <a:xfrm>
            <a:off x="1187624" y="5612104"/>
            <a:ext cx="144016" cy="360000"/>
          </a:xfrm>
          <a:prstGeom prst="leftBrace">
            <a:avLst>
              <a:gd fmla="val 34788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19"/>
          <p:cNvSpPr txBox="1"/>
          <p:nvPr/>
        </p:nvSpPr>
        <p:spPr>
          <a:xfrm>
            <a:off x="-36512" y="4648962"/>
            <a:ext cx="11870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fr-FR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ère</a:t>
            </a:r>
            <a:r>
              <a:rPr b="0" i="0" lang="fr-FR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cellule de la liste init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9"/>
          <p:cNvSpPr/>
          <p:nvPr/>
        </p:nvSpPr>
        <p:spPr>
          <a:xfrm>
            <a:off x="1187624" y="4676000"/>
            <a:ext cx="144016" cy="468000"/>
          </a:xfrm>
          <a:prstGeom prst="leftBrace">
            <a:avLst>
              <a:gd fmla="val 34788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2508286"/>
            <a:ext cx="9144000" cy="1928826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listes doublement chaînées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4" y="404664"/>
            <a:ext cx="2164350" cy="114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0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705" name="Google Shape;705;p20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706" name="Google Shape;7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20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20"/>
          <p:cNvGrpSpPr/>
          <p:nvPr/>
        </p:nvGrpSpPr>
        <p:grpSpPr>
          <a:xfrm>
            <a:off x="2339752" y="4293096"/>
            <a:ext cx="4176464" cy="2448272"/>
            <a:chOff x="2339752" y="4293096"/>
            <a:chExt cx="4176464" cy="2448272"/>
          </a:xfrm>
        </p:grpSpPr>
        <p:sp>
          <p:nvSpPr>
            <p:cNvPr id="709" name="Google Shape;709;p20"/>
            <p:cNvSpPr/>
            <p:nvPr/>
          </p:nvSpPr>
          <p:spPr>
            <a:xfrm>
              <a:off x="2339752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30;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L.tete;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-&gt; pred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710" name="Google Shape;710;p20"/>
            <p:cNvGrpSpPr/>
            <p:nvPr/>
          </p:nvGrpSpPr>
          <p:grpSpPr>
            <a:xfrm>
              <a:off x="2407037" y="4345359"/>
              <a:ext cx="360000" cy="307777"/>
              <a:chOff x="617076" y="2221682"/>
              <a:chExt cx="360000" cy="307777"/>
            </a:xfrm>
          </p:grpSpPr>
          <p:sp>
            <p:nvSpPr>
              <p:cNvPr id="711" name="Google Shape;711;p2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3" name="Google Shape;713;p20"/>
          <p:cNvGrpSpPr/>
          <p:nvPr/>
        </p:nvGrpSpPr>
        <p:grpSpPr>
          <a:xfrm>
            <a:off x="1166510" y="2492896"/>
            <a:ext cx="5205690" cy="1577333"/>
            <a:chOff x="1166510" y="2492896"/>
            <a:chExt cx="5205690" cy="1577333"/>
          </a:xfrm>
        </p:grpSpPr>
        <p:grpSp>
          <p:nvGrpSpPr>
            <p:cNvPr id="714" name="Google Shape;714;p20"/>
            <p:cNvGrpSpPr/>
            <p:nvPr/>
          </p:nvGrpSpPr>
          <p:grpSpPr>
            <a:xfrm>
              <a:off x="4007858" y="2492896"/>
              <a:ext cx="2364342" cy="1577333"/>
              <a:chOff x="4007858" y="2492896"/>
              <a:chExt cx="2364342" cy="1577333"/>
            </a:xfrm>
          </p:grpSpPr>
          <p:grpSp>
            <p:nvGrpSpPr>
              <p:cNvPr id="715" name="Google Shape;715;p20"/>
              <p:cNvGrpSpPr/>
              <p:nvPr/>
            </p:nvGrpSpPr>
            <p:grpSpPr>
              <a:xfrm>
                <a:off x="4708986" y="3299719"/>
                <a:ext cx="981954" cy="610319"/>
                <a:chOff x="2069827" y="3176825"/>
                <a:chExt cx="3847254" cy="1461837"/>
              </a:xfrm>
            </p:grpSpPr>
            <p:grpSp>
              <p:nvGrpSpPr>
                <p:cNvPr id="716" name="Google Shape;716;p20"/>
                <p:cNvGrpSpPr/>
                <p:nvPr/>
              </p:nvGrpSpPr>
              <p:grpSpPr>
                <a:xfrm>
                  <a:off x="3263433" y="3176825"/>
                  <a:ext cx="1416423" cy="1461837"/>
                  <a:chOff x="3263433" y="3176825"/>
                  <a:chExt cx="1416423" cy="1461837"/>
                </a:xfrm>
              </p:grpSpPr>
              <p:grpSp>
                <p:nvGrpSpPr>
                  <p:cNvPr id="717" name="Google Shape;717;p20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718" name="Google Shape;718;p20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719" name="Google Shape;719;p20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20" name="Google Shape;720;p20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721" name="Google Shape;721;p20"/>
                  <p:cNvSpPr txBox="1"/>
                  <p:nvPr/>
                </p:nvSpPr>
                <p:spPr>
                  <a:xfrm>
                    <a:off x="3263433" y="3213629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22" name="Google Shape;722;p20"/>
                <p:cNvCxnSpPr/>
                <p:nvPr/>
              </p:nvCxnSpPr>
              <p:spPr>
                <a:xfrm>
                  <a:off x="4438647" y="4110980"/>
                  <a:ext cx="1478434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cxnSp>
              <p:nvCxnSpPr>
                <p:cNvPr id="723" name="Google Shape;723;p20"/>
                <p:cNvCxnSpPr/>
                <p:nvPr/>
              </p:nvCxnSpPr>
              <p:spPr>
                <a:xfrm rot="10800000">
                  <a:off x="2069827" y="4437111"/>
                  <a:ext cx="1478434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</p:grpSp>
          <p:grpSp>
            <p:nvGrpSpPr>
              <p:cNvPr id="724" name="Google Shape;724;p20"/>
              <p:cNvGrpSpPr/>
              <p:nvPr/>
            </p:nvGrpSpPr>
            <p:grpSpPr>
              <a:xfrm>
                <a:off x="4007858" y="3296612"/>
                <a:ext cx="1013040" cy="773617"/>
                <a:chOff x="4007858" y="3296612"/>
                <a:chExt cx="1013040" cy="773617"/>
              </a:xfrm>
            </p:grpSpPr>
            <p:grpSp>
              <p:nvGrpSpPr>
                <p:cNvPr id="725" name="Google Shape;725;p20"/>
                <p:cNvGrpSpPr/>
                <p:nvPr/>
              </p:nvGrpSpPr>
              <p:grpSpPr>
                <a:xfrm>
                  <a:off x="4343594" y="3296612"/>
                  <a:ext cx="361521" cy="610319"/>
                  <a:chOff x="3263433" y="3176825"/>
                  <a:chExt cx="1416423" cy="1461837"/>
                </a:xfrm>
              </p:grpSpPr>
              <p:grpSp>
                <p:nvGrpSpPr>
                  <p:cNvPr id="726" name="Google Shape;726;p20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727" name="Google Shape;727;p20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728" name="Google Shape;728;p20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29" name="Google Shape;729;p20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730" name="Google Shape;730;p20"/>
                  <p:cNvSpPr txBox="1"/>
                  <p:nvPr/>
                </p:nvSpPr>
                <p:spPr>
                  <a:xfrm>
                    <a:off x="3263433" y="3213629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31" name="Google Shape;731;p20"/>
                <p:cNvCxnSpPr/>
                <p:nvPr/>
              </p:nvCxnSpPr>
              <p:spPr>
                <a:xfrm>
                  <a:off x="4643550" y="3686623"/>
                  <a:ext cx="37734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grpSp>
              <p:nvGrpSpPr>
                <p:cNvPr id="732" name="Google Shape;732;p20"/>
                <p:cNvGrpSpPr/>
                <p:nvPr/>
              </p:nvGrpSpPr>
              <p:grpSpPr>
                <a:xfrm>
                  <a:off x="4007858" y="3884105"/>
                  <a:ext cx="425116" cy="186124"/>
                  <a:chOff x="1132986" y="5132314"/>
                  <a:chExt cx="486686" cy="236953"/>
                </a:xfrm>
              </p:grpSpPr>
              <p:cxnSp>
                <p:nvCxnSpPr>
                  <p:cNvPr id="733" name="Google Shape;733;p20"/>
                  <p:cNvCxnSpPr/>
                  <p:nvPr/>
                </p:nvCxnSpPr>
                <p:spPr>
                  <a:xfrm rot="10800000">
                    <a:off x="1259672" y="5132314"/>
                    <a:ext cx="36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734" name="Google Shape;734;p20"/>
                  <p:cNvGrpSpPr/>
                  <p:nvPr/>
                </p:nvGrpSpPr>
                <p:grpSpPr>
                  <a:xfrm>
                    <a:off x="1132986" y="5134778"/>
                    <a:ext cx="261136" cy="234489"/>
                    <a:chOff x="7445891" y="4850694"/>
                    <a:chExt cx="261136" cy="234489"/>
                  </a:xfrm>
                </p:grpSpPr>
                <p:cxnSp>
                  <p:nvCxnSpPr>
                    <p:cNvPr id="735" name="Google Shape;735;p20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36" name="Google Shape;736;p20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37" name="Google Shape;737;p20"/>
                    <p:cNvCxnSpPr/>
                    <p:nvPr/>
                  </p:nvCxnSpPr>
                  <p:spPr>
                    <a:xfrm rot="7380000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38" name="Google Shape;738;p20"/>
                    <p:cNvCxnSpPr/>
                    <p:nvPr/>
                  </p:nvCxnSpPr>
                  <p:spPr>
                    <a:xfrm rot="7380000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39" name="Google Shape;739;p20"/>
                    <p:cNvCxnSpPr/>
                    <p:nvPr/>
                  </p:nvCxnSpPr>
                  <p:spPr>
                    <a:xfrm rot="7380000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40" name="Google Shape;740;p20"/>
                    <p:cNvCxnSpPr/>
                    <p:nvPr/>
                  </p:nvCxnSpPr>
                  <p:spPr>
                    <a:xfrm rot="7380000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grpSp>
            <p:nvGrpSpPr>
              <p:cNvPr id="741" name="Google Shape;741;p20"/>
              <p:cNvGrpSpPr/>
              <p:nvPr/>
            </p:nvGrpSpPr>
            <p:grpSpPr>
              <a:xfrm>
                <a:off x="5387918" y="3296612"/>
                <a:ext cx="981954" cy="610319"/>
                <a:chOff x="4527948" y="3012046"/>
                <a:chExt cx="1124172" cy="776994"/>
              </a:xfrm>
            </p:grpSpPr>
            <p:cxnSp>
              <p:nvCxnSpPr>
                <p:cNvPr id="742" name="Google Shape;742;p20"/>
                <p:cNvCxnSpPr/>
                <p:nvPr/>
              </p:nvCxnSpPr>
              <p:spPr>
                <a:xfrm rot="10800000">
                  <a:off x="4527948" y="3681912"/>
                  <a:ext cx="432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grpSp>
              <p:nvGrpSpPr>
                <p:cNvPr id="743" name="Google Shape;743;p20"/>
                <p:cNvGrpSpPr/>
                <p:nvPr/>
              </p:nvGrpSpPr>
              <p:grpSpPr>
                <a:xfrm>
                  <a:off x="4876721" y="3012046"/>
                  <a:ext cx="413880" cy="776994"/>
                  <a:chOff x="3263433" y="3176825"/>
                  <a:chExt cx="1416423" cy="1461837"/>
                </a:xfrm>
              </p:grpSpPr>
              <p:grpSp>
                <p:nvGrpSpPr>
                  <p:cNvPr id="744" name="Google Shape;744;p20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745" name="Google Shape;745;p20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746" name="Google Shape;746;p20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47" name="Google Shape;747;p20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748" name="Google Shape;748;p20"/>
                  <p:cNvSpPr txBox="1"/>
                  <p:nvPr/>
                </p:nvSpPr>
                <p:spPr>
                  <a:xfrm>
                    <a:off x="3263433" y="3213630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49" name="Google Shape;749;p20"/>
                <p:cNvGrpSpPr/>
                <p:nvPr/>
              </p:nvGrpSpPr>
              <p:grpSpPr>
                <a:xfrm>
                  <a:off x="5168504" y="3502972"/>
                  <a:ext cx="483616" cy="234489"/>
                  <a:chOff x="7223411" y="4850694"/>
                  <a:chExt cx="483616" cy="234489"/>
                </a:xfrm>
              </p:grpSpPr>
              <p:cxnSp>
                <p:nvCxnSpPr>
                  <p:cNvPr id="750" name="Google Shape;750;p20"/>
                  <p:cNvCxnSpPr/>
                  <p:nvPr/>
                </p:nvCxnSpPr>
                <p:spPr>
                  <a:xfrm>
                    <a:off x="7223411" y="4859242"/>
                    <a:ext cx="36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751" name="Google Shape;751;p20"/>
                  <p:cNvGrpSpPr/>
                  <p:nvPr/>
                </p:nvGrpSpPr>
                <p:grpSpPr>
                  <a:xfrm>
                    <a:off x="7445891" y="4850694"/>
                    <a:ext cx="261136" cy="234489"/>
                    <a:chOff x="7445891" y="4850694"/>
                    <a:chExt cx="261136" cy="234489"/>
                  </a:xfrm>
                </p:grpSpPr>
                <p:cxnSp>
                  <p:nvCxnSpPr>
                    <p:cNvPr id="752" name="Google Shape;752;p20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53" name="Google Shape;753;p20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54" name="Google Shape;754;p20"/>
                    <p:cNvCxnSpPr/>
                    <p:nvPr/>
                  </p:nvCxnSpPr>
                  <p:spPr>
                    <a:xfrm rot="7380000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55" name="Google Shape;755;p20"/>
                    <p:cNvCxnSpPr/>
                    <p:nvPr/>
                  </p:nvCxnSpPr>
                  <p:spPr>
                    <a:xfrm rot="7380000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56" name="Google Shape;756;p20"/>
                    <p:cNvCxnSpPr/>
                    <p:nvPr/>
                  </p:nvCxnSpPr>
                  <p:spPr>
                    <a:xfrm rot="7380000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57" name="Google Shape;757;p20"/>
                    <p:cNvCxnSpPr/>
                    <p:nvPr/>
                  </p:nvCxnSpPr>
                  <p:spPr>
                    <a:xfrm rot="7380000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grpSp>
            <p:nvGrpSpPr>
              <p:cNvPr id="758" name="Google Shape;758;p20"/>
              <p:cNvGrpSpPr/>
              <p:nvPr/>
            </p:nvGrpSpPr>
            <p:grpSpPr>
              <a:xfrm>
                <a:off x="4384363" y="2492896"/>
                <a:ext cx="1234570" cy="656796"/>
                <a:chOff x="2558718" y="1988840"/>
                <a:chExt cx="1413375" cy="836163"/>
              </a:xfrm>
            </p:grpSpPr>
            <p:grpSp>
              <p:nvGrpSpPr>
                <p:cNvPr id="759" name="Google Shape;759;p20"/>
                <p:cNvGrpSpPr/>
                <p:nvPr/>
              </p:nvGrpSpPr>
              <p:grpSpPr>
                <a:xfrm>
                  <a:off x="3268219" y="2321946"/>
                  <a:ext cx="410250" cy="360000"/>
                  <a:chOff x="3268219" y="2321946"/>
                  <a:chExt cx="410250" cy="360000"/>
                </a:xfrm>
              </p:grpSpPr>
              <p:sp>
                <p:nvSpPr>
                  <p:cNvPr id="760" name="Google Shape;760;p20"/>
                  <p:cNvSpPr/>
                  <p:nvPr/>
                </p:nvSpPr>
                <p:spPr>
                  <a:xfrm>
                    <a:off x="3268219" y="2321946"/>
                    <a:ext cx="410250" cy="3600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761" name="Google Shape;761;p20"/>
                  <p:cNvCxnSpPr/>
                  <p:nvPr/>
                </p:nvCxnSpPr>
                <p:spPr>
                  <a:xfrm>
                    <a:off x="3268219" y="2510151"/>
                    <a:ext cx="41025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762" name="Google Shape;762;p20"/>
                <p:cNvSpPr txBox="1"/>
                <p:nvPr/>
              </p:nvSpPr>
              <p:spPr>
                <a:xfrm>
                  <a:off x="2558718" y="2059450"/>
                  <a:ext cx="104395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tete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0"/>
                <p:cNvSpPr txBox="1"/>
                <p:nvPr/>
              </p:nvSpPr>
              <p:spPr>
                <a:xfrm>
                  <a:off x="2568353" y="2472357"/>
                  <a:ext cx="887359" cy="352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queu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20"/>
                <p:cNvSpPr txBox="1"/>
                <p:nvPr/>
              </p:nvSpPr>
              <p:spPr>
                <a:xfrm>
                  <a:off x="3588789" y="1988840"/>
                  <a:ext cx="38330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fr-FR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5" name="Google Shape;765;p20"/>
              <p:cNvSpPr/>
              <p:nvPr/>
            </p:nvSpPr>
            <p:spPr>
              <a:xfrm>
                <a:off x="4063834" y="2854293"/>
                <a:ext cx="986852" cy="569626"/>
              </a:xfrm>
              <a:custGeom>
                <a:rect b="b" l="l" r="r" t="t"/>
                <a:pathLst>
                  <a:path extrusionOk="0" h="569626" w="986852">
                    <a:moveTo>
                      <a:pt x="986852" y="0"/>
                    </a:moveTo>
                    <a:cubicBezTo>
                      <a:pt x="610849" y="34977"/>
                      <a:pt x="234846" y="69954"/>
                      <a:pt x="117423" y="164892"/>
                    </a:cubicBezTo>
                    <a:cubicBezTo>
                      <a:pt x="0" y="259830"/>
                      <a:pt x="141157" y="414728"/>
                      <a:pt x="282314" y="569626"/>
                    </a:cubicBezTo>
                  </a:path>
                </a:pathLst>
              </a:cu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 flipH="1">
                <a:off x="5292200" y="2939934"/>
                <a:ext cx="1080000" cy="540000"/>
              </a:xfrm>
              <a:custGeom>
                <a:rect b="b" l="l" r="r" t="t"/>
                <a:pathLst>
                  <a:path extrusionOk="0" h="569626" w="986852">
                    <a:moveTo>
                      <a:pt x="986852" y="0"/>
                    </a:moveTo>
                    <a:cubicBezTo>
                      <a:pt x="610849" y="34977"/>
                      <a:pt x="234846" y="69954"/>
                      <a:pt x="117423" y="164892"/>
                    </a:cubicBezTo>
                    <a:cubicBezTo>
                      <a:pt x="0" y="259830"/>
                      <a:pt x="141157" y="414728"/>
                      <a:pt x="282314" y="569626"/>
                    </a:cubicBezTo>
                  </a:path>
                </a:pathLst>
              </a:cu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7" name="Google Shape;767;p20"/>
            <p:cNvGrpSpPr/>
            <p:nvPr/>
          </p:nvGrpSpPr>
          <p:grpSpPr>
            <a:xfrm>
              <a:off x="1166510" y="3071408"/>
              <a:ext cx="2037338" cy="816972"/>
              <a:chOff x="1166510" y="3071408"/>
              <a:chExt cx="2037338" cy="816972"/>
            </a:xfrm>
          </p:grpSpPr>
          <p:grpSp>
            <p:nvGrpSpPr>
              <p:cNvPr id="768" name="Google Shape;768;p20"/>
              <p:cNvGrpSpPr/>
              <p:nvPr/>
            </p:nvGrpSpPr>
            <p:grpSpPr>
              <a:xfrm>
                <a:off x="1166510" y="3265239"/>
                <a:ext cx="360000" cy="307777"/>
                <a:chOff x="617076" y="2221682"/>
                <a:chExt cx="360000" cy="307777"/>
              </a:xfrm>
            </p:grpSpPr>
            <p:sp>
              <p:nvSpPr>
                <p:cNvPr id="769" name="Google Shape;769;p20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20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1" name="Google Shape;771;p20"/>
              <p:cNvGrpSpPr/>
              <p:nvPr/>
            </p:nvGrpSpPr>
            <p:grpSpPr>
              <a:xfrm>
                <a:off x="2845498" y="3278061"/>
                <a:ext cx="358350" cy="610319"/>
                <a:chOff x="3275856" y="3176825"/>
                <a:chExt cx="1584176" cy="1461837"/>
              </a:xfrm>
            </p:grpSpPr>
            <p:sp>
              <p:nvSpPr>
                <p:cNvPr id="772" name="Google Shape;772;p20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773" name="Google Shape;773;p20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74" name="Google Shape;774;p20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75" name="Google Shape;775;p20"/>
              <p:cNvSpPr/>
              <p:nvPr/>
            </p:nvSpPr>
            <p:spPr>
              <a:xfrm>
                <a:off x="2162994" y="3320463"/>
                <a:ext cx="365523" cy="180545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76" name="Google Shape;776;p20"/>
              <p:cNvCxnSpPr/>
              <p:nvPr/>
            </p:nvCxnSpPr>
            <p:spPr>
              <a:xfrm>
                <a:off x="2462202" y="3410693"/>
                <a:ext cx="384761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sp>
            <p:nvSpPr>
              <p:cNvPr id="777" name="Google Shape;777;p20"/>
              <p:cNvSpPr txBox="1"/>
              <p:nvPr/>
            </p:nvSpPr>
            <p:spPr>
              <a:xfrm>
                <a:off x="1834215" y="3071408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nouv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8" name="Google Shape;77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1"/>
          <p:cNvSpPr txBox="1"/>
          <p:nvPr>
            <p:ph idx="1" type="body"/>
          </p:nvPr>
        </p:nvSpPr>
        <p:spPr>
          <a:xfrm>
            <a:off x="251520" y="1777008"/>
            <a:ext cx="8568900" cy="4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785" name="Google Shape;785;p21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786" name="Google Shape;7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7" name="Google Shape;787;p21"/>
          <p:cNvGrpSpPr/>
          <p:nvPr/>
        </p:nvGrpSpPr>
        <p:grpSpPr>
          <a:xfrm>
            <a:off x="2339752" y="4293096"/>
            <a:ext cx="4176464" cy="2448272"/>
            <a:chOff x="2339752" y="4293096"/>
            <a:chExt cx="4176464" cy="2448272"/>
          </a:xfrm>
        </p:grpSpPr>
        <p:sp>
          <p:nvSpPr>
            <p:cNvPr id="788" name="Google Shape;788;p21"/>
            <p:cNvSpPr/>
            <p:nvPr/>
          </p:nvSpPr>
          <p:spPr>
            <a:xfrm>
              <a:off x="2339752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30;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L.tete;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-&gt; pred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789" name="Google Shape;789;p21"/>
            <p:cNvGrpSpPr/>
            <p:nvPr/>
          </p:nvGrpSpPr>
          <p:grpSpPr>
            <a:xfrm>
              <a:off x="2407037" y="4345359"/>
              <a:ext cx="360000" cy="307777"/>
              <a:chOff x="617076" y="2221682"/>
              <a:chExt cx="360000" cy="307777"/>
            </a:xfrm>
          </p:grpSpPr>
          <p:sp>
            <p:nvSpPr>
              <p:cNvPr id="790" name="Google Shape;790;p2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2" name="Google Shape;792;p21"/>
            <p:cNvGrpSpPr/>
            <p:nvPr/>
          </p:nvGrpSpPr>
          <p:grpSpPr>
            <a:xfrm>
              <a:off x="2411760" y="4777407"/>
              <a:ext cx="360000" cy="307777"/>
              <a:chOff x="617076" y="2221682"/>
              <a:chExt cx="360000" cy="307777"/>
            </a:xfrm>
          </p:grpSpPr>
          <p:sp>
            <p:nvSpPr>
              <p:cNvPr id="793" name="Google Shape;793;p2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5" name="Google Shape;795;p21"/>
          <p:cNvGrpSpPr/>
          <p:nvPr/>
        </p:nvGrpSpPr>
        <p:grpSpPr>
          <a:xfrm>
            <a:off x="1166510" y="2492896"/>
            <a:ext cx="5205690" cy="1577333"/>
            <a:chOff x="1166510" y="2492896"/>
            <a:chExt cx="5205690" cy="1577333"/>
          </a:xfrm>
        </p:grpSpPr>
        <p:grpSp>
          <p:nvGrpSpPr>
            <p:cNvPr id="796" name="Google Shape;796;p21"/>
            <p:cNvGrpSpPr/>
            <p:nvPr/>
          </p:nvGrpSpPr>
          <p:grpSpPr>
            <a:xfrm>
              <a:off x="4007858" y="2492896"/>
              <a:ext cx="2364342" cy="1577333"/>
              <a:chOff x="4007858" y="2492896"/>
              <a:chExt cx="2364342" cy="1577333"/>
            </a:xfrm>
          </p:grpSpPr>
          <p:grpSp>
            <p:nvGrpSpPr>
              <p:cNvPr id="797" name="Google Shape;797;p21"/>
              <p:cNvGrpSpPr/>
              <p:nvPr/>
            </p:nvGrpSpPr>
            <p:grpSpPr>
              <a:xfrm>
                <a:off x="4708986" y="3299719"/>
                <a:ext cx="981954" cy="610319"/>
                <a:chOff x="2069827" y="3176825"/>
                <a:chExt cx="3847254" cy="1461837"/>
              </a:xfrm>
            </p:grpSpPr>
            <p:grpSp>
              <p:nvGrpSpPr>
                <p:cNvPr id="798" name="Google Shape;798;p21"/>
                <p:cNvGrpSpPr/>
                <p:nvPr/>
              </p:nvGrpSpPr>
              <p:grpSpPr>
                <a:xfrm>
                  <a:off x="3263433" y="3176825"/>
                  <a:ext cx="1416423" cy="1461837"/>
                  <a:chOff x="3263433" y="3176825"/>
                  <a:chExt cx="1416423" cy="1461837"/>
                </a:xfrm>
              </p:grpSpPr>
              <p:grpSp>
                <p:nvGrpSpPr>
                  <p:cNvPr id="799" name="Google Shape;799;p21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800" name="Google Shape;800;p21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801" name="Google Shape;801;p21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02" name="Google Shape;802;p21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03" name="Google Shape;803;p21"/>
                  <p:cNvSpPr txBox="1"/>
                  <p:nvPr/>
                </p:nvSpPr>
                <p:spPr>
                  <a:xfrm>
                    <a:off x="3263433" y="3213629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04" name="Google Shape;804;p21"/>
                <p:cNvCxnSpPr/>
                <p:nvPr/>
              </p:nvCxnSpPr>
              <p:spPr>
                <a:xfrm>
                  <a:off x="4438647" y="4110980"/>
                  <a:ext cx="1478434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cxnSp>
              <p:nvCxnSpPr>
                <p:cNvPr id="805" name="Google Shape;805;p21"/>
                <p:cNvCxnSpPr/>
                <p:nvPr/>
              </p:nvCxnSpPr>
              <p:spPr>
                <a:xfrm rot="10800000">
                  <a:off x="2069827" y="4437111"/>
                  <a:ext cx="1478434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</p:grpSp>
          <p:grpSp>
            <p:nvGrpSpPr>
              <p:cNvPr id="806" name="Google Shape;806;p21"/>
              <p:cNvGrpSpPr/>
              <p:nvPr/>
            </p:nvGrpSpPr>
            <p:grpSpPr>
              <a:xfrm>
                <a:off x="4007858" y="3296612"/>
                <a:ext cx="1013040" cy="773617"/>
                <a:chOff x="4007858" y="3296612"/>
                <a:chExt cx="1013040" cy="773617"/>
              </a:xfrm>
            </p:grpSpPr>
            <p:grpSp>
              <p:nvGrpSpPr>
                <p:cNvPr id="807" name="Google Shape;807;p21"/>
                <p:cNvGrpSpPr/>
                <p:nvPr/>
              </p:nvGrpSpPr>
              <p:grpSpPr>
                <a:xfrm>
                  <a:off x="4343594" y="3296612"/>
                  <a:ext cx="361521" cy="610319"/>
                  <a:chOff x="3263433" y="3176825"/>
                  <a:chExt cx="1416423" cy="1461837"/>
                </a:xfrm>
              </p:grpSpPr>
              <p:grpSp>
                <p:nvGrpSpPr>
                  <p:cNvPr id="808" name="Google Shape;808;p21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809" name="Google Shape;809;p21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810" name="Google Shape;810;p21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11" name="Google Shape;811;p21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12" name="Google Shape;812;p21"/>
                  <p:cNvSpPr txBox="1"/>
                  <p:nvPr/>
                </p:nvSpPr>
                <p:spPr>
                  <a:xfrm>
                    <a:off x="3263433" y="3213629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13" name="Google Shape;813;p21"/>
                <p:cNvCxnSpPr/>
                <p:nvPr/>
              </p:nvCxnSpPr>
              <p:spPr>
                <a:xfrm>
                  <a:off x="4643550" y="3686623"/>
                  <a:ext cx="37734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grpSp>
              <p:nvGrpSpPr>
                <p:cNvPr id="814" name="Google Shape;814;p21"/>
                <p:cNvGrpSpPr/>
                <p:nvPr/>
              </p:nvGrpSpPr>
              <p:grpSpPr>
                <a:xfrm>
                  <a:off x="4007858" y="3884105"/>
                  <a:ext cx="425116" cy="186124"/>
                  <a:chOff x="1132986" y="5132314"/>
                  <a:chExt cx="486686" cy="236953"/>
                </a:xfrm>
              </p:grpSpPr>
              <p:cxnSp>
                <p:nvCxnSpPr>
                  <p:cNvPr id="815" name="Google Shape;815;p21"/>
                  <p:cNvCxnSpPr/>
                  <p:nvPr/>
                </p:nvCxnSpPr>
                <p:spPr>
                  <a:xfrm rot="10800000">
                    <a:off x="1259672" y="5132314"/>
                    <a:ext cx="36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816" name="Google Shape;816;p21"/>
                  <p:cNvGrpSpPr/>
                  <p:nvPr/>
                </p:nvGrpSpPr>
                <p:grpSpPr>
                  <a:xfrm>
                    <a:off x="1132986" y="5134778"/>
                    <a:ext cx="261136" cy="234489"/>
                    <a:chOff x="7445891" y="4850694"/>
                    <a:chExt cx="261136" cy="234489"/>
                  </a:xfrm>
                </p:grpSpPr>
                <p:cxnSp>
                  <p:nvCxnSpPr>
                    <p:cNvPr id="817" name="Google Shape;817;p21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18" name="Google Shape;818;p21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19" name="Google Shape;819;p21"/>
                    <p:cNvCxnSpPr/>
                    <p:nvPr/>
                  </p:nvCxnSpPr>
                  <p:spPr>
                    <a:xfrm rot="7380000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20" name="Google Shape;820;p21"/>
                    <p:cNvCxnSpPr/>
                    <p:nvPr/>
                  </p:nvCxnSpPr>
                  <p:spPr>
                    <a:xfrm rot="7380000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21" name="Google Shape;821;p21"/>
                    <p:cNvCxnSpPr/>
                    <p:nvPr/>
                  </p:nvCxnSpPr>
                  <p:spPr>
                    <a:xfrm rot="7380000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22" name="Google Shape;822;p21"/>
                    <p:cNvCxnSpPr/>
                    <p:nvPr/>
                  </p:nvCxnSpPr>
                  <p:spPr>
                    <a:xfrm rot="7380000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grpSp>
            <p:nvGrpSpPr>
              <p:cNvPr id="823" name="Google Shape;823;p21"/>
              <p:cNvGrpSpPr/>
              <p:nvPr/>
            </p:nvGrpSpPr>
            <p:grpSpPr>
              <a:xfrm>
                <a:off x="5387918" y="3296612"/>
                <a:ext cx="981954" cy="610319"/>
                <a:chOff x="4527948" y="3012046"/>
                <a:chExt cx="1124172" cy="776994"/>
              </a:xfrm>
            </p:grpSpPr>
            <p:cxnSp>
              <p:nvCxnSpPr>
                <p:cNvPr id="824" name="Google Shape;824;p21"/>
                <p:cNvCxnSpPr/>
                <p:nvPr/>
              </p:nvCxnSpPr>
              <p:spPr>
                <a:xfrm rot="10800000">
                  <a:off x="4527948" y="3681912"/>
                  <a:ext cx="432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grpSp>
              <p:nvGrpSpPr>
                <p:cNvPr id="825" name="Google Shape;825;p21"/>
                <p:cNvGrpSpPr/>
                <p:nvPr/>
              </p:nvGrpSpPr>
              <p:grpSpPr>
                <a:xfrm>
                  <a:off x="4876721" y="3012046"/>
                  <a:ext cx="413880" cy="776994"/>
                  <a:chOff x="3263433" y="3176825"/>
                  <a:chExt cx="1416423" cy="1461837"/>
                </a:xfrm>
              </p:grpSpPr>
              <p:grpSp>
                <p:nvGrpSpPr>
                  <p:cNvPr id="826" name="Google Shape;826;p21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827" name="Google Shape;827;p21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828" name="Google Shape;828;p21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29" name="Google Shape;829;p21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830" name="Google Shape;830;p21"/>
                  <p:cNvSpPr txBox="1"/>
                  <p:nvPr/>
                </p:nvSpPr>
                <p:spPr>
                  <a:xfrm>
                    <a:off x="3263433" y="3213630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31" name="Google Shape;831;p21"/>
                <p:cNvGrpSpPr/>
                <p:nvPr/>
              </p:nvGrpSpPr>
              <p:grpSpPr>
                <a:xfrm>
                  <a:off x="5168504" y="3502972"/>
                  <a:ext cx="483616" cy="234489"/>
                  <a:chOff x="7223411" y="4850694"/>
                  <a:chExt cx="483616" cy="234489"/>
                </a:xfrm>
              </p:grpSpPr>
              <p:cxnSp>
                <p:nvCxnSpPr>
                  <p:cNvPr id="832" name="Google Shape;832;p21"/>
                  <p:cNvCxnSpPr/>
                  <p:nvPr/>
                </p:nvCxnSpPr>
                <p:spPr>
                  <a:xfrm>
                    <a:off x="7223411" y="4859242"/>
                    <a:ext cx="36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833" name="Google Shape;833;p21"/>
                  <p:cNvGrpSpPr/>
                  <p:nvPr/>
                </p:nvGrpSpPr>
                <p:grpSpPr>
                  <a:xfrm>
                    <a:off x="7445891" y="4850694"/>
                    <a:ext cx="261136" cy="234489"/>
                    <a:chOff x="7445891" y="4850694"/>
                    <a:chExt cx="261136" cy="234489"/>
                  </a:xfrm>
                </p:grpSpPr>
                <p:cxnSp>
                  <p:nvCxnSpPr>
                    <p:cNvPr id="834" name="Google Shape;834;p21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35" name="Google Shape;835;p21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36" name="Google Shape;836;p21"/>
                    <p:cNvCxnSpPr/>
                    <p:nvPr/>
                  </p:nvCxnSpPr>
                  <p:spPr>
                    <a:xfrm rot="7380000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37" name="Google Shape;837;p21"/>
                    <p:cNvCxnSpPr/>
                    <p:nvPr/>
                  </p:nvCxnSpPr>
                  <p:spPr>
                    <a:xfrm rot="7380000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38" name="Google Shape;838;p21"/>
                    <p:cNvCxnSpPr/>
                    <p:nvPr/>
                  </p:nvCxnSpPr>
                  <p:spPr>
                    <a:xfrm rot="7380000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839" name="Google Shape;839;p21"/>
                    <p:cNvCxnSpPr/>
                    <p:nvPr/>
                  </p:nvCxnSpPr>
                  <p:spPr>
                    <a:xfrm rot="7380000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grpSp>
            <p:nvGrpSpPr>
              <p:cNvPr id="840" name="Google Shape;840;p21"/>
              <p:cNvGrpSpPr/>
              <p:nvPr/>
            </p:nvGrpSpPr>
            <p:grpSpPr>
              <a:xfrm>
                <a:off x="4384363" y="2492896"/>
                <a:ext cx="1234570" cy="656796"/>
                <a:chOff x="2558718" y="1988840"/>
                <a:chExt cx="1413375" cy="836163"/>
              </a:xfrm>
            </p:grpSpPr>
            <p:grpSp>
              <p:nvGrpSpPr>
                <p:cNvPr id="841" name="Google Shape;841;p21"/>
                <p:cNvGrpSpPr/>
                <p:nvPr/>
              </p:nvGrpSpPr>
              <p:grpSpPr>
                <a:xfrm>
                  <a:off x="3268219" y="2321946"/>
                  <a:ext cx="410250" cy="360000"/>
                  <a:chOff x="3268219" y="2321946"/>
                  <a:chExt cx="410250" cy="360000"/>
                </a:xfrm>
              </p:grpSpPr>
              <p:sp>
                <p:nvSpPr>
                  <p:cNvPr id="842" name="Google Shape;842;p21"/>
                  <p:cNvSpPr/>
                  <p:nvPr/>
                </p:nvSpPr>
                <p:spPr>
                  <a:xfrm>
                    <a:off x="3268219" y="2321946"/>
                    <a:ext cx="410250" cy="3600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843" name="Google Shape;843;p21"/>
                  <p:cNvCxnSpPr/>
                  <p:nvPr/>
                </p:nvCxnSpPr>
                <p:spPr>
                  <a:xfrm>
                    <a:off x="3268219" y="2510151"/>
                    <a:ext cx="41025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844" name="Google Shape;844;p21"/>
                <p:cNvSpPr txBox="1"/>
                <p:nvPr/>
              </p:nvSpPr>
              <p:spPr>
                <a:xfrm>
                  <a:off x="2558718" y="2059450"/>
                  <a:ext cx="104395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tete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p21"/>
                <p:cNvSpPr txBox="1"/>
                <p:nvPr/>
              </p:nvSpPr>
              <p:spPr>
                <a:xfrm>
                  <a:off x="2568353" y="2472357"/>
                  <a:ext cx="887359" cy="352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queu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" name="Google Shape;846;p21"/>
                <p:cNvSpPr txBox="1"/>
                <p:nvPr/>
              </p:nvSpPr>
              <p:spPr>
                <a:xfrm>
                  <a:off x="3588789" y="1988840"/>
                  <a:ext cx="38330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fr-FR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47" name="Google Shape;847;p21"/>
              <p:cNvSpPr/>
              <p:nvPr/>
            </p:nvSpPr>
            <p:spPr>
              <a:xfrm>
                <a:off x="4063834" y="2854293"/>
                <a:ext cx="986852" cy="569626"/>
              </a:xfrm>
              <a:custGeom>
                <a:rect b="b" l="l" r="r" t="t"/>
                <a:pathLst>
                  <a:path extrusionOk="0" h="569626" w="986852">
                    <a:moveTo>
                      <a:pt x="986852" y="0"/>
                    </a:moveTo>
                    <a:cubicBezTo>
                      <a:pt x="610849" y="34977"/>
                      <a:pt x="234846" y="69954"/>
                      <a:pt x="117423" y="164892"/>
                    </a:cubicBezTo>
                    <a:cubicBezTo>
                      <a:pt x="0" y="259830"/>
                      <a:pt x="141157" y="414728"/>
                      <a:pt x="282314" y="569626"/>
                    </a:cubicBezTo>
                  </a:path>
                </a:pathLst>
              </a:cu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1"/>
              <p:cNvSpPr/>
              <p:nvPr/>
            </p:nvSpPr>
            <p:spPr>
              <a:xfrm flipH="1">
                <a:off x="5292200" y="2939934"/>
                <a:ext cx="1080000" cy="540000"/>
              </a:xfrm>
              <a:custGeom>
                <a:rect b="b" l="l" r="r" t="t"/>
                <a:pathLst>
                  <a:path extrusionOk="0" h="569626" w="986852">
                    <a:moveTo>
                      <a:pt x="986852" y="0"/>
                    </a:moveTo>
                    <a:cubicBezTo>
                      <a:pt x="610849" y="34977"/>
                      <a:pt x="234846" y="69954"/>
                      <a:pt x="117423" y="164892"/>
                    </a:cubicBezTo>
                    <a:cubicBezTo>
                      <a:pt x="0" y="259830"/>
                      <a:pt x="141157" y="414728"/>
                      <a:pt x="282314" y="569626"/>
                    </a:cubicBezTo>
                  </a:path>
                </a:pathLst>
              </a:cu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9" name="Google Shape;849;p21"/>
            <p:cNvGrpSpPr/>
            <p:nvPr/>
          </p:nvGrpSpPr>
          <p:grpSpPr>
            <a:xfrm>
              <a:off x="1166510" y="3071408"/>
              <a:ext cx="2037338" cy="816972"/>
              <a:chOff x="1166510" y="3071408"/>
              <a:chExt cx="2037338" cy="816972"/>
            </a:xfrm>
          </p:grpSpPr>
          <p:grpSp>
            <p:nvGrpSpPr>
              <p:cNvPr id="850" name="Google Shape;850;p21"/>
              <p:cNvGrpSpPr/>
              <p:nvPr/>
            </p:nvGrpSpPr>
            <p:grpSpPr>
              <a:xfrm>
                <a:off x="1166510" y="3265239"/>
                <a:ext cx="360000" cy="307777"/>
                <a:chOff x="617076" y="2221682"/>
                <a:chExt cx="360000" cy="307777"/>
              </a:xfrm>
            </p:grpSpPr>
            <p:sp>
              <p:nvSpPr>
                <p:cNvPr id="851" name="Google Shape;851;p21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21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3" name="Google Shape;853;p21"/>
              <p:cNvGrpSpPr/>
              <p:nvPr/>
            </p:nvGrpSpPr>
            <p:grpSpPr>
              <a:xfrm>
                <a:off x="2845498" y="3278061"/>
                <a:ext cx="358350" cy="610319"/>
                <a:chOff x="3275856" y="3176825"/>
                <a:chExt cx="1584176" cy="1461837"/>
              </a:xfrm>
            </p:grpSpPr>
            <p:sp>
              <p:nvSpPr>
                <p:cNvPr id="854" name="Google Shape;854;p21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55" name="Google Shape;855;p21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6" name="Google Shape;856;p21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57" name="Google Shape;857;p21"/>
              <p:cNvSpPr/>
              <p:nvPr/>
            </p:nvSpPr>
            <p:spPr>
              <a:xfrm>
                <a:off x="2162994" y="3320463"/>
                <a:ext cx="365523" cy="180545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58" name="Google Shape;858;p21"/>
              <p:cNvCxnSpPr/>
              <p:nvPr/>
            </p:nvCxnSpPr>
            <p:spPr>
              <a:xfrm>
                <a:off x="2462202" y="3410693"/>
                <a:ext cx="384761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sp>
            <p:nvSpPr>
              <p:cNvPr id="859" name="Google Shape;859;p21"/>
              <p:cNvSpPr txBox="1"/>
              <p:nvPr/>
            </p:nvSpPr>
            <p:spPr>
              <a:xfrm>
                <a:off x="1834215" y="3071408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nouv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0" name="Google Shape;860;p21"/>
              <p:cNvGrpSpPr/>
              <p:nvPr/>
            </p:nvGrpSpPr>
            <p:grpSpPr>
              <a:xfrm>
                <a:off x="1439512" y="3265239"/>
                <a:ext cx="360000" cy="307777"/>
                <a:chOff x="617076" y="2221682"/>
                <a:chExt cx="360000" cy="307777"/>
              </a:xfrm>
            </p:grpSpPr>
            <p:sp>
              <p:nvSpPr>
                <p:cNvPr id="861" name="Google Shape;861;p21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21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63" name="Google Shape;863;p21"/>
              <p:cNvSpPr txBox="1"/>
              <p:nvPr/>
            </p:nvSpPr>
            <p:spPr>
              <a:xfrm>
                <a:off x="2842327" y="3293427"/>
                <a:ext cx="34590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4" name="Google Shape;8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20</a:t>
            </a:r>
            <a:endParaRPr/>
          </a:p>
        </p:txBody>
      </p:sp>
      <p:sp>
        <p:nvSpPr>
          <p:cNvPr id="865" name="Google Shape;865;p21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2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872" name="Google Shape;872;p22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873" name="Google Shape;8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4" name="Google Shape;874;p22"/>
          <p:cNvGrpSpPr/>
          <p:nvPr/>
        </p:nvGrpSpPr>
        <p:grpSpPr>
          <a:xfrm>
            <a:off x="2339752" y="4293096"/>
            <a:ext cx="4176464" cy="2448272"/>
            <a:chOff x="2339752" y="4293096"/>
            <a:chExt cx="4176464" cy="2448272"/>
          </a:xfrm>
        </p:grpSpPr>
        <p:grpSp>
          <p:nvGrpSpPr>
            <p:cNvPr id="875" name="Google Shape;875;p22"/>
            <p:cNvGrpSpPr/>
            <p:nvPr/>
          </p:nvGrpSpPr>
          <p:grpSpPr>
            <a:xfrm>
              <a:off x="2339752" y="4293096"/>
              <a:ext cx="4176464" cy="2448272"/>
              <a:chOff x="2339752" y="4293096"/>
              <a:chExt cx="4176464" cy="2448272"/>
            </a:xfrm>
          </p:grpSpPr>
          <p:sp>
            <p:nvSpPr>
              <p:cNvPr id="876" name="Google Shape;876;p22"/>
              <p:cNvSpPr/>
              <p:nvPr/>
            </p:nvSpPr>
            <p:spPr>
              <a:xfrm>
                <a:off x="2339752" y="4293096"/>
                <a:ext cx="4176464" cy="2448272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3651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210"/>
                  <a:buFont typeface="Noto Sans Symbols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nouv = (cellule*)malloc(sizeof(cellule));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chemeClr val="hlink"/>
                  </a:buClr>
                  <a:buSzPts val="1210"/>
                  <a:buFont typeface="Noto Sans Symbols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nouv-&gt;val = 30;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nouv-&gt;pred = NULL;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nouv-&gt;suiv = L.tete;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L.tete -&gt; pred = nouv;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L.tete = nouv;</a:t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grpSp>
            <p:nvGrpSpPr>
              <p:cNvPr id="877" name="Google Shape;877;p22"/>
              <p:cNvGrpSpPr/>
              <p:nvPr/>
            </p:nvGrpSpPr>
            <p:grpSpPr>
              <a:xfrm>
                <a:off x="2407037" y="4345359"/>
                <a:ext cx="360000" cy="307777"/>
                <a:chOff x="617076" y="2221682"/>
                <a:chExt cx="360000" cy="307777"/>
              </a:xfrm>
            </p:grpSpPr>
            <p:sp>
              <p:nvSpPr>
                <p:cNvPr id="878" name="Google Shape;878;p22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22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80" name="Google Shape;880;p22"/>
              <p:cNvGrpSpPr/>
              <p:nvPr/>
            </p:nvGrpSpPr>
            <p:grpSpPr>
              <a:xfrm>
                <a:off x="2411760" y="4777407"/>
                <a:ext cx="360000" cy="307777"/>
                <a:chOff x="617076" y="2221682"/>
                <a:chExt cx="360000" cy="307777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2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83" name="Google Shape;883;p22"/>
            <p:cNvGrpSpPr/>
            <p:nvPr/>
          </p:nvGrpSpPr>
          <p:grpSpPr>
            <a:xfrm>
              <a:off x="2411760" y="5137447"/>
              <a:ext cx="360000" cy="307777"/>
              <a:chOff x="617076" y="2221682"/>
              <a:chExt cx="360000" cy="307777"/>
            </a:xfrm>
          </p:grpSpPr>
          <p:sp>
            <p:nvSpPr>
              <p:cNvPr id="884" name="Google Shape;884;p2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6" name="Google Shape;886;p22"/>
          <p:cNvGrpSpPr/>
          <p:nvPr/>
        </p:nvGrpSpPr>
        <p:grpSpPr>
          <a:xfrm>
            <a:off x="1166510" y="2492896"/>
            <a:ext cx="5205690" cy="1577333"/>
            <a:chOff x="1166510" y="2492896"/>
            <a:chExt cx="5205690" cy="1577333"/>
          </a:xfrm>
        </p:grpSpPr>
        <p:grpSp>
          <p:nvGrpSpPr>
            <p:cNvPr id="887" name="Google Shape;887;p22"/>
            <p:cNvGrpSpPr/>
            <p:nvPr/>
          </p:nvGrpSpPr>
          <p:grpSpPr>
            <a:xfrm>
              <a:off x="1166510" y="2492896"/>
              <a:ext cx="5205690" cy="1577333"/>
              <a:chOff x="1166510" y="2492896"/>
              <a:chExt cx="5205690" cy="1577333"/>
            </a:xfrm>
          </p:grpSpPr>
          <p:grpSp>
            <p:nvGrpSpPr>
              <p:cNvPr id="888" name="Google Shape;888;p22"/>
              <p:cNvGrpSpPr/>
              <p:nvPr/>
            </p:nvGrpSpPr>
            <p:grpSpPr>
              <a:xfrm>
                <a:off x="4007858" y="2492896"/>
                <a:ext cx="2364342" cy="1577333"/>
                <a:chOff x="4007858" y="2492896"/>
                <a:chExt cx="2364342" cy="1577333"/>
              </a:xfrm>
            </p:grpSpPr>
            <p:grpSp>
              <p:nvGrpSpPr>
                <p:cNvPr id="889" name="Google Shape;889;p22"/>
                <p:cNvGrpSpPr/>
                <p:nvPr/>
              </p:nvGrpSpPr>
              <p:grpSpPr>
                <a:xfrm>
                  <a:off x="4708986" y="3299719"/>
                  <a:ext cx="981954" cy="610319"/>
                  <a:chOff x="2069827" y="3176825"/>
                  <a:chExt cx="3847254" cy="1461837"/>
                </a:xfrm>
              </p:grpSpPr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3263433" y="3176825"/>
                    <a:ext cx="1416423" cy="1461837"/>
                    <a:chOff x="3263433" y="3176825"/>
                    <a:chExt cx="1416423" cy="1461837"/>
                  </a:xfrm>
                </p:grpSpPr>
                <p:grpSp>
                  <p:nvGrpSpPr>
                    <p:cNvPr id="891" name="Google Shape;891;p22"/>
                    <p:cNvGrpSpPr/>
                    <p:nvPr/>
                  </p:nvGrpSpPr>
                  <p:grpSpPr>
                    <a:xfrm>
                      <a:off x="3275856" y="3176825"/>
                      <a:ext cx="1404000" cy="1461837"/>
                      <a:chOff x="3275856" y="3176825"/>
                      <a:chExt cx="1584176" cy="1461837"/>
                    </a:xfrm>
                  </p:grpSpPr>
                  <p:sp>
                    <p:nvSpPr>
                      <p:cNvPr id="892" name="Google Shape;892;p22"/>
                      <p:cNvSpPr/>
                      <p:nvPr/>
                    </p:nvSpPr>
                    <p:spPr>
                      <a:xfrm>
                        <a:off x="3275856" y="3176825"/>
                        <a:ext cx="1584176" cy="1461837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noFill/>
                      <a:ln cap="flat" cmpd="sng" w="19050">
                        <a:solidFill>
                          <a:srgbClr val="36609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893" name="Google Shape;893;p22"/>
                      <p:cNvCxnSpPr/>
                      <p:nvPr/>
                    </p:nvCxnSpPr>
                    <p:spPr>
                      <a:xfrm>
                        <a:off x="3275856" y="4293096"/>
                        <a:ext cx="1584176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36609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894" name="Google Shape;894;p22"/>
                      <p:cNvCxnSpPr/>
                      <p:nvPr/>
                    </p:nvCxnSpPr>
                    <p:spPr>
                      <a:xfrm>
                        <a:off x="3275856" y="3933056"/>
                        <a:ext cx="1584176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36609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895" name="Google Shape;895;p22"/>
                    <p:cNvSpPr txBox="1"/>
                    <p:nvPr/>
                  </p:nvSpPr>
                  <p:spPr>
                    <a:xfrm>
                      <a:off x="3263433" y="3213629"/>
                      <a:ext cx="1355240" cy="6117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fr-F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896" name="Google Shape;896;p22"/>
                  <p:cNvCxnSpPr/>
                  <p:nvPr/>
                </p:nvCxnSpPr>
                <p:spPr>
                  <a:xfrm>
                    <a:off x="4438647" y="4110980"/>
                    <a:ext cx="1478434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lg" w="lg" type="triangle"/>
                  </a:ln>
                </p:spPr>
              </p:cxnSp>
              <p:cxnSp>
                <p:nvCxnSpPr>
                  <p:cNvPr id="897" name="Google Shape;897;p22"/>
                  <p:cNvCxnSpPr/>
                  <p:nvPr/>
                </p:nvCxnSpPr>
                <p:spPr>
                  <a:xfrm rot="10800000">
                    <a:off x="2069827" y="4437111"/>
                    <a:ext cx="1478434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lg" w="lg" type="triangle"/>
                  </a:ln>
                </p:spPr>
              </p:cxnSp>
            </p:grpSp>
            <p:grpSp>
              <p:nvGrpSpPr>
                <p:cNvPr id="898" name="Google Shape;898;p22"/>
                <p:cNvGrpSpPr/>
                <p:nvPr/>
              </p:nvGrpSpPr>
              <p:grpSpPr>
                <a:xfrm>
                  <a:off x="4007858" y="3296612"/>
                  <a:ext cx="1013040" cy="773617"/>
                  <a:chOff x="4007858" y="3296612"/>
                  <a:chExt cx="1013040" cy="773617"/>
                </a:xfrm>
              </p:grpSpPr>
              <p:grpSp>
                <p:nvGrpSpPr>
                  <p:cNvPr id="899" name="Google Shape;899;p22"/>
                  <p:cNvGrpSpPr/>
                  <p:nvPr/>
                </p:nvGrpSpPr>
                <p:grpSpPr>
                  <a:xfrm>
                    <a:off x="4343594" y="3296612"/>
                    <a:ext cx="361521" cy="610319"/>
                    <a:chOff x="3263433" y="3176825"/>
                    <a:chExt cx="1416423" cy="1461837"/>
                  </a:xfrm>
                </p:grpSpPr>
                <p:grpSp>
                  <p:nvGrpSpPr>
                    <p:cNvPr id="900" name="Google Shape;900;p22"/>
                    <p:cNvGrpSpPr/>
                    <p:nvPr/>
                  </p:nvGrpSpPr>
                  <p:grpSpPr>
                    <a:xfrm>
                      <a:off x="3275856" y="3176825"/>
                      <a:ext cx="1404000" cy="1461837"/>
                      <a:chOff x="3275856" y="3176825"/>
                      <a:chExt cx="1584176" cy="1461837"/>
                    </a:xfrm>
                  </p:grpSpPr>
                  <p:sp>
                    <p:nvSpPr>
                      <p:cNvPr id="901" name="Google Shape;901;p22"/>
                      <p:cNvSpPr/>
                      <p:nvPr/>
                    </p:nvSpPr>
                    <p:spPr>
                      <a:xfrm>
                        <a:off x="3275856" y="3176825"/>
                        <a:ext cx="1584176" cy="1461837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noFill/>
                      <a:ln cap="flat" cmpd="sng" w="19050">
                        <a:solidFill>
                          <a:srgbClr val="36609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902" name="Google Shape;902;p22"/>
                      <p:cNvCxnSpPr/>
                      <p:nvPr/>
                    </p:nvCxnSpPr>
                    <p:spPr>
                      <a:xfrm>
                        <a:off x="3275856" y="4293096"/>
                        <a:ext cx="1584176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36609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03" name="Google Shape;903;p22"/>
                      <p:cNvCxnSpPr/>
                      <p:nvPr/>
                    </p:nvCxnSpPr>
                    <p:spPr>
                      <a:xfrm>
                        <a:off x="3275856" y="3933056"/>
                        <a:ext cx="1584176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36609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904" name="Google Shape;904;p22"/>
                    <p:cNvSpPr txBox="1"/>
                    <p:nvPr/>
                  </p:nvSpPr>
                  <p:spPr>
                    <a:xfrm>
                      <a:off x="3263433" y="3213629"/>
                      <a:ext cx="1355240" cy="6117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fr-F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905" name="Google Shape;905;p22"/>
                  <p:cNvCxnSpPr/>
                  <p:nvPr/>
                </p:nvCxnSpPr>
                <p:spPr>
                  <a:xfrm>
                    <a:off x="4643550" y="3686623"/>
                    <a:ext cx="37734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lg" w="lg" type="triangle"/>
                  </a:ln>
                </p:spPr>
              </p:cxnSp>
              <p:grpSp>
                <p:nvGrpSpPr>
                  <p:cNvPr id="906" name="Google Shape;906;p22"/>
                  <p:cNvGrpSpPr/>
                  <p:nvPr/>
                </p:nvGrpSpPr>
                <p:grpSpPr>
                  <a:xfrm>
                    <a:off x="4007858" y="3884105"/>
                    <a:ext cx="425116" cy="186124"/>
                    <a:chOff x="1132986" y="5132314"/>
                    <a:chExt cx="486686" cy="236953"/>
                  </a:xfrm>
                </p:grpSpPr>
                <p:cxnSp>
                  <p:nvCxnSpPr>
                    <p:cNvPr id="907" name="Google Shape;907;p22"/>
                    <p:cNvCxnSpPr/>
                    <p:nvPr/>
                  </p:nvCxnSpPr>
                  <p:spPr>
                    <a:xfrm rot="10800000">
                      <a:off x="1259672" y="5132314"/>
                      <a:ext cx="360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grpSp>
                  <p:nvGrpSpPr>
                    <p:cNvPr id="908" name="Google Shape;908;p22"/>
                    <p:cNvGrpSpPr/>
                    <p:nvPr/>
                  </p:nvGrpSpPr>
                  <p:grpSpPr>
                    <a:xfrm>
                      <a:off x="1132986" y="5134778"/>
                      <a:ext cx="261136" cy="234489"/>
                      <a:chOff x="7445891" y="4850694"/>
                      <a:chExt cx="261136" cy="234489"/>
                    </a:xfrm>
                  </p:grpSpPr>
                  <p:cxnSp>
                    <p:nvCxnSpPr>
                      <p:cNvPr id="909" name="Google Shape;909;p22"/>
                      <p:cNvCxnSpPr/>
                      <p:nvPr/>
                    </p:nvCxnSpPr>
                    <p:spPr>
                      <a:xfrm rot="5400000">
                        <a:off x="7507626" y="4922694"/>
                        <a:ext cx="144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B105C3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10" name="Google Shape;910;p22"/>
                      <p:cNvCxnSpPr/>
                      <p:nvPr/>
                    </p:nvCxnSpPr>
                    <p:spPr>
                      <a:xfrm>
                        <a:off x="7491027" y="4997353"/>
                        <a:ext cx="216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B105C3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11" name="Google Shape;911;p22"/>
                      <p:cNvCxnSpPr/>
                      <p:nvPr/>
                    </p:nvCxnSpPr>
                    <p:spPr>
                      <a:xfrm rot="7380000">
                        <a:off x="7421302" y="5039413"/>
                        <a:ext cx="108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B105C3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12" name="Google Shape;912;p22"/>
                      <p:cNvCxnSpPr/>
                      <p:nvPr/>
                    </p:nvCxnSpPr>
                    <p:spPr>
                      <a:xfrm rot="7380000">
                        <a:off x="7618837" y="5039895"/>
                        <a:ext cx="108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B105C3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13" name="Google Shape;913;p22"/>
                      <p:cNvCxnSpPr/>
                      <p:nvPr/>
                    </p:nvCxnSpPr>
                    <p:spPr>
                      <a:xfrm rot="7380000">
                        <a:off x="7480687" y="5039895"/>
                        <a:ext cx="108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B105C3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14" name="Google Shape;914;p22"/>
                      <p:cNvCxnSpPr/>
                      <p:nvPr/>
                    </p:nvCxnSpPr>
                    <p:spPr>
                      <a:xfrm rot="7380000">
                        <a:off x="7546266" y="5039413"/>
                        <a:ext cx="108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B105C3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</p:grpSp>
            <p:grpSp>
              <p:nvGrpSpPr>
                <p:cNvPr id="915" name="Google Shape;915;p22"/>
                <p:cNvGrpSpPr/>
                <p:nvPr/>
              </p:nvGrpSpPr>
              <p:grpSpPr>
                <a:xfrm>
                  <a:off x="5387918" y="3296612"/>
                  <a:ext cx="981954" cy="610319"/>
                  <a:chOff x="4527948" y="3012046"/>
                  <a:chExt cx="1124172" cy="776994"/>
                </a:xfrm>
              </p:grpSpPr>
              <p:cxnSp>
                <p:nvCxnSpPr>
                  <p:cNvPr id="916" name="Google Shape;916;p22"/>
                  <p:cNvCxnSpPr/>
                  <p:nvPr/>
                </p:nvCxnSpPr>
                <p:spPr>
                  <a:xfrm rot="10800000">
                    <a:off x="4527948" y="3681912"/>
                    <a:ext cx="432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lg" w="lg" type="triangle"/>
                  </a:ln>
                </p:spPr>
              </p:cxnSp>
              <p:grpSp>
                <p:nvGrpSpPr>
                  <p:cNvPr id="917" name="Google Shape;917;p22"/>
                  <p:cNvGrpSpPr/>
                  <p:nvPr/>
                </p:nvGrpSpPr>
                <p:grpSpPr>
                  <a:xfrm>
                    <a:off x="4876721" y="3012046"/>
                    <a:ext cx="413880" cy="776994"/>
                    <a:chOff x="3263433" y="3176825"/>
                    <a:chExt cx="1416423" cy="1461837"/>
                  </a:xfrm>
                </p:grpSpPr>
                <p:grpSp>
                  <p:nvGrpSpPr>
                    <p:cNvPr id="918" name="Google Shape;918;p22"/>
                    <p:cNvGrpSpPr/>
                    <p:nvPr/>
                  </p:nvGrpSpPr>
                  <p:grpSpPr>
                    <a:xfrm>
                      <a:off x="3275856" y="3176825"/>
                      <a:ext cx="1404000" cy="1461837"/>
                      <a:chOff x="3275856" y="3176825"/>
                      <a:chExt cx="1584176" cy="1461837"/>
                    </a:xfrm>
                  </p:grpSpPr>
                  <p:sp>
                    <p:nvSpPr>
                      <p:cNvPr id="919" name="Google Shape;919;p22"/>
                      <p:cNvSpPr/>
                      <p:nvPr/>
                    </p:nvSpPr>
                    <p:spPr>
                      <a:xfrm>
                        <a:off x="3275856" y="3176825"/>
                        <a:ext cx="1584176" cy="1461837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noFill/>
                      <a:ln cap="flat" cmpd="sng" w="19050">
                        <a:solidFill>
                          <a:srgbClr val="36609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920" name="Google Shape;920;p22"/>
                      <p:cNvCxnSpPr/>
                      <p:nvPr/>
                    </p:nvCxnSpPr>
                    <p:spPr>
                      <a:xfrm>
                        <a:off x="3275856" y="4293096"/>
                        <a:ext cx="1584176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36609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21" name="Google Shape;921;p22"/>
                      <p:cNvCxnSpPr/>
                      <p:nvPr/>
                    </p:nvCxnSpPr>
                    <p:spPr>
                      <a:xfrm>
                        <a:off x="3275856" y="3933056"/>
                        <a:ext cx="1584176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36609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922" name="Google Shape;922;p22"/>
                    <p:cNvSpPr txBox="1"/>
                    <p:nvPr/>
                  </p:nvSpPr>
                  <p:spPr>
                    <a:xfrm>
                      <a:off x="3263433" y="3213630"/>
                      <a:ext cx="1355240" cy="6117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fr-F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23" name="Google Shape;923;p22"/>
                  <p:cNvGrpSpPr/>
                  <p:nvPr/>
                </p:nvGrpSpPr>
                <p:grpSpPr>
                  <a:xfrm>
                    <a:off x="5168504" y="3502972"/>
                    <a:ext cx="483616" cy="234489"/>
                    <a:chOff x="7223411" y="4850694"/>
                    <a:chExt cx="483616" cy="234489"/>
                  </a:xfrm>
                </p:grpSpPr>
                <p:cxnSp>
                  <p:nvCxnSpPr>
                    <p:cNvPr id="924" name="Google Shape;924;p22"/>
                    <p:cNvCxnSpPr/>
                    <p:nvPr/>
                  </p:nvCxnSpPr>
                  <p:spPr>
                    <a:xfrm>
                      <a:off x="7223411" y="4859242"/>
                      <a:ext cx="360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grpSp>
                  <p:nvGrpSpPr>
                    <p:cNvPr id="925" name="Google Shape;925;p22"/>
                    <p:cNvGrpSpPr/>
                    <p:nvPr/>
                  </p:nvGrpSpPr>
                  <p:grpSpPr>
                    <a:xfrm>
                      <a:off x="7445891" y="4850694"/>
                      <a:ext cx="261136" cy="234489"/>
                      <a:chOff x="7445891" y="4850694"/>
                      <a:chExt cx="261136" cy="234489"/>
                    </a:xfrm>
                  </p:grpSpPr>
                  <p:cxnSp>
                    <p:nvCxnSpPr>
                      <p:cNvPr id="926" name="Google Shape;926;p22"/>
                      <p:cNvCxnSpPr/>
                      <p:nvPr/>
                    </p:nvCxnSpPr>
                    <p:spPr>
                      <a:xfrm rot="5400000">
                        <a:off x="7507626" y="4922694"/>
                        <a:ext cx="144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1C9C47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27" name="Google Shape;927;p22"/>
                      <p:cNvCxnSpPr/>
                      <p:nvPr/>
                    </p:nvCxnSpPr>
                    <p:spPr>
                      <a:xfrm>
                        <a:off x="7491027" y="4997353"/>
                        <a:ext cx="216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1C9C47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28" name="Google Shape;928;p22"/>
                      <p:cNvCxnSpPr/>
                      <p:nvPr/>
                    </p:nvCxnSpPr>
                    <p:spPr>
                      <a:xfrm rot="7380000">
                        <a:off x="7421302" y="5039413"/>
                        <a:ext cx="108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1C9C47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29" name="Google Shape;929;p22"/>
                      <p:cNvCxnSpPr/>
                      <p:nvPr/>
                    </p:nvCxnSpPr>
                    <p:spPr>
                      <a:xfrm rot="7380000">
                        <a:off x="7618837" y="5039895"/>
                        <a:ext cx="108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1C9C47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0" name="Google Shape;930;p22"/>
                      <p:cNvCxnSpPr/>
                      <p:nvPr/>
                    </p:nvCxnSpPr>
                    <p:spPr>
                      <a:xfrm rot="7380000">
                        <a:off x="7480687" y="5039895"/>
                        <a:ext cx="108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1C9C47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1" name="Google Shape;931;p22"/>
                      <p:cNvCxnSpPr/>
                      <p:nvPr/>
                    </p:nvCxnSpPr>
                    <p:spPr>
                      <a:xfrm rot="7380000">
                        <a:off x="7546266" y="5039413"/>
                        <a:ext cx="108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1C9C47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</p:grpSp>
            <p:grpSp>
              <p:nvGrpSpPr>
                <p:cNvPr id="932" name="Google Shape;932;p22"/>
                <p:cNvGrpSpPr/>
                <p:nvPr/>
              </p:nvGrpSpPr>
              <p:grpSpPr>
                <a:xfrm>
                  <a:off x="4384363" y="2492896"/>
                  <a:ext cx="1234570" cy="656796"/>
                  <a:chOff x="2558718" y="1988840"/>
                  <a:chExt cx="1413375" cy="836163"/>
                </a:xfrm>
              </p:grpSpPr>
              <p:grpSp>
                <p:nvGrpSpPr>
                  <p:cNvPr id="933" name="Google Shape;933;p22"/>
                  <p:cNvGrpSpPr/>
                  <p:nvPr/>
                </p:nvGrpSpPr>
                <p:grpSpPr>
                  <a:xfrm>
                    <a:off x="3268219" y="2321946"/>
                    <a:ext cx="410250" cy="360000"/>
                    <a:chOff x="3268219" y="2321946"/>
                    <a:chExt cx="410250" cy="360000"/>
                  </a:xfrm>
                </p:grpSpPr>
                <p:sp>
                  <p:nvSpPr>
                    <p:cNvPr id="934" name="Google Shape;934;p22"/>
                    <p:cNvSpPr/>
                    <p:nvPr/>
                  </p:nvSpPr>
                  <p:spPr>
                    <a:xfrm>
                      <a:off x="3268219" y="2321946"/>
                      <a:ext cx="410250" cy="360000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935" name="Google Shape;935;p22"/>
                    <p:cNvCxnSpPr/>
                    <p:nvPr/>
                  </p:nvCxnSpPr>
                  <p:spPr>
                    <a:xfrm>
                      <a:off x="3268219" y="2510151"/>
                      <a:ext cx="41025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936" name="Google Shape;936;p22"/>
                  <p:cNvSpPr txBox="1"/>
                  <p:nvPr/>
                </p:nvSpPr>
                <p:spPr>
                  <a:xfrm>
                    <a:off x="2558718" y="2059450"/>
                    <a:ext cx="104395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tete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7" name="Google Shape;937;p22"/>
                  <p:cNvSpPr txBox="1"/>
                  <p:nvPr/>
                </p:nvSpPr>
                <p:spPr>
                  <a:xfrm>
                    <a:off x="2568353" y="2472357"/>
                    <a:ext cx="887359" cy="3526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queu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8" name="Google Shape;938;p22"/>
                  <p:cNvSpPr txBox="1"/>
                  <p:nvPr/>
                </p:nvSpPr>
                <p:spPr>
                  <a:xfrm>
                    <a:off x="3588789" y="1988840"/>
                    <a:ext cx="38330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Arial"/>
                      <a:buNone/>
                    </a:pPr>
                    <a:r>
                      <a:rPr b="0" i="0" lang="fr-FR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L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39" name="Google Shape;939;p22"/>
                <p:cNvSpPr/>
                <p:nvPr/>
              </p:nvSpPr>
              <p:spPr>
                <a:xfrm>
                  <a:off x="4063834" y="2854293"/>
                  <a:ext cx="986852" cy="569626"/>
                </a:xfrm>
                <a:custGeom>
                  <a:rect b="b" l="l" r="r" t="t"/>
                  <a:pathLst>
                    <a:path extrusionOk="0" h="569626" w="986852">
                      <a:moveTo>
                        <a:pt x="986852" y="0"/>
                      </a:moveTo>
                      <a:cubicBezTo>
                        <a:pt x="610849" y="34977"/>
                        <a:pt x="234846" y="69954"/>
                        <a:pt x="117423" y="164892"/>
                      </a:cubicBezTo>
                      <a:cubicBezTo>
                        <a:pt x="0" y="259830"/>
                        <a:pt x="141157" y="414728"/>
                        <a:pt x="282314" y="569626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2"/>
                <p:cNvSpPr/>
                <p:nvPr/>
              </p:nvSpPr>
              <p:spPr>
                <a:xfrm flipH="1">
                  <a:off x="5292200" y="2939934"/>
                  <a:ext cx="1080000" cy="540000"/>
                </a:xfrm>
                <a:custGeom>
                  <a:rect b="b" l="l" r="r" t="t"/>
                  <a:pathLst>
                    <a:path extrusionOk="0" h="569626" w="986852">
                      <a:moveTo>
                        <a:pt x="986852" y="0"/>
                      </a:moveTo>
                      <a:cubicBezTo>
                        <a:pt x="610849" y="34977"/>
                        <a:pt x="234846" y="69954"/>
                        <a:pt x="117423" y="164892"/>
                      </a:cubicBezTo>
                      <a:cubicBezTo>
                        <a:pt x="0" y="259830"/>
                        <a:pt x="141157" y="414728"/>
                        <a:pt x="282314" y="569626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1" name="Google Shape;941;p22"/>
              <p:cNvGrpSpPr/>
              <p:nvPr/>
            </p:nvGrpSpPr>
            <p:grpSpPr>
              <a:xfrm>
                <a:off x="1166510" y="3071408"/>
                <a:ext cx="2037338" cy="816972"/>
                <a:chOff x="1166510" y="3071408"/>
                <a:chExt cx="2037338" cy="816972"/>
              </a:xfrm>
            </p:grpSpPr>
            <p:grpSp>
              <p:nvGrpSpPr>
                <p:cNvPr id="942" name="Google Shape;942;p22"/>
                <p:cNvGrpSpPr/>
                <p:nvPr/>
              </p:nvGrpSpPr>
              <p:grpSpPr>
                <a:xfrm>
                  <a:off x="1166510" y="3265239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943" name="Google Shape;943;p22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 cap="flat" cmpd="sng" w="2540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4" name="Google Shape;944;p22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1" i="0" lang="fr-FR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45" name="Google Shape;945;p22"/>
                <p:cNvGrpSpPr/>
                <p:nvPr/>
              </p:nvGrpSpPr>
              <p:grpSpPr>
                <a:xfrm>
                  <a:off x="2845498" y="3278061"/>
                  <a:ext cx="358350" cy="610319"/>
                  <a:chOff x="3275856" y="3176825"/>
                  <a:chExt cx="1584176" cy="1461837"/>
                </a:xfrm>
              </p:grpSpPr>
              <p:sp>
                <p:nvSpPr>
                  <p:cNvPr id="946" name="Google Shape;946;p22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947" name="Google Shape;947;p22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48" name="Google Shape;948;p22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949" name="Google Shape;949;p22"/>
                <p:cNvSpPr/>
                <p:nvPr/>
              </p:nvSpPr>
              <p:spPr>
                <a:xfrm>
                  <a:off x="2162994" y="3320463"/>
                  <a:ext cx="365523" cy="180545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950" name="Google Shape;950;p22"/>
                <p:cNvCxnSpPr/>
                <p:nvPr/>
              </p:nvCxnSpPr>
              <p:spPr>
                <a:xfrm>
                  <a:off x="2462202" y="3410693"/>
                  <a:ext cx="384761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sp>
              <p:nvSpPr>
                <p:cNvPr id="951" name="Google Shape;951;p22"/>
                <p:cNvSpPr txBox="1"/>
                <p:nvPr/>
              </p:nvSpPr>
              <p:spPr>
                <a:xfrm>
                  <a:off x="1834215" y="3071408"/>
                  <a:ext cx="51307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nouv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52" name="Google Shape;952;p22"/>
                <p:cNvGrpSpPr/>
                <p:nvPr/>
              </p:nvGrpSpPr>
              <p:grpSpPr>
                <a:xfrm>
                  <a:off x="1439512" y="3265239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953" name="Google Shape;953;p22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 cap="flat" cmpd="sng" w="2540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4" name="Google Shape;954;p22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1" i="0" lang="fr-FR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55" name="Google Shape;955;p22"/>
                <p:cNvSpPr txBox="1"/>
                <p:nvPr/>
              </p:nvSpPr>
              <p:spPr>
                <a:xfrm>
                  <a:off x="2842327" y="3293427"/>
                  <a:ext cx="34590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56" name="Google Shape;956;p22"/>
            <p:cNvGrpSpPr/>
            <p:nvPr/>
          </p:nvGrpSpPr>
          <p:grpSpPr>
            <a:xfrm>
              <a:off x="1697564" y="3272936"/>
              <a:ext cx="360000" cy="307777"/>
              <a:chOff x="617076" y="2221682"/>
              <a:chExt cx="360000" cy="307777"/>
            </a:xfrm>
          </p:grpSpPr>
          <p:sp>
            <p:nvSpPr>
              <p:cNvPr id="957" name="Google Shape;957;p2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2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9" name="Google Shape;959;p22"/>
            <p:cNvGrpSpPr/>
            <p:nvPr/>
          </p:nvGrpSpPr>
          <p:grpSpPr>
            <a:xfrm>
              <a:off x="2528605" y="3812097"/>
              <a:ext cx="425116" cy="186124"/>
              <a:chOff x="1132986" y="5132314"/>
              <a:chExt cx="486686" cy="236953"/>
            </a:xfrm>
          </p:grpSpPr>
          <p:cxnSp>
            <p:nvCxnSpPr>
              <p:cNvPr id="960" name="Google Shape;960;p22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61" name="Google Shape;961;p22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962" name="Google Shape;962;p22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3" name="Google Shape;963;p22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4" name="Google Shape;964;p22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5" name="Google Shape;965;p22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6" name="Google Shape;966;p22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7" name="Google Shape;967;p22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968" name="Google Shape;96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20</a:t>
            </a:r>
            <a:endParaRPr/>
          </a:p>
        </p:txBody>
      </p:sp>
      <p:sp>
        <p:nvSpPr>
          <p:cNvPr id="969" name="Google Shape;969;p22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3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976" name="Google Shape;976;p2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977" name="Google Shape;9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8" name="Google Shape;978;p23"/>
          <p:cNvGrpSpPr/>
          <p:nvPr/>
        </p:nvGrpSpPr>
        <p:grpSpPr>
          <a:xfrm>
            <a:off x="2339752" y="4293096"/>
            <a:ext cx="4176464" cy="2448272"/>
            <a:chOff x="2339752" y="4293096"/>
            <a:chExt cx="4176464" cy="2448272"/>
          </a:xfrm>
        </p:grpSpPr>
        <p:grpSp>
          <p:nvGrpSpPr>
            <p:cNvPr id="979" name="Google Shape;979;p23"/>
            <p:cNvGrpSpPr/>
            <p:nvPr/>
          </p:nvGrpSpPr>
          <p:grpSpPr>
            <a:xfrm>
              <a:off x="2339752" y="4293096"/>
              <a:ext cx="4176464" cy="2448272"/>
              <a:chOff x="2339752" y="4293096"/>
              <a:chExt cx="4176464" cy="2448272"/>
            </a:xfrm>
          </p:grpSpPr>
          <p:grpSp>
            <p:nvGrpSpPr>
              <p:cNvPr id="980" name="Google Shape;980;p23"/>
              <p:cNvGrpSpPr/>
              <p:nvPr/>
            </p:nvGrpSpPr>
            <p:grpSpPr>
              <a:xfrm>
                <a:off x="2339752" y="4293096"/>
                <a:ext cx="4176464" cy="2448272"/>
                <a:chOff x="2339752" y="4293096"/>
                <a:chExt cx="4176464" cy="2448272"/>
              </a:xfrm>
            </p:grpSpPr>
            <p:sp>
              <p:nvSpPr>
                <p:cNvPr id="981" name="Google Shape;981;p23"/>
                <p:cNvSpPr/>
                <p:nvPr/>
              </p:nvSpPr>
              <p:spPr>
                <a:xfrm>
                  <a:off x="2339752" y="4293096"/>
                  <a:ext cx="4176464" cy="2448272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hlink"/>
                    </a:buClr>
                    <a:buSzPts val="1210"/>
                    <a:buFont typeface="Noto Sans Symbols"/>
                    <a:buNone/>
                  </a:pPr>
                  <a:r>
                    <a:rPr b="0" i="0" lang="fr-FR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nouv = (cellule*)malloc(sizeof(cellule));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chemeClr val="hlink"/>
                    </a:buClr>
                    <a:buSzPts val="1210"/>
                    <a:buFont typeface="Noto Sans Symbols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fr-FR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nouv-&gt;val = 30;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fr-FR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nouv-&gt;pred = NULL;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fr-FR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nouv-&gt;suiv = L.tete;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fr-FR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L.tete -&gt; pred = nouv;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fr-FR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L.tete = nouv;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grpSp>
              <p:nvGrpSpPr>
                <p:cNvPr id="982" name="Google Shape;982;p23"/>
                <p:cNvGrpSpPr/>
                <p:nvPr/>
              </p:nvGrpSpPr>
              <p:grpSpPr>
                <a:xfrm>
                  <a:off x="2407037" y="4345359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983" name="Google Shape;983;p23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 cap="flat" cmpd="sng" w="2540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4" name="Google Shape;984;p23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1" i="0" lang="fr-FR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85" name="Google Shape;985;p23"/>
                <p:cNvGrpSpPr/>
                <p:nvPr/>
              </p:nvGrpSpPr>
              <p:grpSpPr>
                <a:xfrm>
                  <a:off x="2411760" y="4777407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986" name="Google Shape;986;p23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 cap="flat" cmpd="sng" w="2540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23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1" i="0" lang="fr-FR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988" name="Google Shape;988;p23"/>
              <p:cNvGrpSpPr/>
              <p:nvPr/>
            </p:nvGrpSpPr>
            <p:grpSpPr>
              <a:xfrm>
                <a:off x="2411760" y="5137447"/>
                <a:ext cx="360000" cy="307777"/>
                <a:chOff x="617076" y="2221682"/>
                <a:chExt cx="360000" cy="307777"/>
              </a:xfrm>
            </p:grpSpPr>
            <p:sp>
              <p:nvSpPr>
                <p:cNvPr id="989" name="Google Shape;989;p23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23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91" name="Google Shape;991;p23"/>
            <p:cNvGrpSpPr/>
            <p:nvPr/>
          </p:nvGrpSpPr>
          <p:grpSpPr>
            <a:xfrm>
              <a:off x="2411760" y="5569495"/>
              <a:ext cx="360000" cy="307777"/>
              <a:chOff x="617076" y="2221682"/>
              <a:chExt cx="360000" cy="307777"/>
            </a:xfrm>
          </p:grpSpPr>
          <p:sp>
            <p:nvSpPr>
              <p:cNvPr id="992" name="Google Shape;992;p23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2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94" name="Google Shape;994;p23"/>
          <p:cNvGrpSpPr/>
          <p:nvPr/>
        </p:nvGrpSpPr>
        <p:grpSpPr>
          <a:xfrm>
            <a:off x="1166510" y="2492896"/>
            <a:ext cx="5205690" cy="1577333"/>
            <a:chOff x="1166510" y="2492896"/>
            <a:chExt cx="5205690" cy="1577333"/>
          </a:xfrm>
        </p:grpSpPr>
        <p:grpSp>
          <p:nvGrpSpPr>
            <p:cNvPr id="995" name="Google Shape;995;p23"/>
            <p:cNvGrpSpPr/>
            <p:nvPr/>
          </p:nvGrpSpPr>
          <p:grpSpPr>
            <a:xfrm>
              <a:off x="1166510" y="2492896"/>
              <a:ext cx="5205690" cy="1577333"/>
              <a:chOff x="1166510" y="2492896"/>
              <a:chExt cx="5205690" cy="1577333"/>
            </a:xfrm>
          </p:grpSpPr>
          <p:grpSp>
            <p:nvGrpSpPr>
              <p:cNvPr id="996" name="Google Shape;996;p23"/>
              <p:cNvGrpSpPr/>
              <p:nvPr/>
            </p:nvGrpSpPr>
            <p:grpSpPr>
              <a:xfrm>
                <a:off x="1166510" y="2492896"/>
                <a:ext cx="5205690" cy="1577333"/>
                <a:chOff x="1166510" y="2492896"/>
                <a:chExt cx="5205690" cy="1577333"/>
              </a:xfrm>
            </p:grpSpPr>
            <p:grpSp>
              <p:nvGrpSpPr>
                <p:cNvPr id="997" name="Google Shape;997;p23"/>
                <p:cNvGrpSpPr/>
                <p:nvPr/>
              </p:nvGrpSpPr>
              <p:grpSpPr>
                <a:xfrm>
                  <a:off x="4007858" y="2492896"/>
                  <a:ext cx="2364342" cy="1577333"/>
                  <a:chOff x="4007858" y="2492896"/>
                  <a:chExt cx="2364342" cy="1577333"/>
                </a:xfrm>
              </p:grpSpPr>
              <p:grpSp>
                <p:nvGrpSpPr>
                  <p:cNvPr id="998" name="Google Shape;998;p23"/>
                  <p:cNvGrpSpPr/>
                  <p:nvPr/>
                </p:nvGrpSpPr>
                <p:grpSpPr>
                  <a:xfrm>
                    <a:off x="4708986" y="3299719"/>
                    <a:ext cx="981954" cy="610319"/>
                    <a:chOff x="2069827" y="3176825"/>
                    <a:chExt cx="3847254" cy="1461837"/>
                  </a:xfrm>
                </p:grpSpPr>
                <p:grpSp>
                  <p:nvGrpSpPr>
                    <p:cNvPr id="999" name="Google Shape;999;p23"/>
                    <p:cNvGrpSpPr/>
                    <p:nvPr/>
                  </p:nvGrpSpPr>
                  <p:grpSpPr>
                    <a:xfrm>
                      <a:off x="3263433" y="3176825"/>
                      <a:ext cx="1416423" cy="1461837"/>
                      <a:chOff x="3263433" y="3176825"/>
                      <a:chExt cx="1416423" cy="1461837"/>
                    </a:xfrm>
                  </p:grpSpPr>
                  <p:grpSp>
                    <p:nvGrpSpPr>
                      <p:cNvPr id="1000" name="Google Shape;1000;p23"/>
                      <p:cNvGrpSpPr/>
                      <p:nvPr/>
                    </p:nvGrpSpPr>
                    <p:grpSpPr>
                      <a:xfrm>
                        <a:off x="3275856" y="3176825"/>
                        <a:ext cx="1404000" cy="1461837"/>
                        <a:chOff x="3275856" y="3176825"/>
                        <a:chExt cx="1584176" cy="1461837"/>
                      </a:xfrm>
                    </p:grpSpPr>
                    <p:sp>
                      <p:nvSpPr>
                        <p:cNvPr id="1001" name="Google Shape;1001;p23"/>
                        <p:cNvSpPr/>
                        <p:nvPr/>
                      </p:nvSpPr>
                      <p:spPr>
                        <a:xfrm>
                          <a:off x="3275856" y="3176825"/>
                          <a:ext cx="1584176" cy="1461837"/>
                        </a:xfrm>
                        <a:prstGeom prst="roundRect">
                          <a:avLst>
                            <a:gd fmla="val 16667" name="adj"/>
                          </a:avLst>
                        </a:prstGeom>
                        <a:noFill/>
                        <a:ln cap="flat" cmpd="sng" w="19050">
                          <a:solidFill>
                            <a:srgbClr val="36609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cxnSp>
                      <p:nvCxnSpPr>
                        <p:cNvPr id="1002" name="Google Shape;1002;p23"/>
                        <p:cNvCxnSpPr/>
                        <p:nvPr/>
                      </p:nvCxnSpPr>
                      <p:spPr>
                        <a:xfrm>
                          <a:off x="3275856" y="4293096"/>
                          <a:ext cx="1584176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36609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003" name="Google Shape;1003;p23"/>
                        <p:cNvCxnSpPr/>
                        <p:nvPr/>
                      </p:nvCxnSpPr>
                      <p:spPr>
                        <a:xfrm>
                          <a:off x="3275856" y="3933056"/>
                          <a:ext cx="1584176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36609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  <p:sp>
                    <p:nvSpPr>
                      <p:cNvPr id="1004" name="Google Shape;1004;p23"/>
                      <p:cNvSpPr txBox="1"/>
                      <p:nvPr/>
                    </p:nvSpPr>
                    <p:spPr>
                      <a:xfrm>
                        <a:off x="3263433" y="3213629"/>
                        <a:ext cx="1355240" cy="611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b="0" i="0" lang="fr-FR" sz="1200" u="none" cap="none" strike="noStrike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60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cxnSp>
                  <p:nvCxnSpPr>
                    <p:cNvPr id="1005" name="Google Shape;1005;p23"/>
                    <p:cNvCxnSpPr/>
                    <p:nvPr/>
                  </p:nvCxnSpPr>
                  <p:spPr>
                    <a:xfrm>
                      <a:off x="4438647" y="4110980"/>
                      <a:ext cx="1478434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lg" w="lg" type="triangle"/>
                    </a:ln>
                  </p:spPr>
                </p:cxnSp>
                <p:cxnSp>
                  <p:nvCxnSpPr>
                    <p:cNvPr id="1006" name="Google Shape;1006;p23"/>
                    <p:cNvCxnSpPr/>
                    <p:nvPr/>
                  </p:nvCxnSpPr>
                  <p:spPr>
                    <a:xfrm rot="10800000">
                      <a:off x="2069827" y="4437111"/>
                      <a:ext cx="1478434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lg" w="lg" type="triangle"/>
                    </a:ln>
                  </p:spPr>
                </p:cxnSp>
              </p:grpSp>
              <p:grpSp>
                <p:nvGrpSpPr>
                  <p:cNvPr id="1007" name="Google Shape;1007;p23"/>
                  <p:cNvGrpSpPr/>
                  <p:nvPr/>
                </p:nvGrpSpPr>
                <p:grpSpPr>
                  <a:xfrm>
                    <a:off x="4007858" y="3296612"/>
                    <a:ext cx="1013040" cy="773617"/>
                    <a:chOff x="4007858" y="3296612"/>
                    <a:chExt cx="1013040" cy="773617"/>
                  </a:xfrm>
                </p:grpSpPr>
                <p:grpSp>
                  <p:nvGrpSpPr>
                    <p:cNvPr id="1008" name="Google Shape;1008;p23"/>
                    <p:cNvGrpSpPr/>
                    <p:nvPr/>
                  </p:nvGrpSpPr>
                  <p:grpSpPr>
                    <a:xfrm>
                      <a:off x="4343594" y="3296612"/>
                      <a:ext cx="361521" cy="610319"/>
                      <a:chOff x="3263433" y="3176825"/>
                      <a:chExt cx="1416423" cy="1461837"/>
                    </a:xfrm>
                  </p:grpSpPr>
                  <p:grpSp>
                    <p:nvGrpSpPr>
                      <p:cNvPr id="1009" name="Google Shape;1009;p23"/>
                      <p:cNvGrpSpPr/>
                      <p:nvPr/>
                    </p:nvGrpSpPr>
                    <p:grpSpPr>
                      <a:xfrm>
                        <a:off x="3275856" y="3176825"/>
                        <a:ext cx="1404000" cy="1461837"/>
                        <a:chOff x="3275856" y="3176825"/>
                        <a:chExt cx="1584176" cy="1461837"/>
                      </a:xfrm>
                    </p:grpSpPr>
                    <p:sp>
                      <p:nvSpPr>
                        <p:cNvPr id="1010" name="Google Shape;1010;p23"/>
                        <p:cNvSpPr/>
                        <p:nvPr/>
                      </p:nvSpPr>
                      <p:spPr>
                        <a:xfrm>
                          <a:off x="3275856" y="3176825"/>
                          <a:ext cx="1584176" cy="1461837"/>
                        </a:xfrm>
                        <a:prstGeom prst="roundRect">
                          <a:avLst>
                            <a:gd fmla="val 16667" name="adj"/>
                          </a:avLst>
                        </a:prstGeom>
                        <a:noFill/>
                        <a:ln cap="flat" cmpd="sng" w="19050">
                          <a:solidFill>
                            <a:srgbClr val="36609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cxnSp>
                      <p:nvCxnSpPr>
                        <p:cNvPr id="1011" name="Google Shape;1011;p23"/>
                        <p:cNvCxnSpPr/>
                        <p:nvPr/>
                      </p:nvCxnSpPr>
                      <p:spPr>
                        <a:xfrm>
                          <a:off x="3275856" y="4293096"/>
                          <a:ext cx="1584176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36609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012" name="Google Shape;1012;p23"/>
                        <p:cNvCxnSpPr/>
                        <p:nvPr/>
                      </p:nvCxnSpPr>
                      <p:spPr>
                        <a:xfrm>
                          <a:off x="3275856" y="3933056"/>
                          <a:ext cx="1584176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36609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  <p:sp>
                    <p:nvSpPr>
                      <p:cNvPr id="1013" name="Google Shape;1013;p23"/>
                      <p:cNvSpPr txBox="1"/>
                      <p:nvPr/>
                    </p:nvSpPr>
                    <p:spPr>
                      <a:xfrm>
                        <a:off x="3263433" y="3213629"/>
                        <a:ext cx="1355240" cy="611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b="0" i="0" lang="fr-FR" sz="1200" u="none" cap="none" strike="noStrike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20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cxnSp>
                  <p:nvCxnSpPr>
                    <p:cNvPr id="1014" name="Google Shape;1014;p23"/>
                    <p:cNvCxnSpPr/>
                    <p:nvPr/>
                  </p:nvCxnSpPr>
                  <p:spPr>
                    <a:xfrm>
                      <a:off x="4643550" y="3686623"/>
                      <a:ext cx="377348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lg" w="lg" type="triangle"/>
                    </a:ln>
                  </p:spPr>
                </p:cxnSp>
                <p:grpSp>
                  <p:nvGrpSpPr>
                    <p:cNvPr id="1015" name="Google Shape;1015;p23"/>
                    <p:cNvGrpSpPr/>
                    <p:nvPr/>
                  </p:nvGrpSpPr>
                  <p:grpSpPr>
                    <a:xfrm>
                      <a:off x="4007858" y="3884105"/>
                      <a:ext cx="425116" cy="186124"/>
                      <a:chOff x="1132986" y="5132314"/>
                      <a:chExt cx="486686" cy="236953"/>
                    </a:xfrm>
                  </p:grpSpPr>
                  <p:cxnSp>
                    <p:nvCxnSpPr>
                      <p:cNvPr id="1016" name="Google Shape;1016;p23"/>
                      <p:cNvCxnSpPr/>
                      <p:nvPr/>
                    </p:nvCxnSpPr>
                    <p:spPr>
                      <a:xfrm rot="10800000">
                        <a:off x="1259672" y="5132314"/>
                        <a:ext cx="360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B105C3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grpSp>
                    <p:nvGrpSpPr>
                      <p:cNvPr id="1017" name="Google Shape;1017;p23"/>
                      <p:cNvGrpSpPr/>
                      <p:nvPr/>
                    </p:nvGrpSpPr>
                    <p:grpSpPr>
                      <a:xfrm>
                        <a:off x="1132986" y="5134778"/>
                        <a:ext cx="261136" cy="234489"/>
                        <a:chOff x="7445891" y="4850694"/>
                        <a:chExt cx="261136" cy="234489"/>
                      </a:xfrm>
                    </p:grpSpPr>
                    <p:cxnSp>
                      <p:nvCxnSpPr>
                        <p:cNvPr id="1018" name="Google Shape;1018;p23"/>
                        <p:cNvCxnSpPr/>
                        <p:nvPr/>
                      </p:nvCxnSpPr>
                      <p:spPr>
                        <a:xfrm rot="5400000">
                          <a:off x="7507626" y="4922694"/>
                          <a:ext cx="144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B105C3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019" name="Google Shape;1019;p23"/>
                        <p:cNvCxnSpPr/>
                        <p:nvPr/>
                      </p:nvCxnSpPr>
                      <p:spPr>
                        <a:xfrm>
                          <a:off x="7491027" y="4997353"/>
                          <a:ext cx="216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B105C3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020" name="Google Shape;1020;p23"/>
                        <p:cNvCxnSpPr/>
                        <p:nvPr/>
                      </p:nvCxnSpPr>
                      <p:spPr>
                        <a:xfrm rot="7380000">
                          <a:off x="7421302" y="5039413"/>
                          <a:ext cx="108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B105C3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021" name="Google Shape;1021;p23"/>
                        <p:cNvCxnSpPr/>
                        <p:nvPr/>
                      </p:nvCxnSpPr>
                      <p:spPr>
                        <a:xfrm rot="7380000">
                          <a:off x="7618837" y="5039895"/>
                          <a:ext cx="108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B105C3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022" name="Google Shape;1022;p23"/>
                        <p:cNvCxnSpPr/>
                        <p:nvPr/>
                      </p:nvCxnSpPr>
                      <p:spPr>
                        <a:xfrm rot="7380000">
                          <a:off x="7480687" y="5039895"/>
                          <a:ext cx="108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B105C3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023" name="Google Shape;1023;p23"/>
                        <p:cNvCxnSpPr/>
                        <p:nvPr/>
                      </p:nvCxnSpPr>
                      <p:spPr>
                        <a:xfrm rot="7380000">
                          <a:off x="7546266" y="5039413"/>
                          <a:ext cx="108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B105C3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</p:grpSp>
              </p:grpSp>
              <p:grpSp>
                <p:nvGrpSpPr>
                  <p:cNvPr id="1024" name="Google Shape;1024;p23"/>
                  <p:cNvGrpSpPr/>
                  <p:nvPr/>
                </p:nvGrpSpPr>
                <p:grpSpPr>
                  <a:xfrm>
                    <a:off x="5387918" y="3296612"/>
                    <a:ext cx="981954" cy="610319"/>
                    <a:chOff x="4527948" y="3012046"/>
                    <a:chExt cx="1124172" cy="776994"/>
                  </a:xfrm>
                </p:grpSpPr>
                <p:cxnSp>
                  <p:nvCxnSpPr>
                    <p:cNvPr id="1025" name="Google Shape;1025;p23"/>
                    <p:cNvCxnSpPr/>
                    <p:nvPr/>
                  </p:nvCxnSpPr>
                  <p:spPr>
                    <a:xfrm rot="10800000">
                      <a:off x="4527948" y="3681912"/>
                      <a:ext cx="432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lg" w="lg" type="triangle"/>
                    </a:ln>
                  </p:spPr>
                </p:cxnSp>
                <p:grpSp>
                  <p:nvGrpSpPr>
                    <p:cNvPr id="1026" name="Google Shape;1026;p23"/>
                    <p:cNvGrpSpPr/>
                    <p:nvPr/>
                  </p:nvGrpSpPr>
                  <p:grpSpPr>
                    <a:xfrm>
                      <a:off x="4876721" y="3012046"/>
                      <a:ext cx="413880" cy="776994"/>
                      <a:chOff x="3263433" y="3176825"/>
                      <a:chExt cx="1416423" cy="1461837"/>
                    </a:xfrm>
                  </p:grpSpPr>
                  <p:grpSp>
                    <p:nvGrpSpPr>
                      <p:cNvPr id="1027" name="Google Shape;1027;p23"/>
                      <p:cNvGrpSpPr/>
                      <p:nvPr/>
                    </p:nvGrpSpPr>
                    <p:grpSpPr>
                      <a:xfrm>
                        <a:off x="3275856" y="3176825"/>
                        <a:ext cx="1404000" cy="1461837"/>
                        <a:chOff x="3275856" y="3176825"/>
                        <a:chExt cx="1584176" cy="1461837"/>
                      </a:xfrm>
                    </p:grpSpPr>
                    <p:sp>
                      <p:nvSpPr>
                        <p:cNvPr id="1028" name="Google Shape;1028;p23"/>
                        <p:cNvSpPr/>
                        <p:nvPr/>
                      </p:nvSpPr>
                      <p:spPr>
                        <a:xfrm>
                          <a:off x="3275856" y="3176825"/>
                          <a:ext cx="1584176" cy="1461837"/>
                        </a:xfrm>
                        <a:prstGeom prst="roundRect">
                          <a:avLst>
                            <a:gd fmla="val 16667" name="adj"/>
                          </a:avLst>
                        </a:prstGeom>
                        <a:noFill/>
                        <a:ln cap="flat" cmpd="sng" w="19050">
                          <a:solidFill>
                            <a:srgbClr val="36609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cxnSp>
                      <p:nvCxnSpPr>
                        <p:cNvPr id="1029" name="Google Shape;1029;p23"/>
                        <p:cNvCxnSpPr/>
                        <p:nvPr/>
                      </p:nvCxnSpPr>
                      <p:spPr>
                        <a:xfrm>
                          <a:off x="3275856" y="4293096"/>
                          <a:ext cx="1584176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36609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030" name="Google Shape;1030;p23"/>
                        <p:cNvCxnSpPr/>
                        <p:nvPr/>
                      </p:nvCxnSpPr>
                      <p:spPr>
                        <a:xfrm>
                          <a:off x="3275856" y="3933056"/>
                          <a:ext cx="1584176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36609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  <p:sp>
                    <p:nvSpPr>
                      <p:cNvPr id="1031" name="Google Shape;1031;p23"/>
                      <p:cNvSpPr txBox="1"/>
                      <p:nvPr/>
                    </p:nvSpPr>
                    <p:spPr>
                      <a:xfrm>
                        <a:off x="3263433" y="3213630"/>
                        <a:ext cx="1355240" cy="611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b="0" i="0" lang="fr-FR" sz="1200" u="none" cap="none" strike="noStrike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50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32" name="Google Shape;1032;p23"/>
                    <p:cNvGrpSpPr/>
                    <p:nvPr/>
                  </p:nvGrpSpPr>
                  <p:grpSpPr>
                    <a:xfrm>
                      <a:off x="5168504" y="3502972"/>
                      <a:ext cx="483616" cy="234489"/>
                      <a:chOff x="7223411" y="4850694"/>
                      <a:chExt cx="483616" cy="234489"/>
                    </a:xfrm>
                  </p:grpSpPr>
                  <p:cxnSp>
                    <p:nvCxnSpPr>
                      <p:cNvPr id="1033" name="Google Shape;1033;p23"/>
                      <p:cNvCxnSpPr/>
                      <p:nvPr/>
                    </p:nvCxnSpPr>
                    <p:spPr>
                      <a:xfrm>
                        <a:off x="7223411" y="4859242"/>
                        <a:ext cx="360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1C9C47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grpSp>
                    <p:nvGrpSpPr>
                      <p:cNvPr id="1034" name="Google Shape;1034;p23"/>
                      <p:cNvGrpSpPr/>
                      <p:nvPr/>
                    </p:nvGrpSpPr>
                    <p:grpSpPr>
                      <a:xfrm>
                        <a:off x="7445891" y="4850694"/>
                        <a:ext cx="261136" cy="234489"/>
                        <a:chOff x="7445891" y="4850694"/>
                        <a:chExt cx="261136" cy="234489"/>
                      </a:xfrm>
                    </p:grpSpPr>
                    <p:cxnSp>
                      <p:nvCxnSpPr>
                        <p:cNvPr id="1035" name="Google Shape;1035;p23"/>
                        <p:cNvCxnSpPr/>
                        <p:nvPr/>
                      </p:nvCxnSpPr>
                      <p:spPr>
                        <a:xfrm rot="5400000">
                          <a:off x="7507626" y="4922694"/>
                          <a:ext cx="144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1C9C47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036" name="Google Shape;1036;p23"/>
                        <p:cNvCxnSpPr/>
                        <p:nvPr/>
                      </p:nvCxnSpPr>
                      <p:spPr>
                        <a:xfrm>
                          <a:off x="7491027" y="4997353"/>
                          <a:ext cx="216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1C9C47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037" name="Google Shape;1037;p23"/>
                        <p:cNvCxnSpPr/>
                        <p:nvPr/>
                      </p:nvCxnSpPr>
                      <p:spPr>
                        <a:xfrm rot="7380000">
                          <a:off x="7421302" y="5039413"/>
                          <a:ext cx="108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1C9C47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038" name="Google Shape;1038;p23"/>
                        <p:cNvCxnSpPr/>
                        <p:nvPr/>
                      </p:nvCxnSpPr>
                      <p:spPr>
                        <a:xfrm rot="7380000">
                          <a:off x="7618837" y="5039895"/>
                          <a:ext cx="108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1C9C47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039" name="Google Shape;1039;p23"/>
                        <p:cNvCxnSpPr/>
                        <p:nvPr/>
                      </p:nvCxnSpPr>
                      <p:spPr>
                        <a:xfrm rot="7380000">
                          <a:off x="7480687" y="5039895"/>
                          <a:ext cx="108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1C9C47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1040" name="Google Shape;1040;p23"/>
                        <p:cNvCxnSpPr/>
                        <p:nvPr/>
                      </p:nvCxnSpPr>
                      <p:spPr>
                        <a:xfrm rot="7380000">
                          <a:off x="7546266" y="5039413"/>
                          <a:ext cx="108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1C9C47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</p:grpSp>
              </p:grpSp>
              <p:grpSp>
                <p:nvGrpSpPr>
                  <p:cNvPr id="1041" name="Google Shape;1041;p23"/>
                  <p:cNvGrpSpPr/>
                  <p:nvPr/>
                </p:nvGrpSpPr>
                <p:grpSpPr>
                  <a:xfrm>
                    <a:off x="4384363" y="2492896"/>
                    <a:ext cx="1234570" cy="656796"/>
                    <a:chOff x="2558718" y="1988840"/>
                    <a:chExt cx="1413375" cy="836163"/>
                  </a:xfrm>
                </p:grpSpPr>
                <p:grpSp>
                  <p:nvGrpSpPr>
                    <p:cNvPr id="1042" name="Google Shape;1042;p23"/>
                    <p:cNvGrpSpPr/>
                    <p:nvPr/>
                  </p:nvGrpSpPr>
                  <p:grpSpPr>
                    <a:xfrm>
                      <a:off x="3268219" y="2321946"/>
                      <a:ext cx="410250" cy="360000"/>
                      <a:chOff x="3268219" y="2321946"/>
                      <a:chExt cx="410250" cy="360000"/>
                    </a:xfrm>
                  </p:grpSpPr>
                  <p:sp>
                    <p:nvSpPr>
                      <p:cNvPr id="1043" name="Google Shape;1043;p23"/>
                      <p:cNvSpPr/>
                      <p:nvPr/>
                    </p:nvSpPr>
                    <p:spPr>
                      <a:xfrm>
                        <a:off x="3268219" y="2321946"/>
                        <a:ext cx="410250" cy="3600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noFill/>
                      <a:ln cap="flat" cmpd="sng" w="19050">
                        <a:solidFill>
                          <a:srgbClr val="36609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1044" name="Google Shape;1044;p23"/>
                      <p:cNvCxnSpPr/>
                      <p:nvPr/>
                    </p:nvCxnSpPr>
                    <p:spPr>
                      <a:xfrm>
                        <a:off x="3268219" y="2510151"/>
                        <a:ext cx="41025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36609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1045" name="Google Shape;1045;p23"/>
                    <p:cNvSpPr txBox="1"/>
                    <p:nvPr/>
                  </p:nvSpPr>
                  <p:spPr>
                    <a:xfrm>
                      <a:off x="2558718" y="2059450"/>
                      <a:ext cx="104395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fr-F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tete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46" name="Google Shape;1046;p23"/>
                    <p:cNvSpPr txBox="1"/>
                    <p:nvPr/>
                  </p:nvSpPr>
                  <p:spPr>
                    <a:xfrm>
                      <a:off x="2568353" y="2472357"/>
                      <a:ext cx="887359" cy="3526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fr-F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queu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47" name="Google Shape;1047;p23"/>
                    <p:cNvSpPr txBox="1"/>
                    <p:nvPr/>
                  </p:nvSpPr>
                  <p:spPr>
                    <a:xfrm>
                      <a:off x="3588789" y="1988840"/>
                      <a:ext cx="383304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fr-F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048" name="Google Shape;1048;p23"/>
                  <p:cNvSpPr/>
                  <p:nvPr/>
                </p:nvSpPr>
                <p:spPr>
                  <a:xfrm>
                    <a:off x="4063834" y="2854293"/>
                    <a:ext cx="986852" cy="569626"/>
                  </a:xfrm>
                  <a:custGeom>
                    <a:rect b="b" l="l" r="r" t="t"/>
                    <a:pathLst>
                      <a:path extrusionOk="0" h="569626" w="986852">
                        <a:moveTo>
                          <a:pt x="986852" y="0"/>
                        </a:moveTo>
                        <a:cubicBezTo>
                          <a:pt x="610849" y="34977"/>
                          <a:pt x="234846" y="69954"/>
                          <a:pt x="117423" y="164892"/>
                        </a:cubicBezTo>
                        <a:cubicBezTo>
                          <a:pt x="0" y="259830"/>
                          <a:pt x="141157" y="414728"/>
                          <a:pt x="282314" y="569626"/>
                        </a:cubicBezTo>
                      </a:path>
                    </a:pathLst>
                  </a:cu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9" name="Google Shape;1049;p23"/>
                  <p:cNvSpPr/>
                  <p:nvPr/>
                </p:nvSpPr>
                <p:spPr>
                  <a:xfrm flipH="1">
                    <a:off x="5292200" y="2939934"/>
                    <a:ext cx="1080000" cy="540000"/>
                  </a:xfrm>
                  <a:custGeom>
                    <a:rect b="b" l="l" r="r" t="t"/>
                    <a:pathLst>
                      <a:path extrusionOk="0" h="569626" w="986852">
                        <a:moveTo>
                          <a:pt x="986852" y="0"/>
                        </a:moveTo>
                        <a:cubicBezTo>
                          <a:pt x="610849" y="34977"/>
                          <a:pt x="234846" y="69954"/>
                          <a:pt x="117423" y="164892"/>
                        </a:cubicBezTo>
                        <a:cubicBezTo>
                          <a:pt x="0" y="259830"/>
                          <a:pt x="141157" y="414728"/>
                          <a:pt x="282314" y="569626"/>
                        </a:cubicBezTo>
                      </a:path>
                    </a:pathLst>
                  </a:cu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50" name="Google Shape;1050;p23"/>
                <p:cNvGrpSpPr/>
                <p:nvPr/>
              </p:nvGrpSpPr>
              <p:grpSpPr>
                <a:xfrm>
                  <a:off x="1166510" y="3071408"/>
                  <a:ext cx="2037338" cy="816972"/>
                  <a:chOff x="1166510" y="3071408"/>
                  <a:chExt cx="2037338" cy="816972"/>
                </a:xfrm>
              </p:grpSpPr>
              <p:grpSp>
                <p:nvGrpSpPr>
                  <p:cNvPr id="1051" name="Google Shape;1051;p23"/>
                  <p:cNvGrpSpPr/>
                  <p:nvPr/>
                </p:nvGrpSpPr>
                <p:grpSpPr>
                  <a:xfrm>
                    <a:off x="1166510" y="3265239"/>
                    <a:ext cx="360000" cy="307777"/>
                    <a:chOff x="617076" y="2221682"/>
                    <a:chExt cx="360000" cy="307777"/>
                  </a:xfrm>
                </p:grpSpPr>
                <p:sp>
                  <p:nvSpPr>
                    <p:cNvPr id="1052" name="Google Shape;1052;p23"/>
                    <p:cNvSpPr/>
                    <p:nvPr/>
                  </p:nvSpPr>
                  <p:spPr>
                    <a:xfrm>
                      <a:off x="683568" y="2276872"/>
                      <a:ext cx="216024" cy="216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cap="flat" cmpd="sng" w="2540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53" name="Google Shape;1053;p23"/>
                    <p:cNvSpPr txBox="1"/>
                    <p:nvPr/>
                  </p:nvSpPr>
                  <p:spPr>
                    <a:xfrm>
                      <a:off x="617076" y="2221682"/>
                      <a:ext cx="360000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54" name="Google Shape;1054;p23"/>
                  <p:cNvGrpSpPr/>
                  <p:nvPr/>
                </p:nvGrpSpPr>
                <p:grpSpPr>
                  <a:xfrm>
                    <a:off x="2845498" y="3278061"/>
                    <a:ext cx="358350" cy="610319"/>
                    <a:chOff x="3275856" y="3176825"/>
                    <a:chExt cx="1584176" cy="1461837"/>
                  </a:xfrm>
                </p:grpSpPr>
                <p:sp>
                  <p:nvSpPr>
                    <p:cNvPr id="1055" name="Google Shape;1055;p23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056" name="Google Shape;1056;p23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057" name="Google Shape;1057;p23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058" name="Google Shape;1058;p23"/>
                  <p:cNvSpPr/>
                  <p:nvPr/>
                </p:nvSpPr>
                <p:spPr>
                  <a:xfrm>
                    <a:off x="2162994" y="3320463"/>
                    <a:ext cx="365523" cy="180545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059" name="Google Shape;1059;p23"/>
                  <p:cNvCxnSpPr/>
                  <p:nvPr/>
                </p:nvCxnSpPr>
                <p:spPr>
                  <a:xfrm>
                    <a:off x="2462202" y="3410693"/>
                    <a:ext cx="384761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lg" w="lg" type="triangle"/>
                  </a:ln>
                </p:spPr>
              </p:cxnSp>
              <p:sp>
                <p:nvSpPr>
                  <p:cNvPr id="1060" name="Google Shape;1060;p23"/>
                  <p:cNvSpPr txBox="1"/>
                  <p:nvPr/>
                </p:nvSpPr>
                <p:spPr>
                  <a:xfrm>
                    <a:off x="1834215" y="3071408"/>
                    <a:ext cx="513071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nouv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061" name="Google Shape;1061;p23"/>
                  <p:cNvGrpSpPr/>
                  <p:nvPr/>
                </p:nvGrpSpPr>
                <p:grpSpPr>
                  <a:xfrm>
                    <a:off x="1439512" y="3265239"/>
                    <a:ext cx="360000" cy="307777"/>
                    <a:chOff x="617076" y="2221682"/>
                    <a:chExt cx="360000" cy="307777"/>
                  </a:xfrm>
                </p:grpSpPr>
                <p:sp>
                  <p:nvSpPr>
                    <p:cNvPr id="1062" name="Google Shape;1062;p23"/>
                    <p:cNvSpPr/>
                    <p:nvPr/>
                  </p:nvSpPr>
                  <p:spPr>
                    <a:xfrm>
                      <a:off x="683568" y="2276872"/>
                      <a:ext cx="216024" cy="216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cap="flat" cmpd="sng" w="2540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63" name="Google Shape;1063;p23"/>
                    <p:cNvSpPr txBox="1"/>
                    <p:nvPr/>
                  </p:nvSpPr>
                  <p:spPr>
                    <a:xfrm>
                      <a:off x="617076" y="2221682"/>
                      <a:ext cx="360000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064" name="Google Shape;1064;p23"/>
                  <p:cNvSpPr txBox="1"/>
                  <p:nvPr/>
                </p:nvSpPr>
                <p:spPr>
                  <a:xfrm>
                    <a:off x="2842327" y="3293427"/>
                    <a:ext cx="345905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065" name="Google Shape;1065;p23"/>
              <p:cNvGrpSpPr/>
              <p:nvPr/>
            </p:nvGrpSpPr>
            <p:grpSpPr>
              <a:xfrm>
                <a:off x="1697564" y="3272936"/>
                <a:ext cx="360000" cy="307777"/>
                <a:chOff x="617076" y="2221682"/>
                <a:chExt cx="360000" cy="307777"/>
              </a:xfrm>
            </p:grpSpPr>
            <p:sp>
              <p:nvSpPr>
                <p:cNvPr id="1066" name="Google Shape;1066;p23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7" name="Google Shape;1067;p23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8" name="Google Shape;1068;p23"/>
              <p:cNvGrpSpPr/>
              <p:nvPr/>
            </p:nvGrpSpPr>
            <p:grpSpPr>
              <a:xfrm>
                <a:off x="2528605" y="3812097"/>
                <a:ext cx="425116" cy="186124"/>
                <a:chOff x="1132986" y="5132314"/>
                <a:chExt cx="486686" cy="236953"/>
              </a:xfrm>
            </p:grpSpPr>
            <p:cxnSp>
              <p:nvCxnSpPr>
                <p:cNvPr id="1069" name="Google Shape;1069;p23"/>
                <p:cNvCxnSpPr/>
                <p:nvPr/>
              </p:nvCxnSpPr>
              <p:spPr>
                <a:xfrm rot="10800000">
                  <a:off x="1259672" y="5132314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070" name="Google Shape;1070;p23"/>
                <p:cNvGrpSpPr/>
                <p:nvPr/>
              </p:nvGrpSpPr>
              <p:grpSpPr>
                <a:xfrm>
                  <a:off x="1132986" y="5134778"/>
                  <a:ext cx="261136" cy="234489"/>
                  <a:chOff x="7445891" y="4850694"/>
                  <a:chExt cx="261136" cy="234489"/>
                </a:xfrm>
              </p:grpSpPr>
              <p:cxnSp>
                <p:nvCxnSpPr>
                  <p:cNvPr id="1071" name="Google Shape;1071;p23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72" name="Google Shape;1072;p23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73" name="Google Shape;1073;p23"/>
                  <p:cNvCxnSpPr/>
                  <p:nvPr/>
                </p:nvCxnSpPr>
                <p:spPr>
                  <a:xfrm rot="7380000">
                    <a:off x="7421302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74" name="Google Shape;1074;p23"/>
                  <p:cNvCxnSpPr/>
                  <p:nvPr/>
                </p:nvCxnSpPr>
                <p:spPr>
                  <a:xfrm rot="7380000">
                    <a:off x="761883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75" name="Google Shape;1075;p23"/>
                  <p:cNvCxnSpPr/>
                  <p:nvPr/>
                </p:nvCxnSpPr>
                <p:spPr>
                  <a:xfrm rot="7380000">
                    <a:off x="748068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76" name="Google Shape;1076;p23"/>
                  <p:cNvCxnSpPr/>
                  <p:nvPr/>
                </p:nvCxnSpPr>
                <p:spPr>
                  <a:xfrm rot="7380000">
                    <a:off x="7546266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1077" name="Google Shape;1077;p23"/>
            <p:cNvCxnSpPr/>
            <p:nvPr/>
          </p:nvCxnSpPr>
          <p:spPr>
            <a:xfrm>
              <a:off x="3131839" y="3675004"/>
              <a:ext cx="1224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1078" name="Google Shape;1078;p23"/>
            <p:cNvGrpSpPr/>
            <p:nvPr/>
          </p:nvGrpSpPr>
          <p:grpSpPr>
            <a:xfrm>
              <a:off x="3419912" y="3337247"/>
              <a:ext cx="360000" cy="307777"/>
              <a:chOff x="617076" y="2221682"/>
              <a:chExt cx="360000" cy="307777"/>
            </a:xfrm>
          </p:grpSpPr>
          <p:sp>
            <p:nvSpPr>
              <p:cNvPr id="1079" name="Google Shape;1079;p23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81" name="Google Shape;1081;p23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24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1089" name="Google Shape;1089;p24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090" name="Google Shape;10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1" name="Google Shape;1091;p24"/>
          <p:cNvGrpSpPr/>
          <p:nvPr/>
        </p:nvGrpSpPr>
        <p:grpSpPr>
          <a:xfrm>
            <a:off x="2339752" y="4293096"/>
            <a:ext cx="4176464" cy="2448272"/>
            <a:chOff x="2339752" y="4293096"/>
            <a:chExt cx="4176464" cy="2448272"/>
          </a:xfrm>
        </p:grpSpPr>
        <p:grpSp>
          <p:nvGrpSpPr>
            <p:cNvPr id="1092" name="Google Shape;1092;p24"/>
            <p:cNvGrpSpPr/>
            <p:nvPr/>
          </p:nvGrpSpPr>
          <p:grpSpPr>
            <a:xfrm>
              <a:off x="2339752" y="4293096"/>
              <a:ext cx="4176464" cy="2448272"/>
              <a:chOff x="2339752" y="4293096"/>
              <a:chExt cx="4176464" cy="2448272"/>
            </a:xfrm>
          </p:grpSpPr>
          <p:grpSp>
            <p:nvGrpSpPr>
              <p:cNvPr id="1093" name="Google Shape;1093;p24"/>
              <p:cNvGrpSpPr/>
              <p:nvPr/>
            </p:nvGrpSpPr>
            <p:grpSpPr>
              <a:xfrm>
                <a:off x="2339752" y="4293096"/>
                <a:ext cx="4176464" cy="2448272"/>
                <a:chOff x="2339752" y="4293096"/>
                <a:chExt cx="4176464" cy="2448272"/>
              </a:xfrm>
            </p:grpSpPr>
            <p:grpSp>
              <p:nvGrpSpPr>
                <p:cNvPr id="1094" name="Google Shape;1094;p24"/>
                <p:cNvGrpSpPr/>
                <p:nvPr/>
              </p:nvGrpSpPr>
              <p:grpSpPr>
                <a:xfrm>
                  <a:off x="2339752" y="4293096"/>
                  <a:ext cx="4176464" cy="2448272"/>
                  <a:chOff x="2339752" y="4293096"/>
                  <a:chExt cx="4176464" cy="2448272"/>
                </a:xfrm>
              </p:grpSpPr>
              <p:sp>
                <p:nvSpPr>
                  <p:cNvPr id="1095" name="Google Shape;1095;p24"/>
                  <p:cNvSpPr/>
                  <p:nvPr/>
                </p:nvSpPr>
                <p:spPr>
                  <a:xfrm>
                    <a:off x="2339752" y="4293096"/>
                    <a:ext cx="4176464" cy="2448272"/>
                  </a:xfrm>
                  <a:prstGeom prst="rect">
                    <a:avLst/>
                  </a:prstGeom>
                  <a:solidFill>
                    <a:srgbClr val="F2F2F2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365125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hlink"/>
                      </a:buClr>
                      <a:buSzPts val="1210"/>
                      <a:buFont typeface="Noto Sans Symbols"/>
                      <a:buNone/>
                    </a:pPr>
                    <a:r>
                      <a:rPr b="0" i="0" lang="fr-FR" sz="11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nouv = (cellule*)malloc(sizeof(cellule));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365125" marR="0" rtl="0" algn="l">
                      <a:lnSpc>
                        <a:spcPct val="100000"/>
                      </a:lnSpc>
                      <a:spcBef>
                        <a:spcPts val="220"/>
                      </a:spcBef>
                      <a:spcAft>
                        <a:spcPts val="0"/>
                      </a:spcAft>
                      <a:buClr>
                        <a:schemeClr val="hlink"/>
                      </a:buClr>
                      <a:buSzPts val="1210"/>
                      <a:buFont typeface="Noto Sans Symbols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endParaRPr>
                  </a:p>
                  <a:p>
                    <a:pPr indent="0" lvl="0" marL="365125" marR="0" rtl="0" algn="l">
                      <a:lnSpc>
                        <a:spcPct val="100000"/>
                      </a:lnSpc>
                      <a:spcBef>
                        <a:spcPts val="22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0" i="0" lang="fr-FR" sz="11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nouv-&gt;val = 30;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365125" marR="0" rtl="0" algn="l">
                      <a:lnSpc>
                        <a:spcPct val="100000"/>
                      </a:lnSpc>
                      <a:spcBef>
                        <a:spcPts val="22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endParaRPr>
                  </a:p>
                  <a:p>
                    <a:pPr indent="0" lvl="0" marL="365125" marR="0" rtl="0" algn="l">
                      <a:lnSpc>
                        <a:spcPct val="100000"/>
                      </a:lnSpc>
                      <a:spcBef>
                        <a:spcPts val="22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0" i="0" lang="fr-FR" sz="11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nouv-&gt;pred = NULL;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365125" marR="0" rtl="0" algn="l">
                      <a:lnSpc>
                        <a:spcPct val="100000"/>
                      </a:lnSpc>
                      <a:spcBef>
                        <a:spcPts val="22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endParaRPr>
                  </a:p>
                  <a:p>
                    <a:pPr indent="0" lvl="0" marL="365125" marR="0" rtl="0" algn="l">
                      <a:lnSpc>
                        <a:spcPct val="100000"/>
                      </a:lnSpc>
                      <a:spcBef>
                        <a:spcPts val="22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0" i="0" lang="fr-FR" sz="11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nouv-&gt;suiv = L.tete;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365125" marR="0" rtl="0" algn="l">
                      <a:lnSpc>
                        <a:spcPct val="100000"/>
                      </a:lnSpc>
                      <a:spcBef>
                        <a:spcPts val="22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endParaRPr>
                  </a:p>
                  <a:p>
                    <a:pPr indent="0" lvl="0" marL="365125" marR="0" rtl="0" algn="l">
                      <a:lnSpc>
                        <a:spcPct val="100000"/>
                      </a:lnSpc>
                      <a:spcBef>
                        <a:spcPts val="22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0" i="0" lang="fr-FR" sz="11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L.tete -&gt; pred = nouv;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365125" marR="0" rtl="0" algn="l">
                      <a:lnSpc>
                        <a:spcPct val="100000"/>
                      </a:lnSpc>
                      <a:spcBef>
                        <a:spcPts val="22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endParaRPr>
                  </a:p>
                  <a:p>
                    <a:pPr indent="0" lvl="0" marL="365125" marR="0" rtl="0" algn="l">
                      <a:lnSpc>
                        <a:spcPct val="100000"/>
                      </a:lnSpc>
                      <a:spcBef>
                        <a:spcPts val="22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0" i="0" lang="fr-FR" sz="11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L.tete = nouv;</a:t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endParaRPr>
                  </a:p>
                </p:txBody>
              </p:sp>
              <p:grpSp>
                <p:nvGrpSpPr>
                  <p:cNvPr id="1096" name="Google Shape;1096;p24"/>
                  <p:cNvGrpSpPr/>
                  <p:nvPr/>
                </p:nvGrpSpPr>
                <p:grpSpPr>
                  <a:xfrm>
                    <a:off x="2407037" y="4345359"/>
                    <a:ext cx="360000" cy="307777"/>
                    <a:chOff x="617076" y="2221682"/>
                    <a:chExt cx="360000" cy="307777"/>
                  </a:xfrm>
                </p:grpSpPr>
                <p:sp>
                  <p:nvSpPr>
                    <p:cNvPr id="1097" name="Google Shape;1097;p24"/>
                    <p:cNvSpPr/>
                    <p:nvPr/>
                  </p:nvSpPr>
                  <p:spPr>
                    <a:xfrm>
                      <a:off x="683568" y="2276872"/>
                      <a:ext cx="216024" cy="216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cap="flat" cmpd="sng" w="2540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98" name="Google Shape;1098;p24"/>
                    <p:cNvSpPr txBox="1"/>
                    <p:nvPr/>
                  </p:nvSpPr>
                  <p:spPr>
                    <a:xfrm>
                      <a:off x="617076" y="2221682"/>
                      <a:ext cx="360000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99" name="Google Shape;1099;p24"/>
                  <p:cNvGrpSpPr/>
                  <p:nvPr/>
                </p:nvGrpSpPr>
                <p:grpSpPr>
                  <a:xfrm>
                    <a:off x="2411760" y="4777407"/>
                    <a:ext cx="360000" cy="307777"/>
                    <a:chOff x="617076" y="2221682"/>
                    <a:chExt cx="360000" cy="307777"/>
                  </a:xfrm>
                </p:grpSpPr>
                <p:sp>
                  <p:nvSpPr>
                    <p:cNvPr id="1100" name="Google Shape;1100;p24"/>
                    <p:cNvSpPr/>
                    <p:nvPr/>
                  </p:nvSpPr>
                  <p:spPr>
                    <a:xfrm>
                      <a:off x="683568" y="2276872"/>
                      <a:ext cx="216024" cy="216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cap="flat" cmpd="sng" w="2540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01" name="Google Shape;1101;p24"/>
                    <p:cNvSpPr txBox="1"/>
                    <p:nvPr/>
                  </p:nvSpPr>
                  <p:spPr>
                    <a:xfrm>
                      <a:off x="617076" y="2221682"/>
                      <a:ext cx="360000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1102" name="Google Shape;1102;p24"/>
                <p:cNvGrpSpPr/>
                <p:nvPr/>
              </p:nvGrpSpPr>
              <p:grpSpPr>
                <a:xfrm>
                  <a:off x="2411760" y="5137447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1103" name="Google Shape;1103;p24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 cap="flat" cmpd="sng" w="2540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4" name="Google Shape;1104;p24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1" i="0" lang="fr-FR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105" name="Google Shape;1105;p24"/>
              <p:cNvGrpSpPr/>
              <p:nvPr/>
            </p:nvGrpSpPr>
            <p:grpSpPr>
              <a:xfrm>
                <a:off x="2411760" y="5569495"/>
                <a:ext cx="360000" cy="307777"/>
                <a:chOff x="617076" y="2221682"/>
                <a:chExt cx="360000" cy="307777"/>
              </a:xfrm>
            </p:grpSpPr>
            <p:sp>
              <p:nvSpPr>
                <p:cNvPr id="1106" name="Google Shape;1106;p24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24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08" name="Google Shape;1108;p24"/>
            <p:cNvGrpSpPr/>
            <p:nvPr/>
          </p:nvGrpSpPr>
          <p:grpSpPr>
            <a:xfrm>
              <a:off x="2411760" y="5949280"/>
              <a:ext cx="360000" cy="307777"/>
              <a:chOff x="617076" y="2221682"/>
              <a:chExt cx="360000" cy="307777"/>
            </a:xfrm>
          </p:grpSpPr>
          <p:sp>
            <p:nvSpPr>
              <p:cNvPr id="1109" name="Google Shape;1109;p2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4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1" name="Google Shape;1111;p24"/>
          <p:cNvGrpSpPr/>
          <p:nvPr/>
        </p:nvGrpSpPr>
        <p:grpSpPr>
          <a:xfrm>
            <a:off x="1166510" y="2492896"/>
            <a:ext cx="5205690" cy="1671174"/>
            <a:chOff x="1166510" y="2492896"/>
            <a:chExt cx="5205690" cy="1671174"/>
          </a:xfrm>
        </p:grpSpPr>
        <p:grpSp>
          <p:nvGrpSpPr>
            <p:cNvPr id="1112" name="Google Shape;1112;p24"/>
            <p:cNvGrpSpPr/>
            <p:nvPr/>
          </p:nvGrpSpPr>
          <p:grpSpPr>
            <a:xfrm>
              <a:off x="1166510" y="2492896"/>
              <a:ext cx="5205690" cy="1577333"/>
              <a:chOff x="1166510" y="2492896"/>
              <a:chExt cx="5205690" cy="1577333"/>
            </a:xfrm>
          </p:grpSpPr>
          <p:grpSp>
            <p:nvGrpSpPr>
              <p:cNvPr id="1113" name="Google Shape;1113;p24"/>
              <p:cNvGrpSpPr/>
              <p:nvPr/>
            </p:nvGrpSpPr>
            <p:grpSpPr>
              <a:xfrm>
                <a:off x="1166510" y="2492896"/>
                <a:ext cx="5205690" cy="1577333"/>
                <a:chOff x="1166510" y="2492896"/>
                <a:chExt cx="5205690" cy="1577333"/>
              </a:xfrm>
            </p:grpSpPr>
            <p:grpSp>
              <p:nvGrpSpPr>
                <p:cNvPr id="1114" name="Google Shape;1114;p24"/>
                <p:cNvGrpSpPr/>
                <p:nvPr/>
              </p:nvGrpSpPr>
              <p:grpSpPr>
                <a:xfrm>
                  <a:off x="1166510" y="2492896"/>
                  <a:ext cx="5205690" cy="1577333"/>
                  <a:chOff x="1166510" y="2492896"/>
                  <a:chExt cx="5205690" cy="1577333"/>
                </a:xfrm>
              </p:grpSpPr>
              <p:grpSp>
                <p:nvGrpSpPr>
                  <p:cNvPr id="1115" name="Google Shape;1115;p24"/>
                  <p:cNvGrpSpPr/>
                  <p:nvPr/>
                </p:nvGrpSpPr>
                <p:grpSpPr>
                  <a:xfrm>
                    <a:off x="4007858" y="2492896"/>
                    <a:ext cx="2364342" cy="1577333"/>
                    <a:chOff x="4007858" y="2492896"/>
                    <a:chExt cx="2364342" cy="1577333"/>
                  </a:xfrm>
                </p:grpSpPr>
                <p:grpSp>
                  <p:nvGrpSpPr>
                    <p:cNvPr id="1116" name="Google Shape;1116;p24"/>
                    <p:cNvGrpSpPr/>
                    <p:nvPr/>
                  </p:nvGrpSpPr>
                  <p:grpSpPr>
                    <a:xfrm>
                      <a:off x="4708986" y="3299719"/>
                      <a:ext cx="981954" cy="610319"/>
                      <a:chOff x="2069827" y="3176825"/>
                      <a:chExt cx="3847254" cy="1461837"/>
                    </a:xfrm>
                  </p:grpSpPr>
                  <p:grpSp>
                    <p:nvGrpSpPr>
                      <p:cNvPr id="1117" name="Google Shape;1117;p24"/>
                      <p:cNvGrpSpPr/>
                      <p:nvPr/>
                    </p:nvGrpSpPr>
                    <p:grpSpPr>
                      <a:xfrm>
                        <a:off x="3263433" y="3176825"/>
                        <a:ext cx="1416423" cy="1461837"/>
                        <a:chOff x="3263433" y="3176825"/>
                        <a:chExt cx="1416423" cy="1461837"/>
                      </a:xfrm>
                    </p:grpSpPr>
                    <p:grpSp>
                      <p:nvGrpSpPr>
                        <p:cNvPr id="1118" name="Google Shape;1118;p24"/>
                        <p:cNvGrpSpPr/>
                        <p:nvPr/>
                      </p:nvGrpSpPr>
                      <p:grpSpPr>
                        <a:xfrm>
                          <a:off x="3275856" y="3176825"/>
                          <a:ext cx="1404000" cy="1461837"/>
                          <a:chOff x="3275856" y="3176825"/>
                          <a:chExt cx="1584176" cy="1461837"/>
                        </a:xfrm>
                      </p:grpSpPr>
                      <p:sp>
                        <p:nvSpPr>
                          <p:cNvPr id="1119" name="Google Shape;1119;p24"/>
                          <p:cNvSpPr/>
                          <p:nvPr/>
                        </p:nvSpPr>
                        <p:spPr>
                          <a:xfrm>
                            <a:off x="3275856" y="3176825"/>
                            <a:ext cx="1584176" cy="1461837"/>
                          </a:xfrm>
                          <a:prstGeom prst="roundRect">
                            <a:avLst>
                              <a:gd fmla="val 16667" name="adj"/>
                            </a:avLst>
                          </a:prstGeom>
                          <a:noFill/>
                          <a:ln cap="flat" cmpd="sng" w="19050">
                            <a:solidFill>
                              <a:srgbClr val="36609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4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4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cxnSp>
                        <p:nvCxnSpPr>
                          <p:cNvPr id="1120" name="Google Shape;1120;p24"/>
                          <p:cNvCxnSpPr/>
                          <p:nvPr/>
                        </p:nvCxnSpPr>
                        <p:spPr>
                          <a:xfrm>
                            <a:off x="3275856" y="4293096"/>
                            <a:ext cx="1584176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36609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  <p:cxnSp>
                        <p:nvCxnSpPr>
                          <p:cNvPr id="1121" name="Google Shape;1121;p24"/>
                          <p:cNvCxnSpPr/>
                          <p:nvPr/>
                        </p:nvCxnSpPr>
                        <p:spPr>
                          <a:xfrm>
                            <a:off x="3275856" y="3933056"/>
                            <a:ext cx="1584176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36609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</p:grpSp>
                    <p:sp>
                      <p:nvSpPr>
                        <p:cNvPr id="1122" name="Google Shape;1122;p24"/>
                        <p:cNvSpPr txBox="1"/>
                        <p:nvPr/>
                      </p:nvSpPr>
                      <p:spPr>
                        <a:xfrm>
                          <a:off x="3263433" y="3213629"/>
                          <a:ext cx="1355240" cy="611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b="0" i="0" lang="fr-FR" sz="1200" u="none" cap="none" strike="noStrike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60</a:t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cxnSp>
                    <p:nvCxnSpPr>
                      <p:cNvPr id="1123" name="Google Shape;1123;p24"/>
                      <p:cNvCxnSpPr/>
                      <p:nvPr/>
                    </p:nvCxnSpPr>
                    <p:spPr>
                      <a:xfrm>
                        <a:off x="4438647" y="4110980"/>
                        <a:ext cx="1478434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1C9C47"/>
                        </a:solidFill>
                        <a:prstDash val="solid"/>
                        <a:round/>
                        <a:headEnd len="sm" w="sm" type="none"/>
                        <a:tailEnd len="lg" w="lg" type="triangle"/>
                      </a:ln>
                    </p:spPr>
                  </p:cxnSp>
                  <p:cxnSp>
                    <p:nvCxnSpPr>
                      <p:cNvPr id="1124" name="Google Shape;1124;p24"/>
                      <p:cNvCxnSpPr/>
                      <p:nvPr/>
                    </p:nvCxnSpPr>
                    <p:spPr>
                      <a:xfrm rot="10800000">
                        <a:off x="2069827" y="4437111"/>
                        <a:ext cx="1478434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B105C3"/>
                        </a:solidFill>
                        <a:prstDash val="solid"/>
                        <a:round/>
                        <a:headEnd len="sm" w="sm" type="none"/>
                        <a:tailEnd len="lg" w="lg" type="triangle"/>
                      </a:ln>
                    </p:spPr>
                  </p:cxnSp>
                </p:grpSp>
                <p:grpSp>
                  <p:nvGrpSpPr>
                    <p:cNvPr id="1125" name="Google Shape;1125;p24"/>
                    <p:cNvGrpSpPr/>
                    <p:nvPr/>
                  </p:nvGrpSpPr>
                  <p:grpSpPr>
                    <a:xfrm>
                      <a:off x="4007858" y="3296612"/>
                      <a:ext cx="1013040" cy="773617"/>
                      <a:chOff x="4007858" y="3296612"/>
                      <a:chExt cx="1013040" cy="773617"/>
                    </a:xfrm>
                  </p:grpSpPr>
                  <p:grpSp>
                    <p:nvGrpSpPr>
                      <p:cNvPr id="1126" name="Google Shape;1126;p24"/>
                      <p:cNvGrpSpPr/>
                      <p:nvPr/>
                    </p:nvGrpSpPr>
                    <p:grpSpPr>
                      <a:xfrm>
                        <a:off x="4343594" y="3296612"/>
                        <a:ext cx="361521" cy="610319"/>
                        <a:chOff x="3263433" y="3176825"/>
                        <a:chExt cx="1416423" cy="1461837"/>
                      </a:xfrm>
                    </p:grpSpPr>
                    <p:grpSp>
                      <p:nvGrpSpPr>
                        <p:cNvPr id="1127" name="Google Shape;1127;p24"/>
                        <p:cNvGrpSpPr/>
                        <p:nvPr/>
                      </p:nvGrpSpPr>
                      <p:grpSpPr>
                        <a:xfrm>
                          <a:off x="3275856" y="3176825"/>
                          <a:ext cx="1404000" cy="1461837"/>
                          <a:chOff x="3275856" y="3176825"/>
                          <a:chExt cx="1584176" cy="1461837"/>
                        </a:xfrm>
                      </p:grpSpPr>
                      <p:sp>
                        <p:nvSpPr>
                          <p:cNvPr id="1128" name="Google Shape;1128;p24"/>
                          <p:cNvSpPr/>
                          <p:nvPr/>
                        </p:nvSpPr>
                        <p:spPr>
                          <a:xfrm>
                            <a:off x="3275856" y="3176825"/>
                            <a:ext cx="1584176" cy="1461837"/>
                          </a:xfrm>
                          <a:prstGeom prst="roundRect">
                            <a:avLst>
                              <a:gd fmla="val 16667" name="adj"/>
                            </a:avLst>
                          </a:prstGeom>
                          <a:noFill/>
                          <a:ln cap="flat" cmpd="sng" w="19050">
                            <a:solidFill>
                              <a:srgbClr val="36609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4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4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cxnSp>
                        <p:nvCxnSpPr>
                          <p:cNvPr id="1129" name="Google Shape;1129;p24"/>
                          <p:cNvCxnSpPr/>
                          <p:nvPr/>
                        </p:nvCxnSpPr>
                        <p:spPr>
                          <a:xfrm>
                            <a:off x="3275856" y="4293096"/>
                            <a:ext cx="1584176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36609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  <p:cxnSp>
                        <p:nvCxnSpPr>
                          <p:cNvPr id="1130" name="Google Shape;1130;p24"/>
                          <p:cNvCxnSpPr/>
                          <p:nvPr/>
                        </p:nvCxnSpPr>
                        <p:spPr>
                          <a:xfrm>
                            <a:off x="3275856" y="3933056"/>
                            <a:ext cx="1584176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36609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</p:grpSp>
                    <p:sp>
                      <p:nvSpPr>
                        <p:cNvPr id="1131" name="Google Shape;1131;p24"/>
                        <p:cNvSpPr txBox="1"/>
                        <p:nvPr/>
                      </p:nvSpPr>
                      <p:spPr>
                        <a:xfrm>
                          <a:off x="3263433" y="3213629"/>
                          <a:ext cx="1355240" cy="611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b="0" i="0" lang="fr-FR" sz="1200" u="none" cap="none" strike="noStrike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20</a:t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cxnSp>
                    <p:nvCxnSpPr>
                      <p:cNvPr id="1132" name="Google Shape;1132;p24"/>
                      <p:cNvCxnSpPr/>
                      <p:nvPr/>
                    </p:nvCxnSpPr>
                    <p:spPr>
                      <a:xfrm>
                        <a:off x="4643550" y="3686623"/>
                        <a:ext cx="377348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1C9C47"/>
                        </a:solidFill>
                        <a:prstDash val="solid"/>
                        <a:round/>
                        <a:headEnd len="sm" w="sm" type="none"/>
                        <a:tailEnd len="lg" w="lg" type="triangle"/>
                      </a:ln>
                    </p:spPr>
                  </p:cxnSp>
                  <p:grpSp>
                    <p:nvGrpSpPr>
                      <p:cNvPr id="1133" name="Google Shape;1133;p24"/>
                      <p:cNvGrpSpPr/>
                      <p:nvPr/>
                    </p:nvGrpSpPr>
                    <p:grpSpPr>
                      <a:xfrm>
                        <a:off x="4007858" y="3884105"/>
                        <a:ext cx="425116" cy="186124"/>
                        <a:chOff x="1132986" y="5132314"/>
                        <a:chExt cx="486686" cy="236953"/>
                      </a:xfrm>
                    </p:grpSpPr>
                    <p:cxnSp>
                      <p:nvCxnSpPr>
                        <p:cNvPr id="1134" name="Google Shape;1134;p24"/>
                        <p:cNvCxnSpPr/>
                        <p:nvPr/>
                      </p:nvCxnSpPr>
                      <p:spPr>
                        <a:xfrm rot="10800000">
                          <a:off x="1259672" y="5132314"/>
                          <a:ext cx="360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B105C3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grpSp>
                      <p:nvGrpSpPr>
                        <p:cNvPr id="1135" name="Google Shape;1135;p24"/>
                        <p:cNvGrpSpPr/>
                        <p:nvPr/>
                      </p:nvGrpSpPr>
                      <p:grpSpPr>
                        <a:xfrm>
                          <a:off x="1132986" y="5134778"/>
                          <a:ext cx="261136" cy="234489"/>
                          <a:chOff x="7445891" y="4850694"/>
                          <a:chExt cx="261136" cy="234489"/>
                        </a:xfrm>
                      </p:grpSpPr>
                      <p:cxnSp>
                        <p:nvCxnSpPr>
                          <p:cNvPr id="1136" name="Google Shape;1136;p24"/>
                          <p:cNvCxnSpPr/>
                          <p:nvPr/>
                        </p:nvCxnSpPr>
                        <p:spPr>
                          <a:xfrm rot="5400000">
                            <a:off x="7507626" y="4922694"/>
                            <a:ext cx="1440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B105C3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  <p:cxnSp>
                        <p:nvCxnSpPr>
                          <p:cNvPr id="1137" name="Google Shape;1137;p24"/>
                          <p:cNvCxnSpPr/>
                          <p:nvPr/>
                        </p:nvCxnSpPr>
                        <p:spPr>
                          <a:xfrm>
                            <a:off x="7491027" y="4997353"/>
                            <a:ext cx="2160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B105C3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  <p:cxnSp>
                        <p:nvCxnSpPr>
                          <p:cNvPr id="1138" name="Google Shape;1138;p24"/>
                          <p:cNvCxnSpPr/>
                          <p:nvPr/>
                        </p:nvCxnSpPr>
                        <p:spPr>
                          <a:xfrm rot="7380000">
                            <a:off x="7421302" y="5039413"/>
                            <a:ext cx="1080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B105C3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  <p:cxnSp>
                        <p:nvCxnSpPr>
                          <p:cNvPr id="1139" name="Google Shape;1139;p24"/>
                          <p:cNvCxnSpPr/>
                          <p:nvPr/>
                        </p:nvCxnSpPr>
                        <p:spPr>
                          <a:xfrm rot="7380000">
                            <a:off x="7618837" y="5039895"/>
                            <a:ext cx="1080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B105C3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  <p:cxnSp>
                        <p:nvCxnSpPr>
                          <p:cNvPr id="1140" name="Google Shape;1140;p24"/>
                          <p:cNvCxnSpPr/>
                          <p:nvPr/>
                        </p:nvCxnSpPr>
                        <p:spPr>
                          <a:xfrm rot="7380000">
                            <a:off x="7480687" y="5039895"/>
                            <a:ext cx="1080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B105C3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  <p:cxnSp>
                        <p:nvCxnSpPr>
                          <p:cNvPr id="1141" name="Google Shape;1141;p24"/>
                          <p:cNvCxnSpPr/>
                          <p:nvPr/>
                        </p:nvCxnSpPr>
                        <p:spPr>
                          <a:xfrm rot="7380000">
                            <a:off x="7546266" y="5039413"/>
                            <a:ext cx="1080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B105C3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</p:grpSp>
                  </p:grpSp>
                </p:grpSp>
                <p:grpSp>
                  <p:nvGrpSpPr>
                    <p:cNvPr id="1142" name="Google Shape;1142;p24"/>
                    <p:cNvGrpSpPr/>
                    <p:nvPr/>
                  </p:nvGrpSpPr>
                  <p:grpSpPr>
                    <a:xfrm>
                      <a:off x="5387918" y="3296612"/>
                      <a:ext cx="981954" cy="610319"/>
                      <a:chOff x="4527948" y="3012046"/>
                      <a:chExt cx="1124172" cy="776994"/>
                    </a:xfrm>
                  </p:grpSpPr>
                  <p:cxnSp>
                    <p:nvCxnSpPr>
                      <p:cNvPr id="1143" name="Google Shape;1143;p24"/>
                      <p:cNvCxnSpPr/>
                      <p:nvPr/>
                    </p:nvCxnSpPr>
                    <p:spPr>
                      <a:xfrm rot="10800000">
                        <a:off x="4527948" y="3681912"/>
                        <a:ext cx="432000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B105C3"/>
                        </a:solidFill>
                        <a:prstDash val="solid"/>
                        <a:round/>
                        <a:headEnd len="sm" w="sm" type="none"/>
                        <a:tailEnd len="lg" w="lg" type="triangle"/>
                      </a:ln>
                    </p:spPr>
                  </p:cxnSp>
                  <p:grpSp>
                    <p:nvGrpSpPr>
                      <p:cNvPr id="1144" name="Google Shape;1144;p24"/>
                      <p:cNvGrpSpPr/>
                      <p:nvPr/>
                    </p:nvGrpSpPr>
                    <p:grpSpPr>
                      <a:xfrm>
                        <a:off x="4876721" y="3012046"/>
                        <a:ext cx="413880" cy="776994"/>
                        <a:chOff x="3263433" y="3176825"/>
                        <a:chExt cx="1416423" cy="1461837"/>
                      </a:xfrm>
                    </p:grpSpPr>
                    <p:grpSp>
                      <p:nvGrpSpPr>
                        <p:cNvPr id="1145" name="Google Shape;1145;p24"/>
                        <p:cNvGrpSpPr/>
                        <p:nvPr/>
                      </p:nvGrpSpPr>
                      <p:grpSpPr>
                        <a:xfrm>
                          <a:off x="3275856" y="3176825"/>
                          <a:ext cx="1404000" cy="1461837"/>
                          <a:chOff x="3275856" y="3176825"/>
                          <a:chExt cx="1584176" cy="1461837"/>
                        </a:xfrm>
                      </p:grpSpPr>
                      <p:sp>
                        <p:nvSpPr>
                          <p:cNvPr id="1146" name="Google Shape;1146;p24"/>
                          <p:cNvSpPr/>
                          <p:nvPr/>
                        </p:nvSpPr>
                        <p:spPr>
                          <a:xfrm>
                            <a:off x="3275856" y="3176825"/>
                            <a:ext cx="1584176" cy="1461837"/>
                          </a:xfrm>
                          <a:prstGeom prst="roundRect">
                            <a:avLst>
                              <a:gd fmla="val 16667" name="adj"/>
                            </a:avLst>
                          </a:prstGeom>
                          <a:noFill/>
                          <a:ln cap="flat" cmpd="sng" w="19050">
                            <a:solidFill>
                              <a:srgbClr val="36609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4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4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cxnSp>
                        <p:nvCxnSpPr>
                          <p:cNvPr id="1147" name="Google Shape;1147;p24"/>
                          <p:cNvCxnSpPr/>
                          <p:nvPr/>
                        </p:nvCxnSpPr>
                        <p:spPr>
                          <a:xfrm>
                            <a:off x="3275856" y="4293096"/>
                            <a:ext cx="1584176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36609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  <p:cxnSp>
                        <p:nvCxnSpPr>
                          <p:cNvPr id="1148" name="Google Shape;1148;p24"/>
                          <p:cNvCxnSpPr/>
                          <p:nvPr/>
                        </p:nvCxnSpPr>
                        <p:spPr>
                          <a:xfrm>
                            <a:off x="3275856" y="3933056"/>
                            <a:ext cx="1584176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36609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</p:grpSp>
                    <p:sp>
                      <p:nvSpPr>
                        <p:cNvPr id="1149" name="Google Shape;1149;p24"/>
                        <p:cNvSpPr txBox="1"/>
                        <p:nvPr/>
                      </p:nvSpPr>
                      <p:spPr>
                        <a:xfrm>
                          <a:off x="3263433" y="3213630"/>
                          <a:ext cx="1355240" cy="611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b="0" i="0" lang="fr-FR" sz="1200" u="none" cap="none" strike="noStrike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50</a:t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150" name="Google Shape;1150;p24"/>
                      <p:cNvGrpSpPr/>
                      <p:nvPr/>
                    </p:nvGrpSpPr>
                    <p:grpSpPr>
                      <a:xfrm>
                        <a:off x="5168504" y="3502972"/>
                        <a:ext cx="483616" cy="234489"/>
                        <a:chOff x="7223411" y="4850694"/>
                        <a:chExt cx="483616" cy="234489"/>
                      </a:xfrm>
                    </p:grpSpPr>
                    <p:cxnSp>
                      <p:nvCxnSpPr>
                        <p:cNvPr id="1151" name="Google Shape;1151;p24"/>
                        <p:cNvCxnSpPr/>
                        <p:nvPr/>
                      </p:nvCxnSpPr>
                      <p:spPr>
                        <a:xfrm>
                          <a:off x="7223411" y="4859242"/>
                          <a:ext cx="36000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1C9C47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grpSp>
                      <p:nvGrpSpPr>
                        <p:cNvPr id="1152" name="Google Shape;1152;p24"/>
                        <p:cNvGrpSpPr/>
                        <p:nvPr/>
                      </p:nvGrpSpPr>
                      <p:grpSpPr>
                        <a:xfrm>
                          <a:off x="7445891" y="4850694"/>
                          <a:ext cx="261136" cy="234489"/>
                          <a:chOff x="7445891" y="4850694"/>
                          <a:chExt cx="261136" cy="234489"/>
                        </a:xfrm>
                      </p:grpSpPr>
                      <p:cxnSp>
                        <p:nvCxnSpPr>
                          <p:cNvPr id="1153" name="Google Shape;1153;p24"/>
                          <p:cNvCxnSpPr/>
                          <p:nvPr/>
                        </p:nvCxnSpPr>
                        <p:spPr>
                          <a:xfrm rot="5400000">
                            <a:off x="7507626" y="4922694"/>
                            <a:ext cx="1440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1C9C47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  <p:cxnSp>
                        <p:nvCxnSpPr>
                          <p:cNvPr id="1154" name="Google Shape;1154;p24"/>
                          <p:cNvCxnSpPr/>
                          <p:nvPr/>
                        </p:nvCxnSpPr>
                        <p:spPr>
                          <a:xfrm>
                            <a:off x="7491027" y="4997353"/>
                            <a:ext cx="2160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1C9C47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  <p:cxnSp>
                        <p:nvCxnSpPr>
                          <p:cNvPr id="1155" name="Google Shape;1155;p24"/>
                          <p:cNvCxnSpPr/>
                          <p:nvPr/>
                        </p:nvCxnSpPr>
                        <p:spPr>
                          <a:xfrm rot="7380000">
                            <a:off x="7421302" y="5039413"/>
                            <a:ext cx="1080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1C9C47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  <p:cxnSp>
                        <p:nvCxnSpPr>
                          <p:cNvPr id="1156" name="Google Shape;1156;p24"/>
                          <p:cNvCxnSpPr/>
                          <p:nvPr/>
                        </p:nvCxnSpPr>
                        <p:spPr>
                          <a:xfrm rot="7380000">
                            <a:off x="7618837" y="5039895"/>
                            <a:ext cx="1080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1C9C47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  <p:cxnSp>
                        <p:nvCxnSpPr>
                          <p:cNvPr id="1157" name="Google Shape;1157;p24"/>
                          <p:cNvCxnSpPr/>
                          <p:nvPr/>
                        </p:nvCxnSpPr>
                        <p:spPr>
                          <a:xfrm rot="7380000">
                            <a:off x="7480687" y="5039895"/>
                            <a:ext cx="1080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1C9C47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  <p:cxnSp>
                        <p:nvCxnSpPr>
                          <p:cNvPr id="1158" name="Google Shape;1158;p24"/>
                          <p:cNvCxnSpPr/>
                          <p:nvPr/>
                        </p:nvCxnSpPr>
                        <p:spPr>
                          <a:xfrm rot="7380000">
                            <a:off x="7546266" y="5039413"/>
                            <a:ext cx="1080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19050">
                            <a:solidFill>
                              <a:srgbClr val="1C9C47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</p:cxnSp>
                    </p:grpSp>
                  </p:grpSp>
                </p:grpSp>
                <p:grpSp>
                  <p:nvGrpSpPr>
                    <p:cNvPr id="1159" name="Google Shape;1159;p24"/>
                    <p:cNvGrpSpPr/>
                    <p:nvPr/>
                  </p:nvGrpSpPr>
                  <p:grpSpPr>
                    <a:xfrm>
                      <a:off x="4384363" y="2492896"/>
                      <a:ext cx="1234570" cy="656796"/>
                      <a:chOff x="2558718" y="1988840"/>
                      <a:chExt cx="1413375" cy="836163"/>
                    </a:xfrm>
                  </p:grpSpPr>
                  <p:grpSp>
                    <p:nvGrpSpPr>
                      <p:cNvPr id="1160" name="Google Shape;1160;p24"/>
                      <p:cNvGrpSpPr/>
                      <p:nvPr/>
                    </p:nvGrpSpPr>
                    <p:grpSpPr>
                      <a:xfrm>
                        <a:off x="3268219" y="2321946"/>
                        <a:ext cx="410250" cy="360000"/>
                        <a:chOff x="3268219" y="2321946"/>
                        <a:chExt cx="410250" cy="360000"/>
                      </a:xfrm>
                    </p:grpSpPr>
                    <p:sp>
                      <p:nvSpPr>
                        <p:cNvPr id="1161" name="Google Shape;1161;p24"/>
                        <p:cNvSpPr/>
                        <p:nvPr/>
                      </p:nvSpPr>
                      <p:spPr>
                        <a:xfrm>
                          <a:off x="3268219" y="2321946"/>
                          <a:ext cx="410250" cy="360000"/>
                        </a:xfrm>
                        <a:prstGeom prst="roundRect">
                          <a:avLst>
                            <a:gd fmla="val 16667" name="adj"/>
                          </a:avLst>
                        </a:prstGeom>
                        <a:noFill/>
                        <a:ln cap="flat" cmpd="sng" w="19050">
                          <a:solidFill>
                            <a:srgbClr val="36609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cxnSp>
                      <p:nvCxnSpPr>
                        <p:cNvPr id="1162" name="Google Shape;1162;p24"/>
                        <p:cNvCxnSpPr/>
                        <p:nvPr/>
                      </p:nvCxnSpPr>
                      <p:spPr>
                        <a:xfrm>
                          <a:off x="3268219" y="2510151"/>
                          <a:ext cx="410250" cy="0"/>
                        </a:xfrm>
                        <a:prstGeom prst="straightConnector1">
                          <a:avLst/>
                        </a:prstGeom>
                        <a:noFill/>
                        <a:ln cap="flat" cmpd="sng" w="19050">
                          <a:solidFill>
                            <a:srgbClr val="36609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  <p:sp>
                    <p:nvSpPr>
                      <p:cNvPr id="1163" name="Google Shape;1163;p24"/>
                      <p:cNvSpPr txBox="1"/>
                      <p:nvPr/>
                    </p:nvSpPr>
                    <p:spPr>
                      <a:xfrm>
                        <a:off x="2558718" y="2059450"/>
                        <a:ext cx="1043952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b="0" i="0" lang="fr-FR" sz="1200" u="none" cap="none" strike="noStrike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tete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64" name="Google Shape;1164;p24"/>
                      <p:cNvSpPr txBox="1"/>
                      <p:nvPr/>
                    </p:nvSpPr>
                    <p:spPr>
                      <a:xfrm>
                        <a:off x="2568353" y="2472357"/>
                        <a:ext cx="887359" cy="352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b="0" i="0" lang="fr-FR" sz="1200" u="none" cap="none" strike="noStrike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queu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65" name="Google Shape;1165;p24"/>
                      <p:cNvSpPr txBox="1"/>
                      <p:nvPr/>
                    </p:nvSpPr>
                    <p:spPr>
                      <a:xfrm>
                        <a:off x="3588789" y="1988840"/>
                        <a:ext cx="383304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600"/>
                          <a:buFont typeface="Arial"/>
                          <a:buNone/>
                        </a:pPr>
                        <a:r>
                          <a:rPr b="0" i="0" lang="fr-FR" sz="1600" u="none" cap="none" strike="noStrike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L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166" name="Google Shape;1166;p24"/>
                    <p:cNvSpPr/>
                    <p:nvPr/>
                  </p:nvSpPr>
                  <p:spPr>
                    <a:xfrm>
                      <a:off x="4063834" y="2854293"/>
                      <a:ext cx="986852" cy="569626"/>
                    </a:xfrm>
                    <a:custGeom>
                      <a:rect b="b" l="l" r="r" t="t"/>
                      <a:pathLst>
                        <a:path extrusionOk="0" h="569626" w="986852">
                          <a:moveTo>
                            <a:pt x="986852" y="0"/>
                          </a:moveTo>
                          <a:cubicBezTo>
                            <a:pt x="610849" y="34977"/>
                            <a:pt x="234846" y="69954"/>
                            <a:pt x="117423" y="164892"/>
                          </a:cubicBezTo>
                          <a:cubicBezTo>
                            <a:pt x="0" y="259830"/>
                            <a:pt x="141157" y="414728"/>
                            <a:pt x="282314" y="569626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7" name="Google Shape;1167;p24"/>
                    <p:cNvSpPr/>
                    <p:nvPr/>
                  </p:nvSpPr>
                  <p:spPr>
                    <a:xfrm flipH="1">
                      <a:off x="5292200" y="2939934"/>
                      <a:ext cx="1080000" cy="540000"/>
                    </a:xfrm>
                    <a:custGeom>
                      <a:rect b="b" l="l" r="r" t="t"/>
                      <a:pathLst>
                        <a:path extrusionOk="0" h="569626" w="986852">
                          <a:moveTo>
                            <a:pt x="986852" y="0"/>
                          </a:moveTo>
                          <a:cubicBezTo>
                            <a:pt x="610849" y="34977"/>
                            <a:pt x="234846" y="69954"/>
                            <a:pt x="117423" y="164892"/>
                          </a:cubicBezTo>
                          <a:cubicBezTo>
                            <a:pt x="0" y="259830"/>
                            <a:pt x="141157" y="414728"/>
                            <a:pt x="282314" y="569626"/>
                          </a:cubicBezTo>
                        </a:path>
                      </a:pathLst>
                    </a:cu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168" name="Google Shape;1168;p24"/>
                  <p:cNvGrpSpPr/>
                  <p:nvPr/>
                </p:nvGrpSpPr>
                <p:grpSpPr>
                  <a:xfrm>
                    <a:off x="1166510" y="3071408"/>
                    <a:ext cx="2037338" cy="816972"/>
                    <a:chOff x="1166510" y="3071408"/>
                    <a:chExt cx="2037338" cy="816972"/>
                  </a:xfrm>
                </p:grpSpPr>
                <p:grpSp>
                  <p:nvGrpSpPr>
                    <p:cNvPr id="1169" name="Google Shape;1169;p24"/>
                    <p:cNvGrpSpPr/>
                    <p:nvPr/>
                  </p:nvGrpSpPr>
                  <p:grpSpPr>
                    <a:xfrm>
                      <a:off x="1166510" y="3265239"/>
                      <a:ext cx="360000" cy="307777"/>
                      <a:chOff x="617076" y="2221682"/>
                      <a:chExt cx="360000" cy="307777"/>
                    </a:xfrm>
                  </p:grpSpPr>
                  <p:sp>
                    <p:nvSpPr>
                      <p:cNvPr id="1170" name="Google Shape;1170;p24"/>
                      <p:cNvSpPr/>
                      <p:nvPr/>
                    </p:nvSpPr>
                    <p:spPr>
                      <a:xfrm>
                        <a:off x="683568" y="2276872"/>
                        <a:ext cx="216024" cy="21600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cap="flat" cmpd="sng" w="25400">
                        <a:solidFill>
                          <a:srgbClr val="C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71" name="Google Shape;1171;p24"/>
                      <p:cNvSpPr txBox="1"/>
                      <p:nvPr/>
                    </p:nvSpPr>
                    <p:spPr>
                      <a:xfrm>
                        <a:off x="617076" y="2221682"/>
                        <a:ext cx="360000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b="1" i="0" lang="fr-FR" sz="14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1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172" name="Google Shape;1172;p24"/>
                    <p:cNvGrpSpPr/>
                    <p:nvPr/>
                  </p:nvGrpSpPr>
                  <p:grpSpPr>
                    <a:xfrm>
                      <a:off x="2845498" y="3278061"/>
                      <a:ext cx="358350" cy="610319"/>
                      <a:chOff x="3275856" y="3176825"/>
                      <a:chExt cx="1584176" cy="1461837"/>
                    </a:xfrm>
                  </p:grpSpPr>
                  <p:sp>
                    <p:nvSpPr>
                      <p:cNvPr id="1173" name="Google Shape;1173;p24"/>
                      <p:cNvSpPr/>
                      <p:nvPr/>
                    </p:nvSpPr>
                    <p:spPr>
                      <a:xfrm>
                        <a:off x="3275856" y="3176825"/>
                        <a:ext cx="1584176" cy="1461837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noFill/>
                      <a:ln cap="flat" cmpd="sng" w="19050">
                        <a:solidFill>
                          <a:srgbClr val="C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1174" name="Google Shape;1174;p24"/>
                      <p:cNvCxnSpPr/>
                      <p:nvPr/>
                    </p:nvCxnSpPr>
                    <p:spPr>
                      <a:xfrm>
                        <a:off x="3275856" y="4293096"/>
                        <a:ext cx="1584176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C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175" name="Google Shape;1175;p24"/>
                      <p:cNvCxnSpPr/>
                      <p:nvPr/>
                    </p:nvCxnSpPr>
                    <p:spPr>
                      <a:xfrm>
                        <a:off x="3275856" y="3933056"/>
                        <a:ext cx="1584176" cy="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rgbClr val="C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1176" name="Google Shape;1176;p24"/>
                    <p:cNvSpPr/>
                    <p:nvPr/>
                  </p:nvSpPr>
                  <p:spPr>
                    <a:xfrm>
                      <a:off x="2162994" y="3320463"/>
                      <a:ext cx="365523" cy="180545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177" name="Google Shape;1177;p24"/>
                    <p:cNvCxnSpPr/>
                    <p:nvPr/>
                  </p:nvCxnSpPr>
                  <p:spPr>
                    <a:xfrm>
                      <a:off x="2462202" y="3410693"/>
                      <a:ext cx="384761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lg" w="lg" type="triangle"/>
                    </a:ln>
                  </p:spPr>
                </p:cxnSp>
                <p:sp>
                  <p:nvSpPr>
                    <p:cNvPr id="1178" name="Google Shape;1178;p24"/>
                    <p:cNvSpPr txBox="1"/>
                    <p:nvPr/>
                  </p:nvSpPr>
                  <p:spPr>
                    <a:xfrm>
                      <a:off x="1834215" y="3071408"/>
                      <a:ext cx="513071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fr-FR" sz="12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nouv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179" name="Google Shape;1179;p24"/>
                    <p:cNvGrpSpPr/>
                    <p:nvPr/>
                  </p:nvGrpSpPr>
                  <p:grpSpPr>
                    <a:xfrm>
                      <a:off x="1439512" y="3265239"/>
                      <a:ext cx="360000" cy="307777"/>
                      <a:chOff x="617076" y="2221682"/>
                      <a:chExt cx="360000" cy="307777"/>
                    </a:xfrm>
                  </p:grpSpPr>
                  <p:sp>
                    <p:nvSpPr>
                      <p:cNvPr id="1180" name="Google Shape;1180;p24"/>
                      <p:cNvSpPr/>
                      <p:nvPr/>
                    </p:nvSpPr>
                    <p:spPr>
                      <a:xfrm>
                        <a:off x="683568" y="2276872"/>
                        <a:ext cx="216024" cy="21600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cap="flat" cmpd="sng" w="25400">
                        <a:solidFill>
                          <a:srgbClr val="C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81" name="Google Shape;1181;p24"/>
                      <p:cNvSpPr txBox="1"/>
                      <p:nvPr/>
                    </p:nvSpPr>
                    <p:spPr>
                      <a:xfrm>
                        <a:off x="617076" y="2221682"/>
                        <a:ext cx="360000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b="1" i="0" lang="fr-FR" sz="14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2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182" name="Google Shape;1182;p24"/>
                    <p:cNvSpPr txBox="1"/>
                    <p:nvPr/>
                  </p:nvSpPr>
                  <p:spPr>
                    <a:xfrm>
                      <a:off x="2842327" y="3293427"/>
                      <a:ext cx="345905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fr-FR" sz="12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1183" name="Google Shape;1183;p24"/>
                <p:cNvGrpSpPr/>
                <p:nvPr/>
              </p:nvGrpSpPr>
              <p:grpSpPr>
                <a:xfrm>
                  <a:off x="1697564" y="3272936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1184" name="Google Shape;1184;p24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 cap="flat" cmpd="sng" w="2540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5" name="Google Shape;1185;p24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1" i="0" lang="fr-FR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86" name="Google Shape;1186;p24"/>
                <p:cNvGrpSpPr/>
                <p:nvPr/>
              </p:nvGrpSpPr>
              <p:grpSpPr>
                <a:xfrm>
                  <a:off x="2528605" y="3812097"/>
                  <a:ext cx="425116" cy="186124"/>
                  <a:chOff x="1132986" y="5132314"/>
                  <a:chExt cx="486686" cy="236953"/>
                </a:xfrm>
              </p:grpSpPr>
              <p:cxnSp>
                <p:nvCxnSpPr>
                  <p:cNvPr id="1187" name="Google Shape;1187;p24"/>
                  <p:cNvCxnSpPr/>
                  <p:nvPr/>
                </p:nvCxnSpPr>
                <p:spPr>
                  <a:xfrm rot="10800000">
                    <a:off x="1259672" y="5132314"/>
                    <a:ext cx="36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188" name="Google Shape;1188;p24"/>
                  <p:cNvGrpSpPr/>
                  <p:nvPr/>
                </p:nvGrpSpPr>
                <p:grpSpPr>
                  <a:xfrm>
                    <a:off x="1132986" y="5134778"/>
                    <a:ext cx="261136" cy="234489"/>
                    <a:chOff x="7445891" y="4850694"/>
                    <a:chExt cx="261136" cy="234489"/>
                  </a:xfrm>
                </p:grpSpPr>
                <p:cxnSp>
                  <p:nvCxnSpPr>
                    <p:cNvPr id="1189" name="Google Shape;1189;p24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90" name="Google Shape;1190;p24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91" name="Google Shape;1191;p24"/>
                    <p:cNvCxnSpPr/>
                    <p:nvPr/>
                  </p:nvCxnSpPr>
                  <p:spPr>
                    <a:xfrm rot="7380000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92" name="Google Shape;1192;p24"/>
                    <p:cNvCxnSpPr/>
                    <p:nvPr/>
                  </p:nvCxnSpPr>
                  <p:spPr>
                    <a:xfrm rot="7380000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93" name="Google Shape;1193;p24"/>
                    <p:cNvCxnSpPr/>
                    <p:nvPr/>
                  </p:nvCxnSpPr>
                  <p:spPr>
                    <a:xfrm rot="7380000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194" name="Google Shape;1194;p24"/>
                    <p:cNvCxnSpPr/>
                    <p:nvPr/>
                  </p:nvCxnSpPr>
                  <p:spPr>
                    <a:xfrm rot="7380000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cxnSp>
            <p:nvCxnSpPr>
              <p:cNvPr id="1195" name="Google Shape;1195;p24"/>
              <p:cNvCxnSpPr/>
              <p:nvPr/>
            </p:nvCxnSpPr>
            <p:spPr>
              <a:xfrm>
                <a:off x="3131839" y="3675004"/>
                <a:ext cx="1224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1196" name="Google Shape;1196;p24"/>
              <p:cNvGrpSpPr/>
              <p:nvPr/>
            </p:nvGrpSpPr>
            <p:grpSpPr>
              <a:xfrm>
                <a:off x="3419912" y="3337247"/>
                <a:ext cx="360000" cy="307777"/>
                <a:chOff x="617076" y="2221682"/>
                <a:chExt cx="360000" cy="307777"/>
              </a:xfrm>
            </p:grpSpPr>
            <p:sp>
              <p:nvSpPr>
                <p:cNvPr id="1197" name="Google Shape;1197;p24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24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99" name="Google Shape;1199;p24"/>
            <p:cNvGrpSpPr/>
            <p:nvPr/>
          </p:nvGrpSpPr>
          <p:grpSpPr>
            <a:xfrm>
              <a:off x="4022974" y="3948070"/>
              <a:ext cx="180000" cy="216000"/>
              <a:chOff x="3764922" y="4422146"/>
              <a:chExt cx="180000" cy="216000"/>
            </a:xfrm>
          </p:grpSpPr>
          <p:cxnSp>
            <p:nvCxnSpPr>
              <p:cNvPr id="1200" name="Google Shape;1200;p24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1" name="Google Shape;1201;p24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02" name="Google Shape;1202;p24"/>
            <p:cNvCxnSpPr/>
            <p:nvPr/>
          </p:nvCxnSpPr>
          <p:spPr>
            <a:xfrm rot="10800000">
              <a:off x="3218838" y="3819020"/>
              <a:ext cx="1188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1203" name="Google Shape;1203;p24"/>
            <p:cNvGrpSpPr/>
            <p:nvPr/>
          </p:nvGrpSpPr>
          <p:grpSpPr>
            <a:xfrm>
              <a:off x="3635936" y="3841303"/>
              <a:ext cx="360000" cy="307777"/>
              <a:chOff x="617076" y="2221682"/>
              <a:chExt cx="360000" cy="307777"/>
            </a:xfrm>
          </p:grpSpPr>
          <p:sp>
            <p:nvSpPr>
              <p:cNvPr id="1204" name="Google Shape;1204;p2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4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6" name="Google Shape;1206;p24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5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1214" name="Google Shape;1214;p25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215" name="Google Shape;12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6" name="Google Shape;1216;p25"/>
          <p:cNvGrpSpPr/>
          <p:nvPr/>
        </p:nvGrpSpPr>
        <p:grpSpPr>
          <a:xfrm>
            <a:off x="2339752" y="4293096"/>
            <a:ext cx="4176464" cy="2448272"/>
            <a:chOff x="467544" y="2636912"/>
            <a:chExt cx="4176464" cy="2448272"/>
          </a:xfrm>
        </p:grpSpPr>
        <p:sp>
          <p:nvSpPr>
            <p:cNvPr id="1217" name="Google Shape;1217;p25"/>
            <p:cNvSpPr/>
            <p:nvPr/>
          </p:nvSpPr>
          <p:spPr>
            <a:xfrm>
              <a:off x="467544" y="2636912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30;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L.tete;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-&gt; pred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1218" name="Google Shape;1218;p25"/>
            <p:cNvGrpSpPr/>
            <p:nvPr/>
          </p:nvGrpSpPr>
          <p:grpSpPr>
            <a:xfrm>
              <a:off x="534829" y="2689175"/>
              <a:ext cx="360000" cy="307777"/>
              <a:chOff x="617076" y="2221682"/>
              <a:chExt cx="360000" cy="307777"/>
            </a:xfrm>
          </p:grpSpPr>
          <p:sp>
            <p:nvSpPr>
              <p:cNvPr id="1219" name="Google Shape;1219;p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1" name="Google Shape;1221;p25"/>
            <p:cNvGrpSpPr/>
            <p:nvPr/>
          </p:nvGrpSpPr>
          <p:grpSpPr>
            <a:xfrm>
              <a:off x="539552" y="3121223"/>
              <a:ext cx="360000" cy="307777"/>
              <a:chOff x="617076" y="2221682"/>
              <a:chExt cx="360000" cy="307777"/>
            </a:xfrm>
          </p:grpSpPr>
          <p:sp>
            <p:nvSpPr>
              <p:cNvPr id="1222" name="Google Shape;1222;p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4" name="Google Shape;1224;p25"/>
            <p:cNvGrpSpPr/>
            <p:nvPr/>
          </p:nvGrpSpPr>
          <p:grpSpPr>
            <a:xfrm>
              <a:off x="539552" y="3481263"/>
              <a:ext cx="360000" cy="307777"/>
              <a:chOff x="617076" y="2221682"/>
              <a:chExt cx="360000" cy="307777"/>
            </a:xfrm>
          </p:grpSpPr>
          <p:sp>
            <p:nvSpPr>
              <p:cNvPr id="1225" name="Google Shape;1225;p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7" name="Google Shape;1227;p25"/>
            <p:cNvGrpSpPr/>
            <p:nvPr/>
          </p:nvGrpSpPr>
          <p:grpSpPr>
            <a:xfrm>
              <a:off x="539552" y="3913311"/>
              <a:ext cx="360000" cy="307777"/>
              <a:chOff x="617076" y="2221682"/>
              <a:chExt cx="360000" cy="307777"/>
            </a:xfrm>
          </p:grpSpPr>
          <p:sp>
            <p:nvSpPr>
              <p:cNvPr id="1228" name="Google Shape;1228;p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2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0" name="Google Shape;1230;p25"/>
            <p:cNvGrpSpPr/>
            <p:nvPr/>
          </p:nvGrpSpPr>
          <p:grpSpPr>
            <a:xfrm>
              <a:off x="539552" y="4293096"/>
              <a:ext cx="360000" cy="307777"/>
              <a:chOff x="617076" y="2221682"/>
              <a:chExt cx="360000" cy="307777"/>
            </a:xfrm>
          </p:grpSpPr>
          <p:sp>
            <p:nvSpPr>
              <p:cNvPr id="1231" name="Google Shape;1231;p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3" name="Google Shape;1233;p25"/>
            <p:cNvGrpSpPr/>
            <p:nvPr/>
          </p:nvGrpSpPr>
          <p:grpSpPr>
            <a:xfrm>
              <a:off x="539552" y="4705399"/>
              <a:ext cx="360000" cy="307777"/>
              <a:chOff x="617076" y="2221682"/>
              <a:chExt cx="360000" cy="307777"/>
            </a:xfrm>
          </p:grpSpPr>
          <p:sp>
            <p:nvSpPr>
              <p:cNvPr id="1234" name="Google Shape;1234;p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36" name="Google Shape;1236;p25"/>
          <p:cNvGrpSpPr/>
          <p:nvPr/>
        </p:nvGrpSpPr>
        <p:grpSpPr>
          <a:xfrm>
            <a:off x="1166510" y="2492896"/>
            <a:ext cx="5205690" cy="1671174"/>
            <a:chOff x="1166510" y="2492896"/>
            <a:chExt cx="5205690" cy="1671174"/>
          </a:xfrm>
        </p:grpSpPr>
        <p:grpSp>
          <p:nvGrpSpPr>
            <p:cNvPr id="1237" name="Google Shape;1237;p25"/>
            <p:cNvGrpSpPr/>
            <p:nvPr/>
          </p:nvGrpSpPr>
          <p:grpSpPr>
            <a:xfrm>
              <a:off x="4007858" y="2492896"/>
              <a:ext cx="2364342" cy="1577333"/>
              <a:chOff x="4007858" y="2492896"/>
              <a:chExt cx="2364342" cy="1577333"/>
            </a:xfrm>
          </p:grpSpPr>
          <p:grpSp>
            <p:nvGrpSpPr>
              <p:cNvPr id="1238" name="Google Shape;1238;p25"/>
              <p:cNvGrpSpPr/>
              <p:nvPr/>
            </p:nvGrpSpPr>
            <p:grpSpPr>
              <a:xfrm>
                <a:off x="4708986" y="3299719"/>
                <a:ext cx="981954" cy="610319"/>
                <a:chOff x="2069827" y="3176825"/>
                <a:chExt cx="3847254" cy="1461837"/>
              </a:xfrm>
            </p:grpSpPr>
            <p:grpSp>
              <p:nvGrpSpPr>
                <p:cNvPr id="1239" name="Google Shape;1239;p25"/>
                <p:cNvGrpSpPr/>
                <p:nvPr/>
              </p:nvGrpSpPr>
              <p:grpSpPr>
                <a:xfrm>
                  <a:off x="3263433" y="3176825"/>
                  <a:ext cx="1416423" cy="1461837"/>
                  <a:chOff x="3263433" y="3176825"/>
                  <a:chExt cx="1416423" cy="1461837"/>
                </a:xfrm>
              </p:grpSpPr>
              <p:grpSp>
                <p:nvGrpSpPr>
                  <p:cNvPr id="1240" name="Google Shape;1240;p25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1241" name="Google Shape;1241;p25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242" name="Google Shape;1242;p25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43" name="Google Shape;1243;p25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244" name="Google Shape;1244;p25"/>
                  <p:cNvSpPr txBox="1"/>
                  <p:nvPr/>
                </p:nvSpPr>
                <p:spPr>
                  <a:xfrm>
                    <a:off x="3263433" y="3213629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1245" name="Google Shape;1245;p25"/>
                <p:cNvCxnSpPr/>
                <p:nvPr/>
              </p:nvCxnSpPr>
              <p:spPr>
                <a:xfrm>
                  <a:off x="4438647" y="4110980"/>
                  <a:ext cx="1478434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cxnSp>
              <p:nvCxnSpPr>
                <p:cNvPr id="1246" name="Google Shape;1246;p25"/>
                <p:cNvCxnSpPr/>
                <p:nvPr/>
              </p:nvCxnSpPr>
              <p:spPr>
                <a:xfrm rot="10800000">
                  <a:off x="2069827" y="4437111"/>
                  <a:ext cx="1478434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</p:grpSp>
          <p:grpSp>
            <p:nvGrpSpPr>
              <p:cNvPr id="1247" name="Google Shape;1247;p25"/>
              <p:cNvGrpSpPr/>
              <p:nvPr/>
            </p:nvGrpSpPr>
            <p:grpSpPr>
              <a:xfrm>
                <a:off x="4007858" y="3296612"/>
                <a:ext cx="1013040" cy="773617"/>
                <a:chOff x="4007858" y="3296612"/>
                <a:chExt cx="1013040" cy="773617"/>
              </a:xfrm>
            </p:grpSpPr>
            <p:grpSp>
              <p:nvGrpSpPr>
                <p:cNvPr id="1248" name="Google Shape;1248;p25"/>
                <p:cNvGrpSpPr/>
                <p:nvPr/>
              </p:nvGrpSpPr>
              <p:grpSpPr>
                <a:xfrm>
                  <a:off x="4343594" y="3296612"/>
                  <a:ext cx="361521" cy="610319"/>
                  <a:chOff x="3263433" y="3176825"/>
                  <a:chExt cx="1416423" cy="1461837"/>
                </a:xfrm>
              </p:grpSpPr>
              <p:grpSp>
                <p:nvGrpSpPr>
                  <p:cNvPr id="1249" name="Google Shape;1249;p25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1250" name="Google Shape;1250;p25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251" name="Google Shape;1251;p25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52" name="Google Shape;1252;p25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253" name="Google Shape;1253;p25"/>
                  <p:cNvSpPr txBox="1"/>
                  <p:nvPr/>
                </p:nvSpPr>
                <p:spPr>
                  <a:xfrm>
                    <a:off x="3263433" y="3213629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1254" name="Google Shape;1254;p25"/>
                <p:cNvCxnSpPr/>
                <p:nvPr/>
              </p:nvCxnSpPr>
              <p:spPr>
                <a:xfrm>
                  <a:off x="4643550" y="3686623"/>
                  <a:ext cx="37734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grpSp>
              <p:nvGrpSpPr>
                <p:cNvPr id="1255" name="Google Shape;1255;p25"/>
                <p:cNvGrpSpPr/>
                <p:nvPr/>
              </p:nvGrpSpPr>
              <p:grpSpPr>
                <a:xfrm>
                  <a:off x="4007858" y="3884105"/>
                  <a:ext cx="425116" cy="186124"/>
                  <a:chOff x="1132986" y="5132314"/>
                  <a:chExt cx="486686" cy="236953"/>
                </a:xfrm>
              </p:grpSpPr>
              <p:cxnSp>
                <p:nvCxnSpPr>
                  <p:cNvPr id="1256" name="Google Shape;1256;p25"/>
                  <p:cNvCxnSpPr/>
                  <p:nvPr/>
                </p:nvCxnSpPr>
                <p:spPr>
                  <a:xfrm rot="10800000">
                    <a:off x="1259672" y="5132314"/>
                    <a:ext cx="36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257" name="Google Shape;1257;p25"/>
                  <p:cNvGrpSpPr/>
                  <p:nvPr/>
                </p:nvGrpSpPr>
                <p:grpSpPr>
                  <a:xfrm>
                    <a:off x="1132986" y="5134778"/>
                    <a:ext cx="261136" cy="234489"/>
                    <a:chOff x="7445891" y="4850694"/>
                    <a:chExt cx="261136" cy="234489"/>
                  </a:xfrm>
                </p:grpSpPr>
                <p:cxnSp>
                  <p:nvCxnSpPr>
                    <p:cNvPr id="1258" name="Google Shape;1258;p25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59" name="Google Shape;1259;p25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60" name="Google Shape;1260;p25"/>
                    <p:cNvCxnSpPr/>
                    <p:nvPr/>
                  </p:nvCxnSpPr>
                  <p:spPr>
                    <a:xfrm rot="7380000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61" name="Google Shape;1261;p25"/>
                    <p:cNvCxnSpPr/>
                    <p:nvPr/>
                  </p:nvCxnSpPr>
                  <p:spPr>
                    <a:xfrm rot="7380000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62" name="Google Shape;1262;p25"/>
                    <p:cNvCxnSpPr/>
                    <p:nvPr/>
                  </p:nvCxnSpPr>
                  <p:spPr>
                    <a:xfrm rot="7380000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63" name="Google Shape;1263;p25"/>
                    <p:cNvCxnSpPr/>
                    <p:nvPr/>
                  </p:nvCxnSpPr>
                  <p:spPr>
                    <a:xfrm rot="7380000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B105C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grpSp>
            <p:nvGrpSpPr>
              <p:cNvPr id="1264" name="Google Shape;1264;p25"/>
              <p:cNvGrpSpPr/>
              <p:nvPr/>
            </p:nvGrpSpPr>
            <p:grpSpPr>
              <a:xfrm>
                <a:off x="5387918" y="3296612"/>
                <a:ext cx="981954" cy="610319"/>
                <a:chOff x="4527948" y="3012046"/>
                <a:chExt cx="1124172" cy="776994"/>
              </a:xfrm>
            </p:grpSpPr>
            <p:cxnSp>
              <p:nvCxnSpPr>
                <p:cNvPr id="1265" name="Google Shape;1265;p25"/>
                <p:cNvCxnSpPr/>
                <p:nvPr/>
              </p:nvCxnSpPr>
              <p:spPr>
                <a:xfrm rot="10800000">
                  <a:off x="4527948" y="3681912"/>
                  <a:ext cx="432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grpSp>
              <p:nvGrpSpPr>
                <p:cNvPr id="1266" name="Google Shape;1266;p25"/>
                <p:cNvGrpSpPr/>
                <p:nvPr/>
              </p:nvGrpSpPr>
              <p:grpSpPr>
                <a:xfrm>
                  <a:off x="4876721" y="3012046"/>
                  <a:ext cx="413880" cy="776994"/>
                  <a:chOff x="3263433" y="3176825"/>
                  <a:chExt cx="1416423" cy="1461837"/>
                </a:xfrm>
              </p:grpSpPr>
              <p:grpSp>
                <p:nvGrpSpPr>
                  <p:cNvPr id="1267" name="Google Shape;1267;p25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1268" name="Google Shape;1268;p25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269" name="Google Shape;1269;p25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70" name="Google Shape;1270;p25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36609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271" name="Google Shape;1271;p25"/>
                  <p:cNvSpPr txBox="1"/>
                  <p:nvPr/>
                </p:nvSpPr>
                <p:spPr>
                  <a:xfrm>
                    <a:off x="3263433" y="3213630"/>
                    <a:ext cx="1355240" cy="6117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72" name="Google Shape;1272;p25"/>
                <p:cNvGrpSpPr/>
                <p:nvPr/>
              </p:nvGrpSpPr>
              <p:grpSpPr>
                <a:xfrm>
                  <a:off x="5168504" y="3502972"/>
                  <a:ext cx="483616" cy="234489"/>
                  <a:chOff x="7223411" y="4850694"/>
                  <a:chExt cx="483616" cy="234489"/>
                </a:xfrm>
              </p:grpSpPr>
              <p:cxnSp>
                <p:nvCxnSpPr>
                  <p:cNvPr id="1273" name="Google Shape;1273;p25"/>
                  <p:cNvCxnSpPr/>
                  <p:nvPr/>
                </p:nvCxnSpPr>
                <p:spPr>
                  <a:xfrm>
                    <a:off x="7223411" y="4859242"/>
                    <a:ext cx="36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274" name="Google Shape;1274;p25"/>
                  <p:cNvGrpSpPr/>
                  <p:nvPr/>
                </p:nvGrpSpPr>
                <p:grpSpPr>
                  <a:xfrm>
                    <a:off x="7445891" y="4850694"/>
                    <a:ext cx="261136" cy="234489"/>
                    <a:chOff x="7445891" y="4850694"/>
                    <a:chExt cx="261136" cy="234489"/>
                  </a:xfrm>
                </p:grpSpPr>
                <p:cxnSp>
                  <p:nvCxnSpPr>
                    <p:cNvPr id="1275" name="Google Shape;1275;p25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76" name="Google Shape;1276;p25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77" name="Google Shape;1277;p25"/>
                    <p:cNvCxnSpPr/>
                    <p:nvPr/>
                  </p:nvCxnSpPr>
                  <p:spPr>
                    <a:xfrm rot="7380000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78" name="Google Shape;1278;p25"/>
                    <p:cNvCxnSpPr/>
                    <p:nvPr/>
                  </p:nvCxnSpPr>
                  <p:spPr>
                    <a:xfrm rot="7380000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79" name="Google Shape;1279;p25"/>
                    <p:cNvCxnSpPr/>
                    <p:nvPr/>
                  </p:nvCxnSpPr>
                  <p:spPr>
                    <a:xfrm rot="7380000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280" name="Google Shape;1280;p25"/>
                    <p:cNvCxnSpPr/>
                    <p:nvPr/>
                  </p:nvCxnSpPr>
                  <p:spPr>
                    <a:xfrm rot="7380000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1C9C4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grpSp>
            <p:nvGrpSpPr>
              <p:cNvPr id="1281" name="Google Shape;1281;p25"/>
              <p:cNvGrpSpPr/>
              <p:nvPr/>
            </p:nvGrpSpPr>
            <p:grpSpPr>
              <a:xfrm>
                <a:off x="4384363" y="2492896"/>
                <a:ext cx="1234570" cy="656796"/>
                <a:chOff x="2558718" y="1988840"/>
                <a:chExt cx="1413375" cy="836163"/>
              </a:xfrm>
            </p:grpSpPr>
            <p:grpSp>
              <p:nvGrpSpPr>
                <p:cNvPr id="1282" name="Google Shape;1282;p25"/>
                <p:cNvGrpSpPr/>
                <p:nvPr/>
              </p:nvGrpSpPr>
              <p:grpSpPr>
                <a:xfrm>
                  <a:off x="3268219" y="2321946"/>
                  <a:ext cx="410250" cy="360000"/>
                  <a:chOff x="3268219" y="2321946"/>
                  <a:chExt cx="410250" cy="360000"/>
                </a:xfrm>
              </p:grpSpPr>
              <p:sp>
                <p:nvSpPr>
                  <p:cNvPr id="1283" name="Google Shape;1283;p25"/>
                  <p:cNvSpPr/>
                  <p:nvPr/>
                </p:nvSpPr>
                <p:spPr>
                  <a:xfrm>
                    <a:off x="3268219" y="2321946"/>
                    <a:ext cx="410250" cy="3600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84" name="Google Shape;1284;p25"/>
                  <p:cNvCxnSpPr/>
                  <p:nvPr/>
                </p:nvCxnSpPr>
                <p:spPr>
                  <a:xfrm>
                    <a:off x="3268219" y="2510151"/>
                    <a:ext cx="41025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285" name="Google Shape;1285;p25"/>
                <p:cNvSpPr txBox="1"/>
                <p:nvPr/>
              </p:nvSpPr>
              <p:spPr>
                <a:xfrm>
                  <a:off x="2558718" y="2059450"/>
                  <a:ext cx="104395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tete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6" name="Google Shape;1286;p25"/>
                <p:cNvSpPr txBox="1"/>
                <p:nvPr/>
              </p:nvSpPr>
              <p:spPr>
                <a:xfrm>
                  <a:off x="2568353" y="2472357"/>
                  <a:ext cx="887359" cy="352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queu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7" name="Google Shape;1287;p25"/>
                <p:cNvSpPr txBox="1"/>
                <p:nvPr/>
              </p:nvSpPr>
              <p:spPr>
                <a:xfrm>
                  <a:off x="3588789" y="1988840"/>
                  <a:ext cx="38330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fr-FR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88" name="Google Shape;1288;p25"/>
              <p:cNvSpPr/>
              <p:nvPr/>
            </p:nvSpPr>
            <p:spPr>
              <a:xfrm>
                <a:off x="4063834" y="2854293"/>
                <a:ext cx="986852" cy="569626"/>
              </a:xfrm>
              <a:custGeom>
                <a:rect b="b" l="l" r="r" t="t"/>
                <a:pathLst>
                  <a:path extrusionOk="0" h="569626" w="986852">
                    <a:moveTo>
                      <a:pt x="986852" y="0"/>
                    </a:moveTo>
                    <a:cubicBezTo>
                      <a:pt x="610849" y="34977"/>
                      <a:pt x="234846" y="69954"/>
                      <a:pt x="117423" y="164892"/>
                    </a:cubicBezTo>
                    <a:cubicBezTo>
                      <a:pt x="0" y="259830"/>
                      <a:pt x="141157" y="414728"/>
                      <a:pt x="282314" y="569626"/>
                    </a:cubicBezTo>
                  </a:path>
                </a:pathLst>
              </a:cu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5"/>
              <p:cNvSpPr/>
              <p:nvPr/>
            </p:nvSpPr>
            <p:spPr>
              <a:xfrm flipH="1">
                <a:off x="5292200" y="2939934"/>
                <a:ext cx="1080000" cy="540000"/>
              </a:xfrm>
              <a:custGeom>
                <a:rect b="b" l="l" r="r" t="t"/>
                <a:pathLst>
                  <a:path extrusionOk="0" h="569626" w="986852">
                    <a:moveTo>
                      <a:pt x="986852" y="0"/>
                    </a:moveTo>
                    <a:cubicBezTo>
                      <a:pt x="610849" y="34977"/>
                      <a:pt x="234846" y="69954"/>
                      <a:pt x="117423" y="164892"/>
                    </a:cubicBezTo>
                    <a:cubicBezTo>
                      <a:pt x="0" y="259830"/>
                      <a:pt x="141157" y="414728"/>
                      <a:pt x="282314" y="569626"/>
                    </a:cubicBezTo>
                  </a:path>
                </a:pathLst>
              </a:cu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0" name="Google Shape;1290;p25"/>
            <p:cNvGrpSpPr/>
            <p:nvPr/>
          </p:nvGrpSpPr>
          <p:grpSpPr>
            <a:xfrm>
              <a:off x="1166510" y="3265239"/>
              <a:ext cx="360000" cy="307777"/>
              <a:chOff x="617076" y="2221682"/>
              <a:chExt cx="360000" cy="307777"/>
            </a:xfrm>
          </p:grpSpPr>
          <p:sp>
            <p:nvSpPr>
              <p:cNvPr id="1291" name="Google Shape;1291;p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3" name="Google Shape;1293;p25"/>
            <p:cNvGrpSpPr/>
            <p:nvPr/>
          </p:nvGrpSpPr>
          <p:grpSpPr>
            <a:xfrm>
              <a:off x="1439512" y="3265239"/>
              <a:ext cx="360000" cy="307777"/>
              <a:chOff x="617076" y="2221682"/>
              <a:chExt cx="360000" cy="307777"/>
            </a:xfrm>
          </p:grpSpPr>
          <p:sp>
            <p:nvSpPr>
              <p:cNvPr id="1294" name="Google Shape;1294;p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6" name="Google Shape;1296;p25"/>
            <p:cNvGrpSpPr/>
            <p:nvPr/>
          </p:nvGrpSpPr>
          <p:grpSpPr>
            <a:xfrm>
              <a:off x="1697564" y="3272936"/>
              <a:ext cx="360000" cy="307777"/>
              <a:chOff x="617076" y="2221682"/>
              <a:chExt cx="360000" cy="307777"/>
            </a:xfrm>
          </p:grpSpPr>
          <p:sp>
            <p:nvSpPr>
              <p:cNvPr id="1297" name="Google Shape;1297;p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2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9" name="Google Shape;1299;p25"/>
            <p:cNvGrpSpPr/>
            <p:nvPr/>
          </p:nvGrpSpPr>
          <p:grpSpPr>
            <a:xfrm>
              <a:off x="1834215" y="3071408"/>
              <a:ext cx="1369633" cy="926813"/>
              <a:chOff x="6298711" y="5519680"/>
              <a:chExt cx="1369633" cy="926813"/>
            </a:xfrm>
          </p:grpSpPr>
          <p:grpSp>
            <p:nvGrpSpPr>
              <p:cNvPr id="1300" name="Google Shape;1300;p25"/>
              <p:cNvGrpSpPr/>
              <p:nvPr/>
            </p:nvGrpSpPr>
            <p:grpSpPr>
              <a:xfrm>
                <a:off x="6993101" y="5726333"/>
                <a:ext cx="675243" cy="720160"/>
                <a:chOff x="5626430" y="5438301"/>
                <a:chExt cx="675243" cy="720160"/>
              </a:xfrm>
            </p:grpSpPr>
            <p:grpSp>
              <p:nvGrpSpPr>
                <p:cNvPr id="1301" name="Google Shape;1301;p25"/>
                <p:cNvGrpSpPr/>
                <p:nvPr/>
              </p:nvGrpSpPr>
              <p:grpSpPr>
                <a:xfrm>
                  <a:off x="5940152" y="5438301"/>
                  <a:ext cx="361521" cy="610319"/>
                  <a:chOff x="3263433" y="3176825"/>
                  <a:chExt cx="1416423" cy="1461837"/>
                </a:xfrm>
              </p:grpSpPr>
              <p:grpSp>
                <p:nvGrpSpPr>
                  <p:cNvPr id="1302" name="Google Shape;1302;p25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1303" name="Google Shape;1303;p25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304" name="Google Shape;1304;p25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305" name="Google Shape;1305;p25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306" name="Google Shape;1306;p25"/>
                  <p:cNvSpPr txBox="1"/>
                  <p:nvPr/>
                </p:nvSpPr>
                <p:spPr>
                  <a:xfrm>
                    <a:off x="3263433" y="3213630"/>
                    <a:ext cx="1355240" cy="663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07" name="Google Shape;1307;p25"/>
                <p:cNvGrpSpPr/>
                <p:nvPr/>
              </p:nvGrpSpPr>
              <p:grpSpPr>
                <a:xfrm>
                  <a:off x="5626430" y="5972337"/>
                  <a:ext cx="425116" cy="186124"/>
                  <a:chOff x="1132986" y="5132314"/>
                  <a:chExt cx="486686" cy="236953"/>
                </a:xfrm>
              </p:grpSpPr>
              <p:cxnSp>
                <p:nvCxnSpPr>
                  <p:cNvPr id="1308" name="Google Shape;1308;p25"/>
                  <p:cNvCxnSpPr/>
                  <p:nvPr/>
                </p:nvCxnSpPr>
                <p:spPr>
                  <a:xfrm rot="10800000">
                    <a:off x="1259672" y="5132314"/>
                    <a:ext cx="36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309" name="Google Shape;1309;p25"/>
                  <p:cNvGrpSpPr/>
                  <p:nvPr/>
                </p:nvGrpSpPr>
                <p:grpSpPr>
                  <a:xfrm>
                    <a:off x="1132986" y="5134778"/>
                    <a:ext cx="261136" cy="234489"/>
                    <a:chOff x="7445891" y="4850694"/>
                    <a:chExt cx="261136" cy="234489"/>
                  </a:xfrm>
                </p:grpSpPr>
                <p:cxnSp>
                  <p:nvCxnSpPr>
                    <p:cNvPr id="1310" name="Google Shape;1310;p25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311" name="Google Shape;1311;p25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312" name="Google Shape;1312;p25"/>
                    <p:cNvCxnSpPr/>
                    <p:nvPr/>
                  </p:nvCxnSpPr>
                  <p:spPr>
                    <a:xfrm rot="7380000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313" name="Google Shape;1313;p25"/>
                    <p:cNvCxnSpPr/>
                    <p:nvPr/>
                  </p:nvCxnSpPr>
                  <p:spPr>
                    <a:xfrm rot="7380000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314" name="Google Shape;1314;p25"/>
                    <p:cNvCxnSpPr/>
                    <p:nvPr/>
                  </p:nvCxnSpPr>
                  <p:spPr>
                    <a:xfrm rot="7380000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315" name="Google Shape;1315;p25"/>
                    <p:cNvCxnSpPr/>
                    <p:nvPr/>
                  </p:nvCxnSpPr>
                  <p:spPr>
                    <a:xfrm rot="7380000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sp>
            <p:nvSpPr>
              <p:cNvPr id="1316" name="Google Shape;1316;p25"/>
              <p:cNvSpPr/>
              <p:nvPr/>
            </p:nvSpPr>
            <p:spPr>
              <a:xfrm>
                <a:off x="6627490" y="5768735"/>
                <a:ext cx="365523" cy="180545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17" name="Google Shape;1317;p25"/>
              <p:cNvCxnSpPr/>
              <p:nvPr/>
            </p:nvCxnSpPr>
            <p:spPr>
              <a:xfrm>
                <a:off x="6926698" y="5858965"/>
                <a:ext cx="384761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sp>
            <p:nvSpPr>
              <p:cNvPr id="1318" name="Google Shape;1318;p25"/>
              <p:cNvSpPr txBox="1"/>
              <p:nvPr/>
            </p:nvSpPr>
            <p:spPr>
              <a:xfrm>
                <a:off x="6298711" y="5519680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nouv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19" name="Google Shape;1319;p25"/>
            <p:cNvCxnSpPr/>
            <p:nvPr/>
          </p:nvCxnSpPr>
          <p:spPr>
            <a:xfrm>
              <a:off x="3131839" y="3675004"/>
              <a:ext cx="1224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1320" name="Google Shape;1320;p25"/>
            <p:cNvGrpSpPr/>
            <p:nvPr/>
          </p:nvGrpSpPr>
          <p:grpSpPr>
            <a:xfrm>
              <a:off x="3419912" y="3337247"/>
              <a:ext cx="360000" cy="307777"/>
              <a:chOff x="617076" y="2221682"/>
              <a:chExt cx="360000" cy="307777"/>
            </a:xfrm>
          </p:grpSpPr>
          <p:sp>
            <p:nvSpPr>
              <p:cNvPr id="1321" name="Google Shape;1321;p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3" name="Google Shape;1323;p25"/>
            <p:cNvGrpSpPr/>
            <p:nvPr/>
          </p:nvGrpSpPr>
          <p:grpSpPr>
            <a:xfrm>
              <a:off x="4022974" y="3948070"/>
              <a:ext cx="180000" cy="216000"/>
              <a:chOff x="3764922" y="4422146"/>
              <a:chExt cx="180000" cy="216000"/>
            </a:xfrm>
          </p:grpSpPr>
          <p:cxnSp>
            <p:nvCxnSpPr>
              <p:cNvPr id="1324" name="Google Shape;1324;p25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5" name="Google Shape;1325;p25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26" name="Google Shape;1326;p25"/>
            <p:cNvCxnSpPr/>
            <p:nvPr/>
          </p:nvCxnSpPr>
          <p:spPr>
            <a:xfrm rot="10800000">
              <a:off x="3218838" y="3819020"/>
              <a:ext cx="1188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1327" name="Google Shape;1327;p25"/>
            <p:cNvGrpSpPr/>
            <p:nvPr/>
          </p:nvGrpSpPr>
          <p:grpSpPr>
            <a:xfrm>
              <a:off x="3635936" y="3841303"/>
              <a:ext cx="360000" cy="307777"/>
              <a:chOff x="617076" y="2221682"/>
              <a:chExt cx="360000" cy="307777"/>
            </a:xfrm>
          </p:grpSpPr>
          <p:sp>
            <p:nvSpPr>
              <p:cNvPr id="1328" name="Google Shape;1328;p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0" name="Google Shape;1330;p25"/>
            <p:cNvSpPr/>
            <p:nvPr/>
          </p:nvSpPr>
          <p:spPr>
            <a:xfrm>
              <a:off x="2330971" y="2803161"/>
              <a:ext cx="2720714" cy="509665"/>
            </a:xfrm>
            <a:custGeom>
              <a:rect b="b" l="l" r="r" t="t"/>
              <a:pathLst>
                <a:path extrusionOk="0" h="509665" w="2720714">
                  <a:moveTo>
                    <a:pt x="2720714" y="0"/>
                  </a:moveTo>
                  <a:cubicBezTo>
                    <a:pt x="1727616" y="77449"/>
                    <a:pt x="734518" y="154898"/>
                    <a:pt x="367259" y="239842"/>
                  </a:cubicBezTo>
                  <a:cubicBezTo>
                    <a:pt x="0" y="324786"/>
                    <a:pt x="258580" y="417225"/>
                    <a:pt x="517160" y="509665"/>
                  </a:cubicBez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1" name="Google Shape;1331;p25"/>
            <p:cNvGrpSpPr/>
            <p:nvPr/>
          </p:nvGrpSpPr>
          <p:grpSpPr>
            <a:xfrm>
              <a:off x="3923968" y="2545159"/>
              <a:ext cx="360000" cy="307777"/>
              <a:chOff x="617076" y="2221682"/>
              <a:chExt cx="360000" cy="307777"/>
            </a:xfrm>
          </p:grpSpPr>
          <p:sp>
            <p:nvSpPr>
              <p:cNvPr id="1332" name="Google Shape;1332;p2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4" name="Google Shape;1334;p25"/>
            <p:cNvGrpSpPr/>
            <p:nvPr/>
          </p:nvGrpSpPr>
          <p:grpSpPr>
            <a:xfrm>
              <a:off x="4103968" y="2966996"/>
              <a:ext cx="180000" cy="216000"/>
              <a:chOff x="3764922" y="4422146"/>
              <a:chExt cx="180000" cy="216000"/>
            </a:xfrm>
          </p:grpSpPr>
          <p:cxnSp>
            <p:nvCxnSpPr>
              <p:cNvPr id="1335" name="Google Shape;1335;p25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6" name="Google Shape;1336;p25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37" name="Google Shape;1337;p25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26"/>
          <p:cNvSpPr txBox="1"/>
          <p:nvPr>
            <p:ph idx="1" type="body"/>
          </p:nvPr>
        </p:nvSpPr>
        <p:spPr>
          <a:xfrm>
            <a:off x="251520" y="1777008"/>
            <a:ext cx="8568900" cy="4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1345" name="Google Shape;1345;p26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346" name="Google Shape;13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7" name="Google Shape;1347;p26"/>
          <p:cNvGrpSpPr/>
          <p:nvPr/>
        </p:nvGrpSpPr>
        <p:grpSpPr>
          <a:xfrm>
            <a:off x="1187624" y="4293096"/>
            <a:ext cx="4176464" cy="2448272"/>
            <a:chOff x="1187624" y="4293096"/>
            <a:chExt cx="4176464" cy="2448272"/>
          </a:xfrm>
        </p:grpSpPr>
        <p:sp>
          <p:nvSpPr>
            <p:cNvPr id="1348" name="Google Shape;1348;p26"/>
            <p:cNvSpPr/>
            <p:nvPr/>
          </p:nvSpPr>
          <p:spPr>
            <a:xfrm>
              <a:off x="1187624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30;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L.tete;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-&gt; pred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1349" name="Google Shape;1349;p26"/>
            <p:cNvGrpSpPr/>
            <p:nvPr/>
          </p:nvGrpSpPr>
          <p:grpSpPr>
            <a:xfrm>
              <a:off x="1254909" y="4345359"/>
              <a:ext cx="360000" cy="307777"/>
              <a:chOff x="617076" y="2221682"/>
              <a:chExt cx="360000" cy="307777"/>
            </a:xfrm>
          </p:grpSpPr>
          <p:sp>
            <p:nvSpPr>
              <p:cNvPr id="1350" name="Google Shape;1350;p2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52" name="Google Shape;1352;p26"/>
          <p:cNvGrpSpPr/>
          <p:nvPr/>
        </p:nvGrpSpPr>
        <p:grpSpPr>
          <a:xfrm>
            <a:off x="2678718" y="2348880"/>
            <a:ext cx="2397378" cy="1539500"/>
            <a:chOff x="2678718" y="2348880"/>
            <a:chExt cx="2397378" cy="1539500"/>
          </a:xfrm>
        </p:grpSpPr>
        <p:grpSp>
          <p:nvGrpSpPr>
            <p:cNvPr id="1353" name="Google Shape;1353;p26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1354" name="Google Shape;1354;p26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1355" name="Google Shape;1355;p26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56" name="Google Shape;1356;p26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357" name="Google Shape;1357;p26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26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26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0" name="Google Shape;1360;p26"/>
            <p:cNvGrpSpPr/>
            <p:nvPr/>
          </p:nvGrpSpPr>
          <p:grpSpPr>
            <a:xfrm>
              <a:off x="400693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1361" name="Google Shape;1361;p26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62" name="Google Shape;1362;p26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363" name="Google Shape;1363;p2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64" name="Google Shape;1364;p26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65" name="Google Shape;1365;p26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66" name="Google Shape;1366;p26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67" name="Google Shape;1367;p26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68" name="Google Shape;1368;p26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69" name="Google Shape;1369;p26"/>
            <p:cNvGrpSpPr/>
            <p:nvPr/>
          </p:nvGrpSpPr>
          <p:grpSpPr>
            <a:xfrm>
              <a:off x="465366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1370" name="Google Shape;1370;p26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71" name="Google Shape;1371;p26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372" name="Google Shape;1372;p2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73" name="Google Shape;1373;p26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74" name="Google Shape;1374;p26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75" name="Google Shape;1375;p26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76" name="Google Shape;1376;p26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77" name="Google Shape;1377;p26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78" name="Google Shape;1378;p26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1379" name="Google Shape;1379;p2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1" name="Google Shape;1381;p26"/>
            <p:cNvGrpSpPr/>
            <p:nvPr/>
          </p:nvGrpSpPr>
          <p:grpSpPr>
            <a:xfrm>
              <a:off x="4354535" y="3278061"/>
              <a:ext cx="361521" cy="610319"/>
              <a:chOff x="3263433" y="3176825"/>
              <a:chExt cx="1416423" cy="1461837"/>
            </a:xfrm>
          </p:grpSpPr>
          <p:grpSp>
            <p:nvGrpSpPr>
              <p:cNvPr id="1382" name="Google Shape;1382;p26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1383" name="Google Shape;1383;p26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84" name="Google Shape;1384;p26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85" name="Google Shape;1385;p26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386" name="Google Shape;1386;p26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7" name="Google Shape;1387;p26"/>
            <p:cNvSpPr/>
            <p:nvPr/>
          </p:nvSpPr>
          <p:spPr>
            <a:xfrm>
              <a:off x="3675202" y="332046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8" name="Google Shape;1388;p26"/>
            <p:cNvCxnSpPr/>
            <p:nvPr/>
          </p:nvCxnSpPr>
          <p:spPr>
            <a:xfrm>
              <a:off x="3974410" y="3410693"/>
              <a:ext cx="384761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389" name="Google Shape;1389;p26"/>
            <p:cNvSpPr txBox="1"/>
            <p:nvPr/>
          </p:nvSpPr>
          <p:spPr>
            <a:xfrm>
              <a:off x="3346423" y="307140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0" name="Google Shape;1390;p26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7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1398" name="Google Shape;1398;p27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399" name="Google Shape;13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0" name="Google Shape;1400;p27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1" name="Google Shape;1401;p27"/>
          <p:cNvGrpSpPr/>
          <p:nvPr/>
        </p:nvGrpSpPr>
        <p:grpSpPr>
          <a:xfrm>
            <a:off x="1187624" y="4293096"/>
            <a:ext cx="4176464" cy="2448272"/>
            <a:chOff x="1187624" y="4293096"/>
            <a:chExt cx="4176464" cy="2448272"/>
          </a:xfrm>
        </p:grpSpPr>
        <p:sp>
          <p:nvSpPr>
            <p:cNvPr id="1402" name="Google Shape;1402;p27"/>
            <p:cNvSpPr/>
            <p:nvPr/>
          </p:nvSpPr>
          <p:spPr>
            <a:xfrm>
              <a:off x="1187624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30;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L.tete;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-&gt; pred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1403" name="Google Shape;1403;p27"/>
            <p:cNvGrpSpPr/>
            <p:nvPr/>
          </p:nvGrpSpPr>
          <p:grpSpPr>
            <a:xfrm>
              <a:off x="1254909" y="4345359"/>
              <a:ext cx="360000" cy="307777"/>
              <a:chOff x="617076" y="2221682"/>
              <a:chExt cx="360000" cy="307777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6" name="Google Shape;1406;p27"/>
            <p:cNvGrpSpPr/>
            <p:nvPr/>
          </p:nvGrpSpPr>
          <p:grpSpPr>
            <a:xfrm>
              <a:off x="1259632" y="4777407"/>
              <a:ext cx="360000" cy="307777"/>
              <a:chOff x="617076" y="2221682"/>
              <a:chExt cx="360000" cy="307777"/>
            </a:xfrm>
          </p:grpSpPr>
          <p:sp>
            <p:nvSpPr>
              <p:cNvPr id="1407" name="Google Shape;1407;p2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09" name="Google Shape;1409;p27"/>
          <p:cNvGrpSpPr/>
          <p:nvPr/>
        </p:nvGrpSpPr>
        <p:grpSpPr>
          <a:xfrm>
            <a:off x="2678718" y="2348880"/>
            <a:ext cx="2397378" cy="1539500"/>
            <a:chOff x="2678718" y="2348880"/>
            <a:chExt cx="2397378" cy="1539500"/>
          </a:xfrm>
        </p:grpSpPr>
        <p:grpSp>
          <p:nvGrpSpPr>
            <p:cNvPr id="1410" name="Google Shape;1410;p27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1411" name="Google Shape;1411;p27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1412" name="Google Shape;1412;p27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413" name="Google Shape;1413;p27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14" name="Google Shape;1414;p27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7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7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7" name="Google Shape;1417;p27"/>
            <p:cNvGrpSpPr/>
            <p:nvPr/>
          </p:nvGrpSpPr>
          <p:grpSpPr>
            <a:xfrm>
              <a:off x="400693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1418" name="Google Shape;1418;p27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19" name="Google Shape;1419;p27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420" name="Google Shape;1420;p27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21" name="Google Shape;1421;p2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22" name="Google Shape;1422;p27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23" name="Google Shape;1423;p27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24" name="Google Shape;1424;p27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25" name="Google Shape;1425;p27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426" name="Google Shape;1426;p27"/>
            <p:cNvGrpSpPr/>
            <p:nvPr/>
          </p:nvGrpSpPr>
          <p:grpSpPr>
            <a:xfrm>
              <a:off x="465366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1427" name="Google Shape;1427;p27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28" name="Google Shape;1428;p27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429" name="Google Shape;1429;p27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30" name="Google Shape;1430;p2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31" name="Google Shape;1431;p27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32" name="Google Shape;1432;p27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33" name="Google Shape;1433;p27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34" name="Google Shape;1434;p27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435" name="Google Shape;1435;p27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1436" name="Google Shape;1436;p2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2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8" name="Google Shape;1438;p27"/>
            <p:cNvGrpSpPr/>
            <p:nvPr/>
          </p:nvGrpSpPr>
          <p:grpSpPr>
            <a:xfrm>
              <a:off x="4354535" y="3278061"/>
              <a:ext cx="361521" cy="610319"/>
              <a:chOff x="3263433" y="3176825"/>
              <a:chExt cx="1416423" cy="1461837"/>
            </a:xfrm>
          </p:grpSpPr>
          <p:grpSp>
            <p:nvGrpSpPr>
              <p:cNvPr id="1439" name="Google Shape;1439;p27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1440" name="Google Shape;1440;p27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441" name="Google Shape;1441;p27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42" name="Google Shape;1442;p27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43" name="Google Shape;1443;p27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4" name="Google Shape;1444;p27"/>
            <p:cNvSpPr/>
            <p:nvPr/>
          </p:nvSpPr>
          <p:spPr>
            <a:xfrm>
              <a:off x="3675202" y="332046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5" name="Google Shape;1445;p27"/>
            <p:cNvCxnSpPr/>
            <p:nvPr/>
          </p:nvCxnSpPr>
          <p:spPr>
            <a:xfrm>
              <a:off x="3974410" y="3410693"/>
              <a:ext cx="384761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446" name="Google Shape;1446;p27"/>
            <p:cNvSpPr txBox="1"/>
            <p:nvPr/>
          </p:nvSpPr>
          <p:spPr>
            <a:xfrm>
              <a:off x="3346423" y="307140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7" name="Google Shape;1447;p27"/>
            <p:cNvGrpSpPr/>
            <p:nvPr/>
          </p:nvGrpSpPr>
          <p:grpSpPr>
            <a:xfrm>
              <a:off x="2951720" y="3265239"/>
              <a:ext cx="360000" cy="307777"/>
              <a:chOff x="617076" y="2221682"/>
              <a:chExt cx="360000" cy="307777"/>
            </a:xfrm>
          </p:grpSpPr>
          <p:sp>
            <p:nvSpPr>
              <p:cNvPr id="1448" name="Google Shape;1448;p2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50" name="Google Shape;145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28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1457" name="Google Shape;1457;p28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458" name="Google Shape;14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28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0" name="Google Shape;1460;p28"/>
          <p:cNvGrpSpPr/>
          <p:nvPr/>
        </p:nvGrpSpPr>
        <p:grpSpPr>
          <a:xfrm>
            <a:off x="1187624" y="4293096"/>
            <a:ext cx="4176464" cy="2448272"/>
            <a:chOff x="1187624" y="4293096"/>
            <a:chExt cx="4176464" cy="2448272"/>
          </a:xfrm>
        </p:grpSpPr>
        <p:sp>
          <p:nvSpPr>
            <p:cNvPr id="1461" name="Google Shape;1461;p28"/>
            <p:cNvSpPr/>
            <p:nvPr/>
          </p:nvSpPr>
          <p:spPr>
            <a:xfrm>
              <a:off x="1187624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30;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L.tete;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-&gt; pred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1462" name="Google Shape;1462;p28"/>
            <p:cNvGrpSpPr/>
            <p:nvPr/>
          </p:nvGrpSpPr>
          <p:grpSpPr>
            <a:xfrm>
              <a:off x="1254909" y="4345359"/>
              <a:ext cx="360000" cy="307777"/>
              <a:chOff x="617076" y="2221682"/>
              <a:chExt cx="360000" cy="307777"/>
            </a:xfrm>
          </p:grpSpPr>
          <p:sp>
            <p:nvSpPr>
              <p:cNvPr id="1463" name="Google Shape;1463;p2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5" name="Google Shape;1465;p28"/>
            <p:cNvGrpSpPr/>
            <p:nvPr/>
          </p:nvGrpSpPr>
          <p:grpSpPr>
            <a:xfrm>
              <a:off x="1259632" y="4777407"/>
              <a:ext cx="360000" cy="307777"/>
              <a:chOff x="617076" y="2221682"/>
              <a:chExt cx="360000" cy="307777"/>
            </a:xfrm>
          </p:grpSpPr>
          <p:sp>
            <p:nvSpPr>
              <p:cNvPr id="1466" name="Google Shape;1466;p2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8" name="Google Shape;1468;p28"/>
            <p:cNvGrpSpPr/>
            <p:nvPr/>
          </p:nvGrpSpPr>
          <p:grpSpPr>
            <a:xfrm>
              <a:off x="1259632" y="5137447"/>
              <a:ext cx="360000" cy="307777"/>
              <a:chOff x="617076" y="2221682"/>
              <a:chExt cx="360000" cy="307777"/>
            </a:xfrm>
          </p:grpSpPr>
          <p:sp>
            <p:nvSpPr>
              <p:cNvPr id="1469" name="Google Shape;1469;p2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1" name="Google Shape;1471;p28"/>
          <p:cNvGrpSpPr/>
          <p:nvPr/>
        </p:nvGrpSpPr>
        <p:grpSpPr>
          <a:xfrm>
            <a:off x="2678718" y="2348880"/>
            <a:ext cx="2397378" cy="1649341"/>
            <a:chOff x="2678718" y="2348880"/>
            <a:chExt cx="2397378" cy="1649341"/>
          </a:xfrm>
        </p:grpSpPr>
        <p:grpSp>
          <p:nvGrpSpPr>
            <p:cNvPr id="1472" name="Google Shape;1472;p28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1473" name="Google Shape;1473;p28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1474" name="Google Shape;1474;p28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475" name="Google Shape;1475;p28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76" name="Google Shape;1476;p28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8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8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9" name="Google Shape;1479;p28"/>
            <p:cNvGrpSpPr/>
            <p:nvPr/>
          </p:nvGrpSpPr>
          <p:grpSpPr>
            <a:xfrm>
              <a:off x="400693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1480" name="Google Shape;1480;p28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81" name="Google Shape;1481;p28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482" name="Google Shape;1482;p2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83" name="Google Shape;1483;p28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84" name="Google Shape;1484;p28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85" name="Google Shape;1485;p28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86" name="Google Shape;1486;p28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87" name="Google Shape;1487;p28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488" name="Google Shape;1488;p28"/>
            <p:cNvGrpSpPr/>
            <p:nvPr/>
          </p:nvGrpSpPr>
          <p:grpSpPr>
            <a:xfrm>
              <a:off x="465366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1489" name="Google Shape;1489;p28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490" name="Google Shape;1490;p28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491" name="Google Shape;1491;p2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92" name="Google Shape;1492;p28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93" name="Google Shape;1493;p28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94" name="Google Shape;1494;p28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95" name="Google Shape;1495;p28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96" name="Google Shape;1496;p28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497" name="Google Shape;1497;p28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1498" name="Google Shape;1498;p2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0" name="Google Shape;1500;p28"/>
            <p:cNvGrpSpPr/>
            <p:nvPr/>
          </p:nvGrpSpPr>
          <p:grpSpPr>
            <a:xfrm>
              <a:off x="4354535" y="3278061"/>
              <a:ext cx="361521" cy="610319"/>
              <a:chOff x="3263433" y="3176825"/>
              <a:chExt cx="1416423" cy="1461837"/>
            </a:xfrm>
          </p:grpSpPr>
          <p:grpSp>
            <p:nvGrpSpPr>
              <p:cNvPr id="1501" name="Google Shape;1501;p2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1502" name="Google Shape;1502;p28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3" name="Google Shape;1503;p28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04" name="Google Shape;1504;p28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505" name="Google Shape;1505;p28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6" name="Google Shape;1506;p28"/>
            <p:cNvSpPr/>
            <p:nvPr/>
          </p:nvSpPr>
          <p:spPr>
            <a:xfrm>
              <a:off x="3675202" y="332046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07" name="Google Shape;1507;p28"/>
            <p:cNvCxnSpPr/>
            <p:nvPr/>
          </p:nvCxnSpPr>
          <p:spPr>
            <a:xfrm>
              <a:off x="3974410" y="3410693"/>
              <a:ext cx="384761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508" name="Google Shape;1508;p28"/>
            <p:cNvSpPr txBox="1"/>
            <p:nvPr/>
          </p:nvSpPr>
          <p:spPr>
            <a:xfrm>
              <a:off x="3346423" y="307140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9" name="Google Shape;1509;p28"/>
            <p:cNvGrpSpPr/>
            <p:nvPr/>
          </p:nvGrpSpPr>
          <p:grpSpPr>
            <a:xfrm>
              <a:off x="2951720" y="3265239"/>
              <a:ext cx="360000" cy="307777"/>
              <a:chOff x="617076" y="2221682"/>
              <a:chExt cx="360000" cy="307777"/>
            </a:xfrm>
          </p:grpSpPr>
          <p:sp>
            <p:nvSpPr>
              <p:cNvPr id="1510" name="Google Shape;1510;p2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2" name="Google Shape;1512;p28"/>
            <p:cNvGrpSpPr/>
            <p:nvPr/>
          </p:nvGrpSpPr>
          <p:grpSpPr>
            <a:xfrm>
              <a:off x="3209772" y="3272936"/>
              <a:ext cx="360000" cy="307777"/>
              <a:chOff x="617076" y="2221682"/>
              <a:chExt cx="360000" cy="307777"/>
            </a:xfrm>
          </p:grpSpPr>
          <p:sp>
            <p:nvSpPr>
              <p:cNvPr id="1513" name="Google Shape;1513;p2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5" name="Google Shape;1515;p28"/>
            <p:cNvGrpSpPr/>
            <p:nvPr/>
          </p:nvGrpSpPr>
          <p:grpSpPr>
            <a:xfrm>
              <a:off x="4040813" y="3812097"/>
              <a:ext cx="425116" cy="186124"/>
              <a:chOff x="1132986" y="5132314"/>
              <a:chExt cx="486686" cy="236953"/>
            </a:xfrm>
          </p:grpSpPr>
          <p:cxnSp>
            <p:nvCxnSpPr>
              <p:cNvPr id="1516" name="Google Shape;1516;p28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7" name="Google Shape;1517;p28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518" name="Google Shape;1518;p2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19" name="Google Shape;1519;p28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20" name="Google Shape;1520;p28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21" name="Google Shape;1521;p28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22" name="Google Shape;1522;p28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23" name="Google Shape;1523;p28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1524" name="Google Shape;152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9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1531" name="Google Shape;1531;p29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532" name="Google Shape;15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3" name="Google Shape;1533;p29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4" name="Google Shape;1534;p29"/>
          <p:cNvGrpSpPr/>
          <p:nvPr/>
        </p:nvGrpSpPr>
        <p:grpSpPr>
          <a:xfrm>
            <a:off x="1187624" y="4293096"/>
            <a:ext cx="4176464" cy="2448272"/>
            <a:chOff x="1187624" y="4293096"/>
            <a:chExt cx="4176464" cy="2448272"/>
          </a:xfrm>
        </p:grpSpPr>
        <p:sp>
          <p:nvSpPr>
            <p:cNvPr id="1535" name="Google Shape;1535;p29"/>
            <p:cNvSpPr/>
            <p:nvPr/>
          </p:nvSpPr>
          <p:spPr>
            <a:xfrm>
              <a:off x="1187624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30;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L.tete;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-&gt; pred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1536" name="Google Shape;1536;p29"/>
            <p:cNvGrpSpPr/>
            <p:nvPr/>
          </p:nvGrpSpPr>
          <p:grpSpPr>
            <a:xfrm>
              <a:off x="1254909" y="4345359"/>
              <a:ext cx="360000" cy="307777"/>
              <a:chOff x="617076" y="2221682"/>
              <a:chExt cx="360000" cy="307777"/>
            </a:xfrm>
          </p:grpSpPr>
          <p:sp>
            <p:nvSpPr>
              <p:cNvPr id="1537" name="Google Shape;1537;p2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9" name="Google Shape;1539;p29"/>
            <p:cNvGrpSpPr/>
            <p:nvPr/>
          </p:nvGrpSpPr>
          <p:grpSpPr>
            <a:xfrm>
              <a:off x="1259632" y="4777407"/>
              <a:ext cx="360000" cy="307777"/>
              <a:chOff x="617076" y="2221682"/>
              <a:chExt cx="360000" cy="307777"/>
            </a:xfrm>
          </p:grpSpPr>
          <p:sp>
            <p:nvSpPr>
              <p:cNvPr id="1540" name="Google Shape;1540;p2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29"/>
            <p:cNvGrpSpPr/>
            <p:nvPr/>
          </p:nvGrpSpPr>
          <p:grpSpPr>
            <a:xfrm>
              <a:off x="1259632" y="5137447"/>
              <a:ext cx="360000" cy="307777"/>
              <a:chOff x="617076" y="2221682"/>
              <a:chExt cx="360000" cy="307777"/>
            </a:xfrm>
          </p:grpSpPr>
          <p:sp>
            <p:nvSpPr>
              <p:cNvPr id="1543" name="Google Shape;1543;p2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5" name="Google Shape;1545;p29"/>
            <p:cNvGrpSpPr/>
            <p:nvPr/>
          </p:nvGrpSpPr>
          <p:grpSpPr>
            <a:xfrm>
              <a:off x="1259632" y="5569495"/>
              <a:ext cx="360000" cy="307777"/>
              <a:chOff x="617076" y="2221682"/>
              <a:chExt cx="360000" cy="307777"/>
            </a:xfrm>
          </p:grpSpPr>
          <p:sp>
            <p:nvSpPr>
              <p:cNvPr id="1546" name="Google Shape;1546;p2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48" name="Google Shape;1548;p29"/>
          <p:cNvGrpSpPr/>
          <p:nvPr/>
        </p:nvGrpSpPr>
        <p:grpSpPr>
          <a:xfrm>
            <a:off x="2678718" y="2348880"/>
            <a:ext cx="2685370" cy="1649341"/>
            <a:chOff x="2678718" y="2348880"/>
            <a:chExt cx="2685370" cy="1649341"/>
          </a:xfrm>
        </p:grpSpPr>
        <p:grpSp>
          <p:nvGrpSpPr>
            <p:cNvPr id="1549" name="Google Shape;1549;p29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1550" name="Google Shape;1550;p29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1551" name="Google Shape;1551;p2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52" name="Google Shape;1552;p29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553" name="Google Shape;1553;p29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9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9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6" name="Google Shape;1556;p29"/>
            <p:cNvGrpSpPr/>
            <p:nvPr/>
          </p:nvGrpSpPr>
          <p:grpSpPr>
            <a:xfrm>
              <a:off x="400693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1557" name="Google Shape;1557;p29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58" name="Google Shape;1558;p29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559" name="Google Shape;1559;p29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0" name="Google Shape;1560;p29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1" name="Google Shape;1561;p29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2" name="Google Shape;1562;p29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3" name="Google Shape;1563;p29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4" name="Google Shape;1564;p29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565" name="Google Shape;1565;p29"/>
            <p:cNvGrpSpPr/>
            <p:nvPr/>
          </p:nvGrpSpPr>
          <p:grpSpPr>
            <a:xfrm>
              <a:off x="465366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1566" name="Google Shape;1566;p29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67" name="Google Shape;1567;p29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568" name="Google Shape;1568;p29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9" name="Google Shape;1569;p29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70" name="Google Shape;1570;p29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71" name="Google Shape;1571;p29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72" name="Google Shape;1572;p29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73" name="Google Shape;1573;p29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574" name="Google Shape;1574;p29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1575" name="Google Shape;1575;p2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7" name="Google Shape;1577;p29"/>
            <p:cNvGrpSpPr/>
            <p:nvPr/>
          </p:nvGrpSpPr>
          <p:grpSpPr>
            <a:xfrm>
              <a:off x="4354535" y="3278061"/>
              <a:ext cx="361521" cy="610319"/>
              <a:chOff x="3263433" y="3176825"/>
              <a:chExt cx="1416423" cy="1461837"/>
            </a:xfrm>
          </p:grpSpPr>
          <p:grpSp>
            <p:nvGrpSpPr>
              <p:cNvPr id="1578" name="Google Shape;1578;p29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1579" name="Google Shape;1579;p29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80" name="Google Shape;1580;p29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81" name="Google Shape;1581;p29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582" name="Google Shape;1582;p29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3" name="Google Shape;1583;p29"/>
            <p:cNvSpPr/>
            <p:nvPr/>
          </p:nvSpPr>
          <p:spPr>
            <a:xfrm>
              <a:off x="3675202" y="332046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4" name="Google Shape;1584;p29"/>
            <p:cNvCxnSpPr/>
            <p:nvPr/>
          </p:nvCxnSpPr>
          <p:spPr>
            <a:xfrm>
              <a:off x="3974410" y="3410693"/>
              <a:ext cx="384761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585" name="Google Shape;1585;p29"/>
            <p:cNvSpPr txBox="1"/>
            <p:nvPr/>
          </p:nvSpPr>
          <p:spPr>
            <a:xfrm>
              <a:off x="3346423" y="307140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6" name="Google Shape;1586;p29"/>
            <p:cNvGrpSpPr/>
            <p:nvPr/>
          </p:nvGrpSpPr>
          <p:grpSpPr>
            <a:xfrm>
              <a:off x="2951720" y="3265239"/>
              <a:ext cx="360000" cy="307777"/>
              <a:chOff x="617076" y="2221682"/>
              <a:chExt cx="360000" cy="307777"/>
            </a:xfrm>
          </p:grpSpPr>
          <p:sp>
            <p:nvSpPr>
              <p:cNvPr id="1587" name="Google Shape;1587;p2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9" name="Google Shape;1589;p29"/>
            <p:cNvGrpSpPr/>
            <p:nvPr/>
          </p:nvGrpSpPr>
          <p:grpSpPr>
            <a:xfrm>
              <a:off x="3209772" y="3272936"/>
              <a:ext cx="360000" cy="307777"/>
              <a:chOff x="617076" y="2221682"/>
              <a:chExt cx="360000" cy="307777"/>
            </a:xfrm>
          </p:grpSpPr>
          <p:sp>
            <p:nvSpPr>
              <p:cNvPr id="1590" name="Google Shape;1590;p2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2" name="Google Shape;1592;p29"/>
            <p:cNvGrpSpPr/>
            <p:nvPr/>
          </p:nvGrpSpPr>
          <p:grpSpPr>
            <a:xfrm>
              <a:off x="4040813" y="3812097"/>
              <a:ext cx="425116" cy="186124"/>
              <a:chOff x="1132986" y="5132314"/>
              <a:chExt cx="486686" cy="236953"/>
            </a:xfrm>
          </p:grpSpPr>
          <p:cxnSp>
            <p:nvCxnSpPr>
              <p:cNvPr id="1593" name="Google Shape;1593;p29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94" name="Google Shape;1594;p29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595" name="Google Shape;1595;p29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96" name="Google Shape;1596;p29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97" name="Google Shape;1597;p29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98" name="Google Shape;1598;p29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99" name="Google Shape;1599;p29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00" name="Google Shape;1600;p29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01" name="Google Shape;1601;p29"/>
            <p:cNvGrpSpPr/>
            <p:nvPr/>
          </p:nvGrpSpPr>
          <p:grpSpPr>
            <a:xfrm>
              <a:off x="4644048" y="3645024"/>
              <a:ext cx="422434" cy="184188"/>
              <a:chOff x="7223411" y="4850694"/>
              <a:chExt cx="483616" cy="234489"/>
            </a:xfrm>
          </p:grpSpPr>
          <p:cxnSp>
            <p:nvCxnSpPr>
              <p:cNvPr id="1602" name="Google Shape;1602;p29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03" name="Google Shape;1603;p29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604" name="Google Shape;1604;p29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05" name="Google Shape;1605;p29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06" name="Google Shape;1606;p29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07" name="Google Shape;1607;p29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08" name="Google Shape;1608;p29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09" name="Google Shape;1609;p29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10" name="Google Shape;1610;p29"/>
            <p:cNvGrpSpPr/>
            <p:nvPr/>
          </p:nvGrpSpPr>
          <p:grpSpPr>
            <a:xfrm>
              <a:off x="5004088" y="3429000"/>
              <a:ext cx="360000" cy="307777"/>
              <a:chOff x="617076" y="2221682"/>
              <a:chExt cx="360000" cy="307777"/>
            </a:xfrm>
          </p:grpSpPr>
          <p:sp>
            <p:nvSpPr>
              <p:cNvPr id="1611" name="Google Shape;1611;p2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2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13" name="Google Shape;161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67544" y="1628800"/>
            <a:ext cx="8496944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Noto Sans Symbols"/>
              <a:buChar char="❑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d’une LDC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3" marL="17954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3" marL="17954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3" marL="17954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Contexte d’utilisation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3" marL="17954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Noto Sans Symbols"/>
              <a:buChar char="❑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Opérations de base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3" marL="17954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Initialisation &amp;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3" marL="17954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Parcours &amp; Affichage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3" marL="17954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3" marL="17954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3" marL="17954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Libération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1620" name="Google Shape;1620;p30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621" name="Google Shape;16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3" name="Google Shape;1623;p30"/>
          <p:cNvGrpSpPr/>
          <p:nvPr/>
        </p:nvGrpSpPr>
        <p:grpSpPr>
          <a:xfrm>
            <a:off x="2678718" y="2348880"/>
            <a:ext cx="2685370" cy="1649341"/>
            <a:chOff x="2678718" y="2348880"/>
            <a:chExt cx="2685370" cy="1649341"/>
          </a:xfrm>
        </p:grpSpPr>
        <p:grpSp>
          <p:nvGrpSpPr>
            <p:cNvPr id="1624" name="Google Shape;1624;p30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1625" name="Google Shape;1625;p30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1626" name="Google Shape;1626;p30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27" name="Google Shape;1627;p30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628" name="Google Shape;1628;p30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0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0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1" name="Google Shape;1631;p30"/>
            <p:cNvGrpSpPr/>
            <p:nvPr/>
          </p:nvGrpSpPr>
          <p:grpSpPr>
            <a:xfrm>
              <a:off x="400693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1632" name="Google Shape;1632;p30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33" name="Google Shape;1633;p30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634" name="Google Shape;1634;p30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35" name="Google Shape;1635;p30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36" name="Google Shape;1636;p30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37" name="Google Shape;1637;p30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38" name="Google Shape;1638;p30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39" name="Google Shape;1639;p30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40" name="Google Shape;1640;p30"/>
            <p:cNvGrpSpPr/>
            <p:nvPr/>
          </p:nvGrpSpPr>
          <p:grpSpPr>
            <a:xfrm>
              <a:off x="465366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1641" name="Google Shape;1641;p30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42" name="Google Shape;1642;p30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643" name="Google Shape;1643;p30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44" name="Google Shape;1644;p30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45" name="Google Shape;1645;p30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46" name="Google Shape;1646;p30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47" name="Google Shape;1647;p30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48" name="Google Shape;1648;p30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49" name="Google Shape;1649;p30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1650" name="Google Shape;1650;p3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3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2" name="Google Shape;1652;p30"/>
            <p:cNvGrpSpPr/>
            <p:nvPr/>
          </p:nvGrpSpPr>
          <p:grpSpPr>
            <a:xfrm>
              <a:off x="4354535" y="3278061"/>
              <a:ext cx="361521" cy="610319"/>
              <a:chOff x="3263433" y="3176825"/>
              <a:chExt cx="1416423" cy="1461837"/>
            </a:xfrm>
          </p:grpSpPr>
          <p:grpSp>
            <p:nvGrpSpPr>
              <p:cNvPr id="1653" name="Google Shape;1653;p30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1654" name="Google Shape;1654;p30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55" name="Google Shape;1655;p30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56" name="Google Shape;1656;p30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657" name="Google Shape;1657;p30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8" name="Google Shape;1658;p30"/>
            <p:cNvSpPr/>
            <p:nvPr/>
          </p:nvSpPr>
          <p:spPr>
            <a:xfrm>
              <a:off x="3675202" y="332046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9" name="Google Shape;1659;p30"/>
            <p:cNvCxnSpPr/>
            <p:nvPr/>
          </p:nvCxnSpPr>
          <p:spPr>
            <a:xfrm>
              <a:off x="3974410" y="3410693"/>
              <a:ext cx="384761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660" name="Google Shape;1660;p30"/>
            <p:cNvSpPr txBox="1"/>
            <p:nvPr/>
          </p:nvSpPr>
          <p:spPr>
            <a:xfrm>
              <a:off x="3346423" y="307140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1" name="Google Shape;1661;p30"/>
            <p:cNvGrpSpPr/>
            <p:nvPr/>
          </p:nvGrpSpPr>
          <p:grpSpPr>
            <a:xfrm>
              <a:off x="2951720" y="3265239"/>
              <a:ext cx="360000" cy="307777"/>
              <a:chOff x="617076" y="2221682"/>
              <a:chExt cx="360000" cy="307777"/>
            </a:xfrm>
          </p:grpSpPr>
          <p:sp>
            <p:nvSpPr>
              <p:cNvPr id="1662" name="Google Shape;1662;p3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3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4" name="Google Shape;1664;p30"/>
            <p:cNvGrpSpPr/>
            <p:nvPr/>
          </p:nvGrpSpPr>
          <p:grpSpPr>
            <a:xfrm>
              <a:off x="3209772" y="3272936"/>
              <a:ext cx="360000" cy="307777"/>
              <a:chOff x="617076" y="2221682"/>
              <a:chExt cx="360000" cy="307777"/>
            </a:xfrm>
          </p:grpSpPr>
          <p:sp>
            <p:nvSpPr>
              <p:cNvPr id="1665" name="Google Shape;1665;p3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3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7" name="Google Shape;1667;p30"/>
            <p:cNvGrpSpPr/>
            <p:nvPr/>
          </p:nvGrpSpPr>
          <p:grpSpPr>
            <a:xfrm>
              <a:off x="4040813" y="3812097"/>
              <a:ext cx="425116" cy="186124"/>
              <a:chOff x="1132986" y="5132314"/>
              <a:chExt cx="486686" cy="236953"/>
            </a:xfrm>
          </p:grpSpPr>
          <p:cxnSp>
            <p:nvCxnSpPr>
              <p:cNvPr id="1668" name="Google Shape;1668;p30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69" name="Google Shape;1669;p30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670" name="Google Shape;1670;p30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71" name="Google Shape;1671;p30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72" name="Google Shape;1672;p30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73" name="Google Shape;1673;p30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74" name="Google Shape;1674;p30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75" name="Google Shape;1675;p30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76" name="Google Shape;1676;p30"/>
            <p:cNvGrpSpPr/>
            <p:nvPr/>
          </p:nvGrpSpPr>
          <p:grpSpPr>
            <a:xfrm>
              <a:off x="4644048" y="3645024"/>
              <a:ext cx="422434" cy="184188"/>
              <a:chOff x="7223411" y="4850694"/>
              <a:chExt cx="483616" cy="234489"/>
            </a:xfrm>
          </p:grpSpPr>
          <p:cxnSp>
            <p:nvCxnSpPr>
              <p:cNvPr id="1677" name="Google Shape;1677;p30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78" name="Google Shape;1678;p30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679" name="Google Shape;1679;p30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0" name="Google Shape;1680;p30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1" name="Google Shape;1681;p30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2" name="Google Shape;1682;p30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3" name="Google Shape;1683;p30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4" name="Google Shape;1684;p30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85" name="Google Shape;1685;p30"/>
            <p:cNvGrpSpPr/>
            <p:nvPr/>
          </p:nvGrpSpPr>
          <p:grpSpPr>
            <a:xfrm>
              <a:off x="5004088" y="3429000"/>
              <a:ext cx="360000" cy="307777"/>
              <a:chOff x="617076" y="2221682"/>
              <a:chExt cx="360000" cy="307777"/>
            </a:xfrm>
          </p:grpSpPr>
          <p:sp>
            <p:nvSpPr>
              <p:cNvPr id="1686" name="Google Shape;1686;p3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3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88" name="Google Shape;1688;p30"/>
          <p:cNvGrpSpPr/>
          <p:nvPr/>
        </p:nvGrpSpPr>
        <p:grpSpPr>
          <a:xfrm>
            <a:off x="1187624" y="4293096"/>
            <a:ext cx="4176464" cy="2448272"/>
            <a:chOff x="1187624" y="4293096"/>
            <a:chExt cx="4176464" cy="2448272"/>
          </a:xfrm>
        </p:grpSpPr>
        <p:sp>
          <p:nvSpPr>
            <p:cNvPr id="1689" name="Google Shape;1689;p30"/>
            <p:cNvSpPr/>
            <p:nvPr/>
          </p:nvSpPr>
          <p:spPr>
            <a:xfrm>
              <a:off x="1187624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30;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L.tete;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-&gt; pred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1690" name="Google Shape;1690;p30"/>
            <p:cNvGrpSpPr/>
            <p:nvPr/>
          </p:nvGrpSpPr>
          <p:grpSpPr>
            <a:xfrm>
              <a:off x="1254909" y="4345359"/>
              <a:ext cx="360000" cy="307777"/>
              <a:chOff x="617076" y="2221682"/>
              <a:chExt cx="360000" cy="307777"/>
            </a:xfrm>
          </p:grpSpPr>
          <p:sp>
            <p:nvSpPr>
              <p:cNvPr id="1691" name="Google Shape;1691;p3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3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3" name="Google Shape;1693;p30"/>
            <p:cNvGrpSpPr/>
            <p:nvPr/>
          </p:nvGrpSpPr>
          <p:grpSpPr>
            <a:xfrm>
              <a:off x="1259632" y="4777407"/>
              <a:ext cx="360000" cy="307777"/>
              <a:chOff x="617076" y="2221682"/>
              <a:chExt cx="360000" cy="307777"/>
            </a:xfrm>
          </p:grpSpPr>
          <p:sp>
            <p:nvSpPr>
              <p:cNvPr id="1694" name="Google Shape;1694;p3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3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6" name="Google Shape;1696;p30"/>
            <p:cNvGrpSpPr/>
            <p:nvPr/>
          </p:nvGrpSpPr>
          <p:grpSpPr>
            <a:xfrm>
              <a:off x="1259632" y="5137447"/>
              <a:ext cx="360000" cy="307777"/>
              <a:chOff x="617076" y="2221682"/>
              <a:chExt cx="360000" cy="307777"/>
            </a:xfrm>
          </p:grpSpPr>
          <p:sp>
            <p:nvSpPr>
              <p:cNvPr id="1697" name="Google Shape;1697;p3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3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9" name="Google Shape;1699;p30"/>
            <p:cNvGrpSpPr/>
            <p:nvPr/>
          </p:nvGrpSpPr>
          <p:grpSpPr>
            <a:xfrm>
              <a:off x="1259632" y="5569495"/>
              <a:ext cx="360000" cy="307777"/>
              <a:chOff x="617076" y="2221682"/>
              <a:chExt cx="360000" cy="307777"/>
            </a:xfrm>
          </p:grpSpPr>
          <p:sp>
            <p:nvSpPr>
              <p:cNvPr id="1700" name="Google Shape;1700;p3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3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2" name="Google Shape;1702;p30"/>
            <p:cNvGrpSpPr/>
            <p:nvPr/>
          </p:nvGrpSpPr>
          <p:grpSpPr>
            <a:xfrm>
              <a:off x="1259632" y="5949280"/>
              <a:ext cx="360000" cy="307777"/>
              <a:chOff x="617076" y="2221682"/>
              <a:chExt cx="360000" cy="307777"/>
            </a:xfrm>
          </p:grpSpPr>
          <p:sp>
            <p:nvSpPr>
              <p:cNvPr id="1703" name="Google Shape;1703;p3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3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5" name="Google Shape;1705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31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1712" name="Google Shape;1712;p31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713" name="Google Shape;17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4" name="Google Shape;1714;p31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5" name="Google Shape;1715;p31"/>
          <p:cNvGrpSpPr/>
          <p:nvPr/>
        </p:nvGrpSpPr>
        <p:grpSpPr>
          <a:xfrm>
            <a:off x="1187624" y="4293096"/>
            <a:ext cx="7272808" cy="2448272"/>
            <a:chOff x="1187624" y="4293096"/>
            <a:chExt cx="7272808" cy="2448272"/>
          </a:xfrm>
        </p:grpSpPr>
        <p:sp>
          <p:nvSpPr>
            <p:cNvPr id="1716" name="Google Shape;1716;p31"/>
            <p:cNvSpPr/>
            <p:nvPr/>
          </p:nvSpPr>
          <p:spPr>
            <a:xfrm>
              <a:off x="1187624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30;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L.tete;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-&gt; pred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L.tete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1717" name="Google Shape;1717;p31"/>
            <p:cNvGrpSpPr/>
            <p:nvPr/>
          </p:nvGrpSpPr>
          <p:grpSpPr>
            <a:xfrm>
              <a:off x="1254909" y="4345359"/>
              <a:ext cx="360000" cy="307777"/>
              <a:chOff x="617076" y="2221682"/>
              <a:chExt cx="360000" cy="307777"/>
            </a:xfrm>
          </p:grpSpPr>
          <p:sp>
            <p:nvSpPr>
              <p:cNvPr id="1718" name="Google Shape;1718;p3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3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0" name="Google Shape;1720;p31"/>
            <p:cNvGrpSpPr/>
            <p:nvPr/>
          </p:nvGrpSpPr>
          <p:grpSpPr>
            <a:xfrm>
              <a:off x="1259632" y="4777407"/>
              <a:ext cx="360000" cy="307777"/>
              <a:chOff x="617076" y="2221682"/>
              <a:chExt cx="360000" cy="307777"/>
            </a:xfrm>
          </p:grpSpPr>
          <p:sp>
            <p:nvSpPr>
              <p:cNvPr id="1721" name="Google Shape;1721;p3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3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3" name="Google Shape;1723;p31"/>
            <p:cNvGrpSpPr/>
            <p:nvPr/>
          </p:nvGrpSpPr>
          <p:grpSpPr>
            <a:xfrm>
              <a:off x="1259632" y="5137447"/>
              <a:ext cx="360000" cy="307777"/>
              <a:chOff x="617076" y="2221682"/>
              <a:chExt cx="360000" cy="307777"/>
            </a:xfrm>
          </p:grpSpPr>
          <p:sp>
            <p:nvSpPr>
              <p:cNvPr id="1724" name="Google Shape;1724;p3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3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6" name="Google Shape;1726;p31"/>
            <p:cNvGrpSpPr/>
            <p:nvPr/>
          </p:nvGrpSpPr>
          <p:grpSpPr>
            <a:xfrm>
              <a:off x="1259632" y="5569495"/>
              <a:ext cx="360000" cy="307777"/>
              <a:chOff x="617076" y="2221682"/>
              <a:chExt cx="360000" cy="307777"/>
            </a:xfrm>
          </p:grpSpPr>
          <p:sp>
            <p:nvSpPr>
              <p:cNvPr id="1727" name="Google Shape;1727;p3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3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9" name="Google Shape;1729;p31"/>
            <p:cNvGrpSpPr/>
            <p:nvPr/>
          </p:nvGrpSpPr>
          <p:grpSpPr>
            <a:xfrm>
              <a:off x="1259632" y="5949280"/>
              <a:ext cx="360000" cy="307777"/>
              <a:chOff x="617076" y="2221682"/>
              <a:chExt cx="360000" cy="307777"/>
            </a:xfrm>
          </p:grpSpPr>
          <p:sp>
            <p:nvSpPr>
              <p:cNvPr id="1730" name="Google Shape;1730;p3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3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2" name="Google Shape;1732;p31"/>
            <p:cNvGrpSpPr/>
            <p:nvPr/>
          </p:nvGrpSpPr>
          <p:grpSpPr>
            <a:xfrm>
              <a:off x="1247950" y="6024230"/>
              <a:ext cx="2340000" cy="216000"/>
              <a:chOff x="3764922" y="4422146"/>
              <a:chExt cx="180000" cy="216000"/>
            </a:xfrm>
          </p:grpSpPr>
          <p:cxnSp>
            <p:nvCxnSpPr>
              <p:cNvPr id="1733" name="Google Shape;1733;p31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>
                    <a:alpha val="6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4" name="Google Shape;1734;p31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>
                    <a:alpha val="6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35" name="Google Shape;1735;p31"/>
            <p:cNvSpPr txBox="1"/>
            <p:nvPr/>
          </p:nvSpPr>
          <p:spPr>
            <a:xfrm>
              <a:off x="3635896" y="6001543"/>
              <a:ext cx="31683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0530BB"/>
                  </a:solidFill>
                  <a:latin typeface="Calibri"/>
                  <a:ea typeface="Calibri"/>
                  <a:cs typeface="Calibri"/>
                  <a:sym typeface="Calibri"/>
                </a:rPr>
                <a:t>BUG !!! Attention L.tete est NULL 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6" name="Google Shape;1736;p31"/>
            <p:cNvGrpSpPr/>
            <p:nvPr/>
          </p:nvGrpSpPr>
          <p:grpSpPr>
            <a:xfrm>
              <a:off x="6444432" y="5979260"/>
              <a:ext cx="2016000" cy="324000"/>
              <a:chOff x="6876256" y="6309320"/>
              <a:chExt cx="2016000" cy="324000"/>
            </a:xfrm>
          </p:grpSpPr>
          <p:sp>
            <p:nvSpPr>
              <p:cNvPr id="1737" name="Google Shape;1737;p31"/>
              <p:cNvSpPr/>
              <p:nvPr/>
            </p:nvSpPr>
            <p:spPr>
              <a:xfrm>
                <a:off x="6876256" y="6309320"/>
                <a:ext cx="2016000" cy="3240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3651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L.queu = nouv;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grpSp>
            <p:nvGrpSpPr>
              <p:cNvPr id="1738" name="Google Shape;1738;p31"/>
              <p:cNvGrpSpPr/>
              <p:nvPr/>
            </p:nvGrpSpPr>
            <p:grpSpPr>
              <a:xfrm>
                <a:off x="6891286" y="6309320"/>
                <a:ext cx="360000" cy="307777"/>
                <a:chOff x="617076" y="2221682"/>
                <a:chExt cx="360000" cy="307777"/>
              </a:xfrm>
            </p:grpSpPr>
            <p:sp>
              <p:nvSpPr>
                <p:cNvPr id="1739" name="Google Shape;1739;p31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0530BB"/>
                </a:solidFill>
                <a:ln cap="flat" cmpd="sng" w="25400">
                  <a:solidFill>
                    <a:srgbClr val="0530B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0" name="Google Shape;1740;p31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741" name="Google Shape;1741;p31"/>
          <p:cNvGrpSpPr/>
          <p:nvPr/>
        </p:nvGrpSpPr>
        <p:grpSpPr>
          <a:xfrm>
            <a:off x="2678718" y="2348880"/>
            <a:ext cx="2685370" cy="1649341"/>
            <a:chOff x="2678718" y="2348880"/>
            <a:chExt cx="2685370" cy="1649341"/>
          </a:xfrm>
        </p:grpSpPr>
        <p:grpSp>
          <p:nvGrpSpPr>
            <p:cNvPr id="1742" name="Google Shape;1742;p31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1743" name="Google Shape;1743;p31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1744" name="Google Shape;1744;p31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45" name="Google Shape;1745;p31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746" name="Google Shape;1746;p31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31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31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9" name="Google Shape;1749;p31"/>
            <p:cNvGrpSpPr/>
            <p:nvPr/>
          </p:nvGrpSpPr>
          <p:grpSpPr>
            <a:xfrm>
              <a:off x="400693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1750" name="Google Shape;1750;p31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51" name="Google Shape;1751;p31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752" name="Google Shape;1752;p31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53" name="Google Shape;1753;p3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54" name="Google Shape;1754;p31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55" name="Google Shape;1755;p31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56" name="Google Shape;1756;p31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57" name="Google Shape;1757;p31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758" name="Google Shape;1758;p31"/>
            <p:cNvGrpSpPr/>
            <p:nvPr/>
          </p:nvGrpSpPr>
          <p:grpSpPr>
            <a:xfrm>
              <a:off x="465366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1759" name="Google Shape;1759;p31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60" name="Google Shape;1760;p31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761" name="Google Shape;1761;p31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62" name="Google Shape;1762;p3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63" name="Google Shape;1763;p31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64" name="Google Shape;1764;p31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65" name="Google Shape;1765;p31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66" name="Google Shape;1766;p31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767" name="Google Shape;1767;p31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1768" name="Google Shape;1768;p3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3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0" name="Google Shape;1770;p31"/>
            <p:cNvGrpSpPr/>
            <p:nvPr/>
          </p:nvGrpSpPr>
          <p:grpSpPr>
            <a:xfrm>
              <a:off x="4354535" y="3278061"/>
              <a:ext cx="361521" cy="610319"/>
              <a:chOff x="3263433" y="3176825"/>
              <a:chExt cx="1416423" cy="1461837"/>
            </a:xfrm>
          </p:grpSpPr>
          <p:grpSp>
            <p:nvGrpSpPr>
              <p:cNvPr id="1771" name="Google Shape;1771;p31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1772" name="Google Shape;1772;p31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73" name="Google Shape;1773;p31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74" name="Google Shape;1774;p31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775" name="Google Shape;1775;p31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6" name="Google Shape;1776;p31"/>
            <p:cNvSpPr/>
            <p:nvPr/>
          </p:nvSpPr>
          <p:spPr>
            <a:xfrm>
              <a:off x="3675202" y="332046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7" name="Google Shape;1777;p31"/>
            <p:cNvCxnSpPr/>
            <p:nvPr/>
          </p:nvCxnSpPr>
          <p:spPr>
            <a:xfrm>
              <a:off x="3974410" y="3410693"/>
              <a:ext cx="384761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778" name="Google Shape;1778;p31"/>
            <p:cNvSpPr txBox="1"/>
            <p:nvPr/>
          </p:nvSpPr>
          <p:spPr>
            <a:xfrm>
              <a:off x="3346423" y="307140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9" name="Google Shape;1779;p31"/>
            <p:cNvGrpSpPr/>
            <p:nvPr/>
          </p:nvGrpSpPr>
          <p:grpSpPr>
            <a:xfrm>
              <a:off x="2951720" y="3265239"/>
              <a:ext cx="360000" cy="307777"/>
              <a:chOff x="617076" y="2221682"/>
              <a:chExt cx="360000" cy="307777"/>
            </a:xfrm>
          </p:grpSpPr>
          <p:sp>
            <p:nvSpPr>
              <p:cNvPr id="1780" name="Google Shape;1780;p3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3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2" name="Google Shape;1782;p31"/>
            <p:cNvGrpSpPr/>
            <p:nvPr/>
          </p:nvGrpSpPr>
          <p:grpSpPr>
            <a:xfrm>
              <a:off x="3209772" y="3272936"/>
              <a:ext cx="360000" cy="307777"/>
              <a:chOff x="617076" y="2221682"/>
              <a:chExt cx="360000" cy="307777"/>
            </a:xfrm>
          </p:grpSpPr>
          <p:sp>
            <p:nvSpPr>
              <p:cNvPr id="1783" name="Google Shape;1783;p3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3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5" name="Google Shape;1785;p31"/>
            <p:cNvGrpSpPr/>
            <p:nvPr/>
          </p:nvGrpSpPr>
          <p:grpSpPr>
            <a:xfrm>
              <a:off x="4040813" y="3812097"/>
              <a:ext cx="425116" cy="186124"/>
              <a:chOff x="1132986" y="5132314"/>
              <a:chExt cx="486686" cy="236953"/>
            </a:xfrm>
          </p:grpSpPr>
          <p:cxnSp>
            <p:nvCxnSpPr>
              <p:cNvPr id="1786" name="Google Shape;1786;p31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87" name="Google Shape;1787;p31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788" name="Google Shape;1788;p31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89" name="Google Shape;1789;p3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90" name="Google Shape;1790;p31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91" name="Google Shape;1791;p31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92" name="Google Shape;1792;p31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93" name="Google Shape;1793;p31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794" name="Google Shape;1794;p31"/>
            <p:cNvGrpSpPr/>
            <p:nvPr/>
          </p:nvGrpSpPr>
          <p:grpSpPr>
            <a:xfrm>
              <a:off x="4644048" y="3645024"/>
              <a:ext cx="422434" cy="184188"/>
              <a:chOff x="7223411" y="4850694"/>
              <a:chExt cx="483616" cy="234489"/>
            </a:xfrm>
          </p:grpSpPr>
          <p:cxnSp>
            <p:nvCxnSpPr>
              <p:cNvPr id="1795" name="Google Shape;1795;p31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96" name="Google Shape;1796;p31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797" name="Google Shape;1797;p31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98" name="Google Shape;1798;p3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99" name="Google Shape;1799;p31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00" name="Google Shape;1800;p31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01" name="Google Shape;1801;p31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02" name="Google Shape;1802;p31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803" name="Google Shape;1803;p31"/>
            <p:cNvGrpSpPr/>
            <p:nvPr/>
          </p:nvGrpSpPr>
          <p:grpSpPr>
            <a:xfrm>
              <a:off x="5004088" y="3429000"/>
              <a:ext cx="360000" cy="307777"/>
              <a:chOff x="617076" y="2221682"/>
              <a:chExt cx="360000" cy="307777"/>
            </a:xfrm>
          </p:grpSpPr>
          <p:sp>
            <p:nvSpPr>
              <p:cNvPr id="1804" name="Google Shape;1804;p3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6" name="Google Shape;1806;p31"/>
            <p:cNvSpPr/>
            <p:nvPr/>
          </p:nvSpPr>
          <p:spPr>
            <a:xfrm>
              <a:off x="4554341" y="2844845"/>
              <a:ext cx="207364" cy="468000"/>
            </a:xfrm>
            <a:custGeom>
              <a:rect b="b" l="l" r="r" t="t"/>
              <a:pathLst>
                <a:path extrusionOk="0" h="509666" w="207364">
                  <a:moveTo>
                    <a:pt x="0" y="0"/>
                  </a:moveTo>
                  <a:cubicBezTo>
                    <a:pt x="76200" y="69954"/>
                    <a:pt x="152400" y="139909"/>
                    <a:pt x="179882" y="224853"/>
                  </a:cubicBezTo>
                  <a:cubicBezTo>
                    <a:pt x="207364" y="309797"/>
                    <a:pt x="186128" y="409731"/>
                    <a:pt x="164892" y="509666"/>
                  </a:cubicBezTo>
                </a:path>
              </a:pathLst>
            </a:custGeom>
            <a:noFill/>
            <a:ln cap="flat" cmpd="sng" w="19050">
              <a:solidFill>
                <a:srgbClr val="0530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7" name="Google Shape;1807;p31"/>
            <p:cNvGrpSpPr/>
            <p:nvPr/>
          </p:nvGrpSpPr>
          <p:grpSpPr>
            <a:xfrm>
              <a:off x="4869686" y="2787851"/>
              <a:ext cx="180000" cy="216000"/>
              <a:chOff x="3764922" y="4422146"/>
              <a:chExt cx="180000" cy="216000"/>
            </a:xfrm>
          </p:grpSpPr>
          <p:cxnSp>
            <p:nvCxnSpPr>
              <p:cNvPr id="1808" name="Google Shape;1808;p31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9" name="Google Shape;1809;p31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10" name="Google Shape;1810;p31"/>
            <p:cNvGrpSpPr/>
            <p:nvPr/>
          </p:nvGrpSpPr>
          <p:grpSpPr>
            <a:xfrm>
              <a:off x="4788104" y="2992197"/>
              <a:ext cx="360000" cy="307777"/>
              <a:chOff x="617076" y="2221682"/>
              <a:chExt cx="360000" cy="307777"/>
            </a:xfrm>
          </p:grpSpPr>
          <p:sp>
            <p:nvSpPr>
              <p:cNvPr id="1811" name="Google Shape;1811;p3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0530BB"/>
              </a:solidFill>
              <a:ln cap="flat" cmpd="sng" w="25400">
                <a:solidFill>
                  <a:srgbClr val="0530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13" name="Google Shape;181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32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1820" name="Google Shape;1820;p32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821" name="Google Shape;18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2" name="Google Shape;1822;p32"/>
          <p:cNvGrpSpPr/>
          <p:nvPr/>
        </p:nvGrpSpPr>
        <p:grpSpPr>
          <a:xfrm>
            <a:off x="2678718" y="2306852"/>
            <a:ext cx="2685370" cy="1691369"/>
            <a:chOff x="2318638" y="2306852"/>
            <a:chExt cx="2685370" cy="1691369"/>
          </a:xfrm>
        </p:grpSpPr>
        <p:grpSp>
          <p:nvGrpSpPr>
            <p:cNvPr id="1823" name="Google Shape;1823;p32"/>
            <p:cNvGrpSpPr/>
            <p:nvPr/>
          </p:nvGrpSpPr>
          <p:grpSpPr>
            <a:xfrm>
              <a:off x="357350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1824" name="Google Shape;1824;p32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1825" name="Google Shape;1825;p32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826" name="Google Shape;1826;p32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827" name="Google Shape;1827;p32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32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32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0" name="Google Shape;1830;p32"/>
            <p:cNvGrpSpPr/>
            <p:nvPr/>
          </p:nvGrpSpPr>
          <p:grpSpPr>
            <a:xfrm>
              <a:off x="4283968" y="3645024"/>
              <a:ext cx="422434" cy="184188"/>
              <a:chOff x="7223411" y="4850694"/>
              <a:chExt cx="483616" cy="234489"/>
            </a:xfrm>
          </p:grpSpPr>
          <p:cxnSp>
            <p:nvCxnSpPr>
              <p:cNvPr id="1831" name="Google Shape;1831;p32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832" name="Google Shape;1832;p32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833" name="Google Shape;1833;p32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34" name="Google Shape;1834;p32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35" name="Google Shape;1835;p32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36" name="Google Shape;1836;p32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37" name="Google Shape;1837;p32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38" name="Google Shape;1838;p32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839" name="Google Shape;1839;p32"/>
            <p:cNvGrpSpPr/>
            <p:nvPr/>
          </p:nvGrpSpPr>
          <p:grpSpPr>
            <a:xfrm>
              <a:off x="364685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1840" name="Google Shape;1840;p32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841" name="Google Shape;1841;p32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842" name="Google Shape;1842;p32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43" name="Google Shape;1843;p32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44" name="Google Shape;1844;p32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45" name="Google Shape;1845;p32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46" name="Google Shape;1846;p32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47" name="Google Shape;1847;p32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848" name="Google Shape;1848;p32"/>
            <p:cNvGrpSpPr/>
            <p:nvPr/>
          </p:nvGrpSpPr>
          <p:grpSpPr>
            <a:xfrm>
              <a:off x="429358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1849" name="Google Shape;1849;p32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850" name="Google Shape;1850;p32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1851" name="Google Shape;1851;p32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52" name="Google Shape;1852;p32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53" name="Google Shape;1853;p32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54" name="Google Shape;1854;p32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55" name="Google Shape;1855;p32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56" name="Google Shape;1856;p32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857" name="Google Shape;1857;p32"/>
            <p:cNvSpPr/>
            <p:nvPr/>
          </p:nvSpPr>
          <p:spPr>
            <a:xfrm>
              <a:off x="4194261" y="2844845"/>
              <a:ext cx="207364" cy="468000"/>
            </a:xfrm>
            <a:custGeom>
              <a:rect b="b" l="l" r="r" t="t"/>
              <a:pathLst>
                <a:path extrusionOk="0" h="509666" w="207364">
                  <a:moveTo>
                    <a:pt x="0" y="0"/>
                  </a:moveTo>
                  <a:cubicBezTo>
                    <a:pt x="76200" y="69954"/>
                    <a:pt x="152400" y="139909"/>
                    <a:pt x="179882" y="224853"/>
                  </a:cubicBezTo>
                  <a:cubicBezTo>
                    <a:pt x="207364" y="309797"/>
                    <a:pt x="186128" y="409731"/>
                    <a:pt x="164892" y="509666"/>
                  </a:cubicBezTo>
                </a:path>
              </a:pathLst>
            </a:custGeom>
            <a:noFill/>
            <a:ln cap="flat" cmpd="sng" w="19050">
              <a:solidFill>
                <a:srgbClr val="0530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58" name="Google Shape;1858;p32"/>
            <p:cNvGrpSpPr/>
            <p:nvPr/>
          </p:nvGrpSpPr>
          <p:grpSpPr>
            <a:xfrm>
              <a:off x="4509606" y="2787851"/>
              <a:ext cx="180000" cy="216000"/>
              <a:chOff x="3764922" y="4422146"/>
              <a:chExt cx="180000" cy="216000"/>
            </a:xfrm>
          </p:grpSpPr>
          <p:cxnSp>
            <p:nvCxnSpPr>
              <p:cNvPr id="1859" name="Google Shape;1859;p32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0" name="Google Shape;1860;p32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61" name="Google Shape;1861;p32"/>
            <p:cNvGrpSpPr/>
            <p:nvPr/>
          </p:nvGrpSpPr>
          <p:grpSpPr>
            <a:xfrm>
              <a:off x="3563928" y="2306852"/>
              <a:ext cx="360000" cy="307777"/>
              <a:chOff x="617076" y="2221682"/>
              <a:chExt cx="360000" cy="307777"/>
            </a:xfrm>
          </p:grpSpPr>
          <p:sp>
            <p:nvSpPr>
              <p:cNvPr id="1862" name="Google Shape;1862;p3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3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4" name="Google Shape;1864;p32"/>
            <p:cNvGrpSpPr/>
            <p:nvPr/>
          </p:nvGrpSpPr>
          <p:grpSpPr>
            <a:xfrm>
              <a:off x="2318638" y="3265239"/>
              <a:ext cx="360000" cy="307777"/>
              <a:chOff x="617076" y="2221682"/>
              <a:chExt cx="360000" cy="307777"/>
            </a:xfrm>
          </p:grpSpPr>
          <p:sp>
            <p:nvSpPr>
              <p:cNvPr id="1865" name="Google Shape;1865;p3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3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7" name="Google Shape;1867;p32"/>
            <p:cNvGrpSpPr/>
            <p:nvPr/>
          </p:nvGrpSpPr>
          <p:grpSpPr>
            <a:xfrm>
              <a:off x="2591640" y="3265239"/>
              <a:ext cx="360000" cy="307777"/>
              <a:chOff x="617076" y="2221682"/>
              <a:chExt cx="360000" cy="307777"/>
            </a:xfrm>
          </p:grpSpPr>
          <p:sp>
            <p:nvSpPr>
              <p:cNvPr id="1868" name="Google Shape;1868;p3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3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0" name="Google Shape;1870;p32"/>
            <p:cNvGrpSpPr/>
            <p:nvPr/>
          </p:nvGrpSpPr>
          <p:grpSpPr>
            <a:xfrm>
              <a:off x="2849692" y="3272936"/>
              <a:ext cx="360000" cy="307777"/>
              <a:chOff x="617076" y="2221682"/>
              <a:chExt cx="360000" cy="307777"/>
            </a:xfrm>
          </p:grpSpPr>
          <p:sp>
            <p:nvSpPr>
              <p:cNvPr id="1871" name="Google Shape;1871;p3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3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3" name="Google Shape;1873;p32"/>
            <p:cNvGrpSpPr/>
            <p:nvPr/>
          </p:nvGrpSpPr>
          <p:grpSpPr>
            <a:xfrm>
              <a:off x="2986343" y="3071408"/>
              <a:ext cx="1369633" cy="926813"/>
              <a:chOff x="6298711" y="5519680"/>
              <a:chExt cx="1369633" cy="926813"/>
            </a:xfrm>
          </p:grpSpPr>
          <p:grpSp>
            <p:nvGrpSpPr>
              <p:cNvPr id="1874" name="Google Shape;1874;p32"/>
              <p:cNvGrpSpPr/>
              <p:nvPr/>
            </p:nvGrpSpPr>
            <p:grpSpPr>
              <a:xfrm>
                <a:off x="6993101" y="5726333"/>
                <a:ext cx="675243" cy="720160"/>
                <a:chOff x="5626430" y="5438301"/>
                <a:chExt cx="675243" cy="720160"/>
              </a:xfrm>
            </p:grpSpPr>
            <p:grpSp>
              <p:nvGrpSpPr>
                <p:cNvPr id="1875" name="Google Shape;1875;p32"/>
                <p:cNvGrpSpPr/>
                <p:nvPr/>
              </p:nvGrpSpPr>
              <p:grpSpPr>
                <a:xfrm>
                  <a:off x="5940152" y="5438301"/>
                  <a:ext cx="361521" cy="610319"/>
                  <a:chOff x="3263433" y="3176825"/>
                  <a:chExt cx="1416423" cy="1461837"/>
                </a:xfrm>
              </p:grpSpPr>
              <p:grpSp>
                <p:nvGrpSpPr>
                  <p:cNvPr id="1876" name="Google Shape;1876;p32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1877" name="Google Shape;1877;p32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878" name="Google Shape;1878;p32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879" name="Google Shape;1879;p32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1880" name="Google Shape;1880;p32"/>
                  <p:cNvSpPr txBox="1"/>
                  <p:nvPr/>
                </p:nvSpPr>
                <p:spPr>
                  <a:xfrm>
                    <a:off x="3263433" y="3213630"/>
                    <a:ext cx="1355240" cy="663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881" name="Google Shape;1881;p32"/>
                <p:cNvGrpSpPr/>
                <p:nvPr/>
              </p:nvGrpSpPr>
              <p:grpSpPr>
                <a:xfrm>
                  <a:off x="5626430" y="5972337"/>
                  <a:ext cx="425116" cy="186124"/>
                  <a:chOff x="1132986" y="5132314"/>
                  <a:chExt cx="486686" cy="236953"/>
                </a:xfrm>
              </p:grpSpPr>
              <p:cxnSp>
                <p:nvCxnSpPr>
                  <p:cNvPr id="1882" name="Google Shape;1882;p32"/>
                  <p:cNvCxnSpPr/>
                  <p:nvPr/>
                </p:nvCxnSpPr>
                <p:spPr>
                  <a:xfrm rot="10800000">
                    <a:off x="1259672" y="5132314"/>
                    <a:ext cx="36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883" name="Google Shape;1883;p32"/>
                  <p:cNvGrpSpPr/>
                  <p:nvPr/>
                </p:nvGrpSpPr>
                <p:grpSpPr>
                  <a:xfrm>
                    <a:off x="1132986" y="5134778"/>
                    <a:ext cx="261136" cy="234489"/>
                    <a:chOff x="7445891" y="4850694"/>
                    <a:chExt cx="261136" cy="234489"/>
                  </a:xfrm>
                </p:grpSpPr>
                <p:cxnSp>
                  <p:nvCxnSpPr>
                    <p:cNvPr id="1884" name="Google Shape;1884;p32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885" name="Google Shape;1885;p32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886" name="Google Shape;1886;p32"/>
                    <p:cNvCxnSpPr/>
                    <p:nvPr/>
                  </p:nvCxnSpPr>
                  <p:spPr>
                    <a:xfrm rot="7380000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887" name="Google Shape;1887;p32"/>
                    <p:cNvCxnSpPr/>
                    <p:nvPr/>
                  </p:nvCxnSpPr>
                  <p:spPr>
                    <a:xfrm rot="7380000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888" name="Google Shape;1888;p32"/>
                    <p:cNvCxnSpPr/>
                    <p:nvPr/>
                  </p:nvCxnSpPr>
                  <p:spPr>
                    <a:xfrm rot="7380000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889" name="Google Shape;1889;p32"/>
                    <p:cNvCxnSpPr/>
                    <p:nvPr/>
                  </p:nvCxnSpPr>
                  <p:spPr>
                    <a:xfrm rot="7380000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sp>
            <p:nvSpPr>
              <p:cNvPr id="1890" name="Google Shape;1890;p32"/>
              <p:cNvSpPr/>
              <p:nvPr/>
            </p:nvSpPr>
            <p:spPr>
              <a:xfrm>
                <a:off x="6627490" y="5768735"/>
                <a:ext cx="365523" cy="180545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91" name="Google Shape;1891;p32"/>
              <p:cNvCxnSpPr/>
              <p:nvPr/>
            </p:nvCxnSpPr>
            <p:spPr>
              <a:xfrm>
                <a:off x="6926698" y="5858965"/>
                <a:ext cx="384761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sp>
            <p:nvSpPr>
              <p:cNvPr id="1892" name="Google Shape;1892;p32"/>
              <p:cNvSpPr txBox="1"/>
              <p:nvPr/>
            </p:nvSpPr>
            <p:spPr>
              <a:xfrm>
                <a:off x="6298711" y="5519680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nouv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3" name="Google Shape;1893;p32"/>
            <p:cNvGrpSpPr/>
            <p:nvPr/>
          </p:nvGrpSpPr>
          <p:grpSpPr>
            <a:xfrm>
              <a:off x="4644008" y="3429000"/>
              <a:ext cx="360000" cy="307777"/>
              <a:chOff x="617076" y="2221682"/>
              <a:chExt cx="360000" cy="307777"/>
            </a:xfrm>
          </p:grpSpPr>
          <p:sp>
            <p:nvSpPr>
              <p:cNvPr id="1894" name="Google Shape;1894;p3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6" name="Google Shape;1896;p32"/>
            <p:cNvGrpSpPr/>
            <p:nvPr/>
          </p:nvGrpSpPr>
          <p:grpSpPr>
            <a:xfrm>
              <a:off x="4428024" y="2992197"/>
              <a:ext cx="360000" cy="307777"/>
              <a:chOff x="617076" y="2221682"/>
              <a:chExt cx="360000" cy="307777"/>
            </a:xfrm>
          </p:grpSpPr>
          <p:sp>
            <p:nvSpPr>
              <p:cNvPr id="1897" name="Google Shape;1897;p3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0530BB"/>
              </a:solidFill>
              <a:ln cap="flat" cmpd="sng" w="25400">
                <a:solidFill>
                  <a:srgbClr val="0530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9" name="Google Shape;1899;p32"/>
            <p:cNvGrpSpPr/>
            <p:nvPr/>
          </p:nvGrpSpPr>
          <p:grpSpPr>
            <a:xfrm>
              <a:off x="3653828" y="2735958"/>
              <a:ext cx="180000" cy="216000"/>
              <a:chOff x="3764922" y="4422146"/>
              <a:chExt cx="180000" cy="216000"/>
            </a:xfrm>
          </p:grpSpPr>
          <p:cxnSp>
            <p:nvCxnSpPr>
              <p:cNvPr id="1900" name="Google Shape;1900;p32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1" name="Google Shape;1901;p32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02" name="Google Shape;1902;p32"/>
            <p:cNvSpPr/>
            <p:nvPr/>
          </p:nvSpPr>
          <p:spPr>
            <a:xfrm>
              <a:off x="3292839" y="2555823"/>
              <a:ext cx="754505" cy="801974"/>
            </a:xfrm>
            <a:custGeom>
              <a:rect b="b" l="l" r="r" t="t"/>
              <a:pathLst>
                <a:path extrusionOk="0" h="801974" w="754505">
                  <a:moveTo>
                    <a:pt x="754505" y="127416"/>
                  </a:moveTo>
                  <a:cubicBezTo>
                    <a:pt x="382249" y="63708"/>
                    <a:pt x="9994" y="0"/>
                    <a:pt x="4997" y="112426"/>
                  </a:cubicBezTo>
                  <a:cubicBezTo>
                    <a:pt x="0" y="224852"/>
                    <a:pt x="362262" y="513413"/>
                    <a:pt x="724525" y="801974"/>
                  </a:cubicBez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3" name="Google Shape;1903;p32"/>
          <p:cNvGrpSpPr/>
          <p:nvPr/>
        </p:nvGrpSpPr>
        <p:grpSpPr>
          <a:xfrm>
            <a:off x="1187624" y="4293096"/>
            <a:ext cx="7272808" cy="2448272"/>
            <a:chOff x="1187624" y="4293096"/>
            <a:chExt cx="7272808" cy="2448272"/>
          </a:xfrm>
        </p:grpSpPr>
        <p:grpSp>
          <p:nvGrpSpPr>
            <p:cNvPr id="1904" name="Google Shape;1904;p32"/>
            <p:cNvGrpSpPr/>
            <p:nvPr/>
          </p:nvGrpSpPr>
          <p:grpSpPr>
            <a:xfrm>
              <a:off x="1187624" y="4293096"/>
              <a:ext cx="5616624" cy="2448272"/>
              <a:chOff x="2339752" y="4293096"/>
              <a:chExt cx="5616624" cy="2448272"/>
            </a:xfrm>
          </p:grpSpPr>
          <p:grpSp>
            <p:nvGrpSpPr>
              <p:cNvPr id="1905" name="Google Shape;1905;p32"/>
              <p:cNvGrpSpPr/>
              <p:nvPr/>
            </p:nvGrpSpPr>
            <p:grpSpPr>
              <a:xfrm>
                <a:off x="2339752" y="4293096"/>
                <a:ext cx="4176464" cy="2448272"/>
                <a:chOff x="467544" y="2636912"/>
                <a:chExt cx="4176464" cy="2448272"/>
              </a:xfrm>
            </p:grpSpPr>
            <p:sp>
              <p:nvSpPr>
                <p:cNvPr id="1906" name="Google Shape;1906;p32"/>
                <p:cNvSpPr/>
                <p:nvPr/>
              </p:nvSpPr>
              <p:spPr>
                <a:xfrm>
                  <a:off x="467544" y="2636912"/>
                  <a:ext cx="4176464" cy="2448272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hlink"/>
                    </a:buClr>
                    <a:buSzPts val="1210"/>
                    <a:buFont typeface="Noto Sans Symbols"/>
                    <a:buNone/>
                  </a:pPr>
                  <a:r>
                    <a:rPr b="0" i="0" lang="fr-FR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nouv = (cellule*)malloc(sizeof(cellule));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chemeClr val="hlink"/>
                    </a:buClr>
                    <a:buSzPts val="1210"/>
                    <a:buFont typeface="Noto Sans Symbols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fr-FR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nouv-&gt;val = 30;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fr-FR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nouv-&gt;pred = NULL;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fr-FR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nouv-&gt;suiv = L.tete;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fr-FR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L.tete -&gt; pred = nouv;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  <a:p>
                  <a:pPr indent="0" lvl="0" marL="365125" marR="0" rtl="0" algn="l">
                    <a:lnSpc>
                      <a:spcPct val="100000"/>
                    </a:lnSpc>
                    <a:spcBef>
                      <a:spcPts val="22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fr-FR" sz="11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L.tete = nouv;</a:t>
                  </a:r>
                  <a:endParaRPr b="0" i="0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grpSp>
              <p:nvGrpSpPr>
                <p:cNvPr id="1907" name="Google Shape;1907;p32"/>
                <p:cNvGrpSpPr/>
                <p:nvPr/>
              </p:nvGrpSpPr>
              <p:grpSpPr>
                <a:xfrm>
                  <a:off x="534829" y="2689175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1908" name="Google Shape;1908;p32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 cap="flat" cmpd="sng" w="2540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9" name="Google Shape;1909;p32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1" i="0" lang="fr-FR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910" name="Google Shape;1910;p32"/>
                <p:cNvGrpSpPr/>
                <p:nvPr/>
              </p:nvGrpSpPr>
              <p:grpSpPr>
                <a:xfrm>
                  <a:off x="539552" y="3121223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1911" name="Google Shape;1911;p32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 cap="flat" cmpd="sng" w="2540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2" name="Google Shape;1912;p32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1" i="0" lang="fr-FR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913" name="Google Shape;1913;p32"/>
                <p:cNvGrpSpPr/>
                <p:nvPr/>
              </p:nvGrpSpPr>
              <p:grpSpPr>
                <a:xfrm>
                  <a:off x="539552" y="3481263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1914" name="Google Shape;1914;p32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 cap="flat" cmpd="sng" w="2540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5" name="Google Shape;1915;p32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1" i="0" lang="fr-FR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916" name="Google Shape;1916;p32"/>
                <p:cNvGrpSpPr/>
                <p:nvPr/>
              </p:nvGrpSpPr>
              <p:grpSpPr>
                <a:xfrm>
                  <a:off x="539552" y="3913311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1917" name="Google Shape;1917;p32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 cap="flat" cmpd="sng" w="2540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8" name="Google Shape;1918;p32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1" i="0" lang="fr-FR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919" name="Google Shape;1919;p32"/>
                <p:cNvGrpSpPr/>
                <p:nvPr/>
              </p:nvGrpSpPr>
              <p:grpSpPr>
                <a:xfrm>
                  <a:off x="539552" y="4293096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1920" name="Google Shape;1920;p32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 cap="flat" cmpd="sng" w="2540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1" name="Google Shape;1921;p32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1" i="0" lang="fr-FR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922" name="Google Shape;1922;p32"/>
                <p:cNvGrpSpPr/>
                <p:nvPr/>
              </p:nvGrpSpPr>
              <p:grpSpPr>
                <a:xfrm>
                  <a:off x="539552" y="4705399"/>
                  <a:ext cx="360000" cy="307777"/>
                  <a:chOff x="617076" y="2221682"/>
                  <a:chExt cx="360000" cy="307777"/>
                </a:xfrm>
              </p:grpSpPr>
              <p:sp>
                <p:nvSpPr>
                  <p:cNvPr id="1923" name="Google Shape;1923;p32"/>
                  <p:cNvSpPr/>
                  <p:nvPr/>
                </p:nvSpPr>
                <p:spPr>
                  <a:xfrm>
                    <a:off x="683568" y="2276872"/>
                    <a:ext cx="216024" cy="216000"/>
                  </a:xfrm>
                  <a:prstGeom prst="ellipse">
                    <a:avLst/>
                  </a:prstGeom>
                  <a:solidFill>
                    <a:srgbClr val="C00000"/>
                  </a:solidFill>
                  <a:ln cap="flat" cmpd="sng" w="2540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4" name="Google Shape;1924;p32"/>
                  <p:cNvSpPr txBox="1"/>
                  <p:nvPr/>
                </p:nvSpPr>
                <p:spPr>
                  <a:xfrm>
                    <a:off x="617076" y="2221682"/>
                    <a:ext cx="36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1" i="0" lang="fr-FR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925" name="Google Shape;1925;p32"/>
              <p:cNvGrpSpPr/>
              <p:nvPr/>
            </p:nvGrpSpPr>
            <p:grpSpPr>
              <a:xfrm>
                <a:off x="2400078" y="6024230"/>
                <a:ext cx="2340000" cy="216000"/>
                <a:chOff x="3764922" y="4422146"/>
                <a:chExt cx="180000" cy="216000"/>
              </a:xfrm>
            </p:grpSpPr>
            <p:cxnSp>
              <p:nvCxnSpPr>
                <p:cNvPr id="1926" name="Google Shape;1926;p32"/>
                <p:cNvCxnSpPr/>
                <p:nvPr/>
              </p:nvCxnSpPr>
              <p:spPr>
                <a:xfrm>
                  <a:off x="3764922" y="4422146"/>
                  <a:ext cx="177105" cy="216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530BB">
                      <a:alpha val="6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27" name="Google Shape;1927;p32"/>
                <p:cNvCxnSpPr/>
                <p:nvPr/>
              </p:nvCxnSpPr>
              <p:spPr>
                <a:xfrm flipH="1">
                  <a:off x="3767817" y="4422146"/>
                  <a:ext cx="177105" cy="216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530BB">
                      <a:alpha val="6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928" name="Google Shape;1928;p32"/>
              <p:cNvSpPr txBox="1"/>
              <p:nvPr/>
            </p:nvSpPr>
            <p:spPr>
              <a:xfrm>
                <a:off x="4788024" y="6001543"/>
                <a:ext cx="316835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rgbClr val="0530B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BUG !!! Attention L.tete est NULL !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9" name="Google Shape;1929;p32"/>
            <p:cNvGrpSpPr/>
            <p:nvPr/>
          </p:nvGrpSpPr>
          <p:grpSpPr>
            <a:xfrm>
              <a:off x="6444432" y="5979260"/>
              <a:ext cx="2016000" cy="324000"/>
              <a:chOff x="6876256" y="6309320"/>
              <a:chExt cx="2016000" cy="324000"/>
            </a:xfrm>
          </p:grpSpPr>
          <p:sp>
            <p:nvSpPr>
              <p:cNvPr id="1930" name="Google Shape;1930;p32"/>
              <p:cNvSpPr/>
              <p:nvPr/>
            </p:nvSpPr>
            <p:spPr>
              <a:xfrm>
                <a:off x="6876256" y="6309320"/>
                <a:ext cx="2016000" cy="3240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3651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L.queu = nouv;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grpSp>
            <p:nvGrpSpPr>
              <p:cNvPr id="1931" name="Google Shape;1931;p32"/>
              <p:cNvGrpSpPr/>
              <p:nvPr/>
            </p:nvGrpSpPr>
            <p:grpSpPr>
              <a:xfrm>
                <a:off x="6891286" y="6309320"/>
                <a:ext cx="360000" cy="307777"/>
                <a:chOff x="617076" y="2221682"/>
                <a:chExt cx="360000" cy="307777"/>
              </a:xfrm>
            </p:grpSpPr>
            <p:sp>
              <p:nvSpPr>
                <p:cNvPr id="1932" name="Google Shape;1932;p32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0530BB"/>
                </a:solidFill>
                <a:ln cap="flat" cmpd="sng" w="25400">
                  <a:solidFill>
                    <a:srgbClr val="0530B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3" name="Google Shape;1933;p32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934" name="Google Shape;1934;p32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33"/>
          <p:cNvSpPr txBox="1"/>
          <p:nvPr>
            <p:ph idx="1" type="body"/>
          </p:nvPr>
        </p:nvSpPr>
        <p:spPr>
          <a:xfrm>
            <a:off x="251520" y="1754884"/>
            <a:ext cx="8568952" cy="52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Fonction</a:t>
            </a:r>
            <a:r>
              <a:rPr b="1" lang="fr-FR" sz="2600"/>
              <a:t> </a:t>
            </a:r>
            <a:r>
              <a:rPr b="1" lang="fr-FR" sz="2400"/>
              <a:t>:</a:t>
            </a:r>
            <a:endParaRPr sz="2400"/>
          </a:p>
        </p:txBody>
      </p:sp>
      <p:sp>
        <p:nvSpPr>
          <p:cNvPr id="1942" name="Google Shape;1942;p3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943" name="Google Shape;19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4" name="Google Shape;1944;p33"/>
          <p:cNvSpPr/>
          <p:nvPr/>
        </p:nvSpPr>
        <p:spPr>
          <a:xfrm>
            <a:off x="2411760" y="1916832"/>
            <a:ext cx="4536504" cy="4608512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LDC Inserer_tete_LDC (LDC L, int x)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cellule* 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nouv = (cellule*)malloc(sizeof(cellule));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if(!nouv)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printf("Espace memoire insuffisant\n");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nouv-&gt;val =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nouv-&gt;pred = 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nouv-&gt;suiv = L.tete;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if(!listeDC_vide(L))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L.tete -&gt; pred = nouv;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else </a:t>
            </a:r>
            <a:r>
              <a:rPr b="0" i="0" lang="fr-FR" sz="1300" u="none" cap="none" strike="noStrike">
                <a:solidFill>
                  <a:srgbClr val="136B30"/>
                </a:solidFill>
                <a:latin typeface="Courier New"/>
                <a:ea typeface="Courier New"/>
                <a:cs typeface="Courier New"/>
                <a:sym typeface="Courier New"/>
              </a:rPr>
              <a:t>// liste initiale vide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L.queu = 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L.tete = 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return(L);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5" name="Google Shape;1945;p33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34"/>
          <p:cNvSpPr txBox="1"/>
          <p:nvPr>
            <p:ph idx="1" type="body"/>
          </p:nvPr>
        </p:nvSpPr>
        <p:spPr>
          <a:xfrm>
            <a:off x="251520" y="1340768"/>
            <a:ext cx="8892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 sz="2800"/>
              <a:t>But : </a:t>
            </a:r>
            <a:r>
              <a:rPr lang="fr-FR" sz="2000">
                <a:solidFill>
                  <a:srgbClr val="000000"/>
                </a:solidFill>
              </a:rPr>
              <a:t>Insérer 70 </a:t>
            </a:r>
            <a:r>
              <a:rPr lang="fr-FR" sz="2000">
                <a:solidFill>
                  <a:srgbClr val="C00000"/>
                </a:solidFill>
              </a:rPr>
              <a:t>en queue </a:t>
            </a:r>
            <a:r>
              <a:rPr lang="fr-FR" sz="2000">
                <a:solidFill>
                  <a:srgbClr val="000000"/>
                </a:solidFill>
              </a:rPr>
              <a:t>de liste</a:t>
            </a:r>
            <a:endParaRPr b="1" sz="2000"/>
          </a:p>
          <a:p>
            <a:pPr indent="0" lvl="0" marL="179387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 u="sng"/>
              <a:t>Cas général :</a:t>
            </a:r>
            <a:r>
              <a:rPr lang="fr-FR" sz="2000"/>
              <a:t> </a:t>
            </a:r>
            <a:r>
              <a:rPr lang="fr-FR" sz="1800">
                <a:solidFill>
                  <a:srgbClr val="000000"/>
                </a:solidFill>
              </a:rPr>
              <a:t>Liste initiale non vide</a:t>
            </a:r>
            <a:r>
              <a:rPr lang="fr-FR" sz="2000"/>
              <a:t>                    </a:t>
            </a:r>
            <a:r>
              <a:rPr lang="fr-FR" sz="2000" u="sng"/>
              <a:t>Cas particulier :</a:t>
            </a:r>
            <a:r>
              <a:rPr lang="fr-FR" sz="2000"/>
              <a:t> </a:t>
            </a:r>
            <a:r>
              <a:rPr lang="fr-FR" sz="1800">
                <a:solidFill>
                  <a:srgbClr val="000000"/>
                </a:solidFill>
              </a:rPr>
              <a:t>Liste initiale vide</a:t>
            </a:r>
            <a:endParaRPr sz="2000"/>
          </a:p>
          <a:p>
            <a:pPr indent="0" lvl="0" marL="179387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					  		</a:t>
            </a:r>
            <a:endParaRPr sz="2000" u="sng"/>
          </a:p>
          <a:p>
            <a:pPr indent="-342900" lvl="1" marL="14287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60"/>
              <a:buNone/>
            </a:pPr>
            <a:r>
              <a:t/>
            </a:r>
            <a:endParaRPr sz="2400"/>
          </a:p>
          <a:p>
            <a:pPr indent="-342900" lvl="0" marL="361950" rtl="0" algn="just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  <a:p>
            <a:pPr indent="-1587" lvl="0" marL="1587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fr-FR" sz="2000">
                <a:solidFill>
                  <a:srgbClr val="000000"/>
                </a:solidFill>
              </a:rPr>
              <a:t>	</a:t>
            </a:r>
            <a:endParaRPr/>
          </a:p>
          <a:p>
            <a:pPr indent="0" lvl="0" marL="179387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						</a:t>
            </a:r>
            <a:endParaRPr/>
          </a:p>
          <a:p>
            <a:pPr indent="0" lvl="0" marL="179387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					</a:t>
            </a:r>
            <a:endParaRPr sz="2000" u="sng"/>
          </a:p>
        </p:txBody>
      </p:sp>
      <p:sp>
        <p:nvSpPr>
          <p:cNvPr id="1953" name="Google Shape;1953;p34"/>
          <p:cNvSpPr/>
          <p:nvPr/>
        </p:nvSpPr>
        <p:spPr>
          <a:xfrm>
            <a:off x="0" y="0"/>
            <a:ext cx="9144000" cy="928800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954" name="Google Shape;195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5" name="Google Shape;1955;p34"/>
          <p:cNvGrpSpPr/>
          <p:nvPr/>
        </p:nvGrpSpPr>
        <p:grpSpPr>
          <a:xfrm>
            <a:off x="5970158" y="2876618"/>
            <a:ext cx="1070984" cy="755739"/>
            <a:chOff x="7029531" y="2903656"/>
            <a:chExt cx="1070984" cy="755739"/>
          </a:xfrm>
        </p:grpSpPr>
        <p:grpSp>
          <p:nvGrpSpPr>
            <p:cNvPr id="1956" name="Google Shape;1956;p34"/>
            <p:cNvGrpSpPr/>
            <p:nvPr/>
          </p:nvGrpSpPr>
          <p:grpSpPr>
            <a:xfrm>
              <a:off x="7099239" y="3236093"/>
              <a:ext cx="425102" cy="186145"/>
              <a:chOff x="1133006" y="5132314"/>
              <a:chExt cx="486666" cy="236977"/>
            </a:xfrm>
          </p:grpSpPr>
          <p:cxnSp>
            <p:nvCxnSpPr>
              <p:cNvPr id="1957" name="Google Shape;1957;p34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958" name="Google Shape;1958;p34"/>
              <p:cNvGrpSpPr/>
              <p:nvPr/>
            </p:nvGrpSpPr>
            <p:grpSpPr>
              <a:xfrm>
                <a:off x="1133006" y="5134778"/>
                <a:ext cx="261115" cy="234513"/>
                <a:chOff x="7445912" y="4850694"/>
                <a:chExt cx="261115" cy="234513"/>
              </a:xfrm>
            </p:grpSpPr>
            <p:cxnSp>
              <p:nvCxnSpPr>
                <p:cNvPr id="1959" name="Google Shape;1959;p3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60" name="Google Shape;1960;p34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61" name="Google Shape;1961;p34"/>
                <p:cNvCxnSpPr/>
                <p:nvPr/>
              </p:nvCxnSpPr>
              <p:spPr>
                <a:xfrm rot="7379030">
                  <a:off x="7421308" y="5039425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62" name="Google Shape;1962;p34"/>
                <p:cNvCxnSpPr/>
                <p:nvPr/>
              </p:nvCxnSpPr>
              <p:spPr>
                <a:xfrm rot="7379030">
                  <a:off x="7618843" y="5039907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63" name="Google Shape;1963;p34"/>
                <p:cNvCxnSpPr/>
                <p:nvPr/>
              </p:nvCxnSpPr>
              <p:spPr>
                <a:xfrm rot="7379030">
                  <a:off x="7480693" y="5039907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64" name="Google Shape;1964;p34"/>
                <p:cNvCxnSpPr/>
                <p:nvPr/>
              </p:nvCxnSpPr>
              <p:spPr>
                <a:xfrm rot="7379030">
                  <a:off x="7546272" y="5039425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965" name="Google Shape;1965;p34"/>
            <p:cNvGrpSpPr/>
            <p:nvPr/>
          </p:nvGrpSpPr>
          <p:grpSpPr>
            <a:xfrm>
              <a:off x="7668412" y="3384098"/>
              <a:ext cx="422439" cy="184210"/>
              <a:chOff x="7223411" y="4850694"/>
              <a:chExt cx="483616" cy="234513"/>
            </a:xfrm>
          </p:grpSpPr>
          <p:cxnSp>
            <p:nvCxnSpPr>
              <p:cNvPr id="1966" name="Google Shape;1966;p34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967" name="Google Shape;1967;p34"/>
              <p:cNvGrpSpPr/>
              <p:nvPr/>
            </p:nvGrpSpPr>
            <p:grpSpPr>
              <a:xfrm>
                <a:off x="7445912" y="4850694"/>
                <a:ext cx="261115" cy="234513"/>
                <a:chOff x="7445912" y="4850694"/>
                <a:chExt cx="261115" cy="234513"/>
              </a:xfrm>
            </p:grpSpPr>
            <p:cxnSp>
              <p:nvCxnSpPr>
                <p:cNvPr id="1968" name="Google Shape;1968;p3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69" name="Google Shape;1969;p34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70" name="Google Shape;1970;p34"/>
                <p:cNvCxnSpPr/>
                <p:nvPr/>
              </p:nvCxnSpPr>
              <p:spPr>
                <a:xfrm rot="7379030">
                  <a:off x="7421308" y="5039425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71" name="Google Shape;1971;p34"/>
                <p:cNvCxnSpPr/>
                <p:nvPr/>
              </p:nvCxnSpPr>
              <p:spPr>
                <a:xfrm rot="7379030">
                  <a:off x="7618843" y="5039907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72" name="Google Shape;1972;p34"/>
                <p:cNvCxnSpPr/>
                <p:nvPr/>
              </p:nvCxnSpPr>
              <p:spPr>
                <a:xfrm rot="7379030">
                  <a:off x="7480693" y="5039907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73" name="Google Shape;1973;p34"/>
                <p:cNvCxnSpPr/>
                <p:nvPr/>
              </p:nvCxnSpPr>
              <p:spPr>
                <a:xfrm rot="7379030">
                  <a:off x="7546272" y="5039425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974" name="Google Shape;1974;p34"/>
            <p:cNvGrpSpPr/>
            <p:nvPr/>
          </p:nvGrpSpPr>
          <p:grpSpPr>
            <a:xfrm>
              <a:off x="7029531" y="2903656"/>
              <a:ext cx="1070984" cy="755739"/>
              <a:chOff x="2782230" y="1988840"/>
              <a:chExt cx="1226084" cy="962112"/>
            </a:xfrm>
          </p:grpSpPr>
          <p:grpSp>
            <p:nvGrpSpPr>
              <p:cNvPr id="1975" name="Google Shape;1975;p34"/>
              <p:cNvGrpSpPr/>
              <p:nvPr/>
            </p:nvGrpSpPr>
            <p:grpSpPr>
              <a:xfrm>
                <a:off x="3268219" y="2321946"/>
                <a:ext cx="410100" cy="360000"/>
                <a:chOff x="3268219" y="2321946"/>
                <a:chExt cx="410100" cy="360000"/>
              </a:xfrm>
            </p:grpSpPr>
            <p:sp>
              <p:nvSpPr>
                <p:cNvPr id="1976" name="Google Shape;1976;p34"/>
                <p:cNvSpPr/>
                <p:nvPr/>
              </p:nvSpPr>
              <p:spPr>
                <a:xfrm>
                  <a:off x="3268219" y="2321946"/>
                  <a:ext cx="41010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977" name="Google Shape;1977;p34"/>
                <p:cNvCxnSpPr/>
                <p:nvPr/>
              </p:nvCxnSpPr>
              <p:spPr>
                <a:xfrm>
                  <a:off x="3268219" y="2510151"/>
                  <a:ext cx="4101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978" name="Google Shape;1978;p34"/>
              <p:cNvSpPr txBox="1"/>
              <p:nvPr/>
            </p:nvSpPr>
            <p:spPr>
              <a:xfrm>
                <a:off x="2782230" y="2035056"/>
                <a:ext cx="10440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34"/>
              <p:cNvSpPr txBox="1"/>
              <p:nvPr/>
            </p:nvSpPr>
            <p:spPr>
              <a:xfrm>
                <a:off x="2791109" y="2598452"/>
                <a:ext cx="887400" cy="35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34"/>
              <p:cNvSpPr txBox="1"/>
              <p:nvPr/>
            </p:nvSpPr>
            <p:spPr>
              <a:xfrm>
                <a:off x="3624914" y="1988840"/>
                <a:ext cx="383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981" name="Google Shape;1981;p34"/>
          <p:cNvCxnSpPr/>
          <p:nvPr/>
        </p:nvCxnSpPr>
        <p:spPr>
          <a:xfrm>
            <a:off x="4499992" y="2133304"/>
            <a:ext cx="0" cy="4176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982" name="Google Shape;1982;p34"/>
          <p:cNvGrpSpPr/>
          <p:nvPr/>
        </p:nvGrpSpPr>
        <p:grpSpPr>
          <a:xfrm>
            <a:off x="5992416" y="4676818"/>
            <a:ext cx="1171872" cy="1553732"/>
            <a:chOff x="6568480" y="5324890"/>
            <a:chExt cx="1171872" cy="1553732"/>
          </a:xfrm>
        </p:grpSpPr>
        <p:grpSp>
          <p:nvGrpSpPr>
            <p:cNvPr id="1983" name="Google Shape;1983;p34"/>
            <p:cNvGrpSpPr/>
            <p:nvPr/>
          </p:nvGrpSpPr>
          <p:grpSpPr>
            <a:xfrm>
              <a:off x="6568480" y="5324890"/>
              <a:ext cx="1070984" cy="755739"/>
              <a:chOff x="2782230" y="1988840"/>
              <a:chExt cx="1226084" cy="962112"/>
            </a:xfrm>
          </p:grpSpPr>
          <p:grpSp>
            <p:nvGrpSpPr>
              <p:cNvPr id="1984" name="Google Shape;1984;p34"/>
              <p:cNvGrpSpPr/>
              <p:nvPr/>
            </p:nvGrpSpPr>
            <p:grpSpPr>
              <a:xfrm>
                <a:off x="3268219" y="2321946"/>
                <a:ext cx="410100" cy="360000"/>
                <a:chOff x="3268219" y="2321946"/>
                <a:chExt cx="410100" cy="360000"/>
              </a:xfrm>
            </p:grpSpPr>
            <p:sp>
              <p:nvSpPr>
                <p:cNvPr id="1985" name="Google Shape;1985;p34"/>
                <p:cNvSpPr/>
                <p:nvPr/>
              </p:nvSpPr>
              <p:spPr>
                <a:xfrm>
                  <a:off x="3268219" y="2321946"/>
                  <a:ext cx="41010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986" name="Google Shape;1986;p34"/>
                <p:cNvCxnSpPr/>
                <p:nvPr/>
              </p:nvCxnSpPr>
              <p:spPr>
                <a:xfrm>
                  <a:off x="3268219" y="2510151"/>
                  <a:ext cx="4101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987" name="Google Shape;1987;p34"/>
              <p:cNvSpPr txBox="1"/>
              <p:nvPr/>
            </p:nvSpPr>
            <p:spPr>
              <a:xfrm>
                <a:off x="2782230" y="2035056"/>
                <a:ext cx="10440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34"/>
              <p:cNvSpPr txBox="1"/>
              <p:nvPr/>
            </p:nvSpPr>
            <p:spPr>
              <a:xfrm>
                <a:off x="2791109" y="2598452"/>
                <a:ext cx="887400" cy="35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34"/>
              <p:cNvSpPr txBox="1"/>
              <p:nvPr/>
            </p:nvSpPr>
            <p:spPr>
              <a:xfrm>
                <a:off x="3624914" y="1988840"/>
                <a:ext cx="383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0" name="Google Shape;1990;p34"/>
            <p:cNvGrpSpPr/>
            <p:nvPr/>
          </p:nvGrpSpPr>
          <p:grpSpPr>
            <a:xfrm>
              <a:off x="7000387" y="6158376"/>
              <a:ext cx="361542" cy="610343"/>
              <a:chOff x="3263433" y="3176825"/>
              <a:chExt cx="1416702" cy="1461900"/>
            </a:xfrm>
          </p:grpSpPr>
          <p:grpSp>
            <p:nvGrpSpPr>
              <p:cNvPr id="1991" name="Google Shape;1991;p34"/>
              <p:cNvGrpSpPr/>
              <p:nvPr/>
            </p:nvGrpSpPr>
            <p:grpSpPr>
              <a:xfrm>
                <a:off x="3275970" y="3176825"/>
                <a:ext cx="1404165" cy="1461900"/>
                <a:chOff x="3275856" y="3176825"/>
                <a:chExt cx="1584300" cy="1461900"/>
              </a:xfrm>
            </p:grpSpPr>
            <p:sp>
              <p:nvSpPr>
                <p:cNvPr id="1992" name="Google Shape;1992;p34"/>
                <p:cNvSpPr/>
                <p:nvPr/>
              </p:nvSpPr>
              <p:spPr>
                <a:xfrm>
                  <a:off x="3275856" y="3176825"/>
                  <a:ext cx="1584300" cy="14619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993" name="Google Shape;1993;p34"/>
                <p:cNvCxnSpPr/>
                <p:nvPr/>
              </p:nvCxnSpPr>
              <p:spPr>
                <a:xfrm>
                  <a:off x="3275856" y="4293096"/>
                  <a:ext cx="15843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94" name="Google Shape;1994;p34"/>
                <p:cNvCxnSpPr/>
                <p:nvPr/>
              </p:nvCxnSpPr>
              <p:spPr>
                <a:xfrm>
                  <a:off x="3275856" y="3933056"/>
                  <a:ext cx="15843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995" name="Google Shape;1995;p34"/>
              <p:cNvSpPr txBox="1"/>
              <p:nvPr/>
            </p:nvSpPr>
            <p:spPr>
              <a:xfrm>
                <a:off x="3263433" y="3213630"/>
                <a:ext cx="1355100" cy="6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6" name="Google Shape;1996;p34"/>
            <p:cNvSpPr/>
            <p:nvPr/>
          </p:nvSpPr>
          <p:spPr>
            <a:xfrm>
              <a:off x="6568683" y="5692443"/>
              <a:ext cx="487180" cy="595409"/>
            </a:xfrm>
            <a:custGeom>
              <a:rect b="b" l="l" r="r" t="t"/>
              <a:pathLst>
                <a:path extrusionOk="0" h="719528" w="487180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4"/>
            <p:cNvSpPr/>
            <p:nvPr/>
          </p:nvSpPr>
          <p:spPr>
            <a:xfrm flipH="1">
              <a:off x="7307980" y="5805263"/>
              <a:ext cx="432372" cy="505468"/>
            </a:xfrm>
            <a:custGeom>
              <a:rect b="b" l="l" r="r" t="t"/>
              <a:pathLst>
                <a:path extrusionOk="0" h="719528" w="487180">
                  <a:moveTo>
                    <a:pt x="487180" y="0"/>
                  </a:moveTo>
                  <a:cubicBezTo>
                    <a:pt x="251085" y="74951"/>
                    <a:pt x="14990" y="149902"/>
                    <a:pt x="7495" y="269823"/>
                  </a:cubicBezTo>
                  <a:cubicBezTo>
                    <a:pt x="0" y="389744"/>
                    <a:pt x="221105" y="554636"/>
                    <a:pt x="442210" y="719528"/>
                  </a:cubicBez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98" name="Google Shape;1998;p34"/>
            <p:cNvGrpSpPr/>
            <p:nvPr/>
          </p:nvGrpSpPr>
          <p:grpSpPr>
            <a:xfrm>
              <a:off x="7288602" y="6518489"/>
              <a:ext cx="422439" cy="184210"/>
              <a:chOff x="7223411" y="4850694"/>
              <a:chExt cx="483616" cy="234513"/>
            </a:xfrm>
          </p:grpSpPr>
          <p:cxnSp>
            <p:nvCxnSpPr>
              <p:cNvPr id="1999" name="Google Shape;1999;p34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000" name="Google Shape;2000;p34"/>
              <p:cNvGrpSpPr/>
              <p:nvPr/>
            </p:nvGrpSpPr>
            <p:grpSpPr>
              <a:xfrm>
                <a:off x="7445912" y="4850694"/>
                <a:ext cx="261115" cy="234513"/>
                <a:chOff x="7445912" y="4850694"/>
                <a:chExt cx="261115" cy="234513"/>
              </a:xfrm>
            </p:grpSpPr>
            <p:cxnSp>
              <p:nvCxnSpPr>
                <p:cNvPr id="2001" name="Google Shape;2001;p3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02" name="Google Shape;2002;p34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03" name="Google Shape;2003;p34"/>
                <p:cNvCxnSpPr/>
                <p:nvPr/>
              </p:nvCxnSpPr>
              <p:spPr>
                <a:xfrm rot="7379030">
                  <a:off x="7421308" y="5039425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04" name="Google Shape;2004;p34"/>
                <p:cNvCxnSpPr/>
                <p:nvPr/>
              </p:nvCxnSpPr>
              <p:spPr>
                <a:xfrm rot="7379030">
                  <a:off x="7618843" y="5039907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05" name="Google Shape;2005;p34"/>
                <p:cNvCxnSpPr/>
                <p:nvPr/>
              </p:nvCxnSpPr>
              <p:spPr>
                <a:xfrm rot="7379030">
                  <a:off x="7480693" y="5039907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06" name="Google Shape;2006;p34"/>
                <p:cNvCxnSpPr/>
                <p:nvPr/>
              </p:nvCxnSpPr>
              <p:spPr>
                <a:xfrm rot="7379030">
                  <a:off x="7546272" y="5039425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007" name="Google Shape;2007;p34"/>
            <p:cNvGrpSpPr/>
            <p:nvPr/>
          </p:nvGrpSpPr>
          <p:grpSpPr>
            <a:xfrm>
              <a:off x="6686807" y="6692477"/>
              <a:ext cx="425102" cy="186145"/>
              <a:chOff x="1133006" y="5132314"/>
              <a:chExt cx="486666" cy="236977"/>
            </a:xfrm>
          </p:grpSpPr>
          <p:cxnSp>
            <p:nvCxnSpPr>
              <p:cNvPr id="2008" name="Google Shape;2008;p34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009" name="Google Shape;2009;p34"/>
              <p:cNvGrpSpPr/>
              <p:nvPr/>
            </p:nvGrpSpPr>
            <p:grpSpPr>
              <a:xfrm>
                <a:off x="1133006" y="5134778"/>
                <a:ext cx="261115" cy="234513"/>
                <a:chOff x="7445912" y="4850694"/>
                <a:chExt cx="261115" cy="234513"/>
              </a:xfrm>
            </p:grpSpPr>
            <p:cxnSp>
              <p:nvCxnSpPr>
                <p:cNvPr id="2010" name="Google Shape;2010;p3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11" name="Google Shape;2011;p34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12" name="Google Shape;2012;p34"/>
                <p:cNvCxnSpPr/>
                <p:nvPr/>
              </p:nvCxnSpPr>
              <p:spPr>
                <a:xfrm rot="7379030">
                  <a:off x="7421308" y="5039425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13" name="Google Shape;2013;p34"/>
                <p:cNvCxnSpPr/>
                <p:nvPr/>
              </p:nvCxnSpPr>
              <p:spPr>
                <a:xfrm rot="7379030">
                  <a:off x="7618843" y="5039907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14" name="Google Shape;2014;p34"/>
                <p:cNvCxnSpPr/>
                <p:nvPr/>
              </p:nvCxnSpPr>
              <p:spPr>
                <a:xfrm rot="7379030">
                  <a:off x="7480693" y="5039907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15" name="Google Shape;2015;p34"/>
                <p:cNvCxnSpPr/>
                <p:nvPr/>
              </p:nvCxnSpPr>
              <p:spPr>
                <a:xfrm rot="7379030">
                  <a:off x="7546272" y="5039425"/>
                  <a:ext cx="108008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2016" name="Google Shape;2016;p34"/>
          <p:cNvSpPr/>
          <p:nvPr/>
        </p:nvSpPr>
        <p:spPr>
          <a:xfrm>
            <a:off x="1979712" y="4005064"/>
            <a:ext cx="216000" cy="648000"/>
          </a:xfrm>
          <a:prstGeom prst="curvedRightArrow">
            <a:avLst>
              <a:gd fmla="val 25000" name="adj1"/>
              <a:gd fmla="val 77526" name="adj2"/>
              <a:gd fmla="val 40613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7" name="Google Shape;2017;p34"/>
          <p:cNvSpPr/>
          <p:nvPr/>
        </p:nvSpPr>
        <p:spPr>
          <a:xfrm flipH="1">
            <a:off x="6588248" y="3990074"/>
            <a:ext cx="216000" cy="648000"/>
          </a:xfrm>
          <a:prstGeom prst="curvedRightArrow">
            <a:avLst>
              <a:gd fmla="val 25000" name="adj1"/>
              <a:gd fmla="val 77526" name="adj2"/>
              <a:gd fmla="val 40613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8" name="Google Shape;2018;p34"/>
          <p:cNvGrpSpPr/>
          <p:nvPr/>
        </p:nvGrpSpPr>
        <p:grpSpPr>
          <a:xfrm>
            <a:off x="801923" y="2420912"/>
            <a:ext cx="2364313" cy="1520358"/>
            <a:chOff x="1160755" y="2276896"/>
            <a:chExt cx="2364313" cy="1520358"/>
          </a:xfrm>
        </p:grpSpPr>
        <p:grpSp>
          <p:nvGrpSpPr>
            <p:cNvPr id="2019" name="Google Shape;2019;p34"/>
            <p:cNvGrpSpPr/>
            <p:nvPr/>
          </p:nvGrpSpPr>
          <p:grpSpPr>
            <a:xfrm>
              <a:off x="1861790" y="3083690"/>
              <a:ext cx="981802" cy="610343"/>
              <a:chOff x="2069861" y="3176825"/>
              <a:chExt cx="3847186" cy="1461900"/>
            </a:xfrm>
          </p:grpSpPr>
          <p:grpSp>
            <p:nvGrpSpPr>
              <p:cNvPr id="2020" name="Google Shape;2020;p34"/>
              <p:cNvGrpSpPr/>
              <p:nvPr/>
            </p:nvGrpSpPr>
            <p:grpSpPr>
              <a:xfrm>
                <a:off x="3263433" y="3176825"/>
                <a:ext cx="1416702" cy="1461900"/>
                <a:chOff x="3263433" y="3176825"/>
                <a:chExt cx="1416702" cy="1461900"/>
              </a:xfrm>
            </p:grpSpPr>
            <p:grpSp>
              <p:nvGrpSpPr>
                <p:cNvPr id="2021" name="Google Shape;2021;p34"/>
                <p:cNvGrpSpPr/>
                <p:nvPr/>
              </p:nvGrpSpPr>
              <p:grpSpPr>
                <a:xfrm>
                  <a:off x="3275970" y="3176825"/>
                  <a:ext cx="1404165" cy="1461900"/>
                  <a:chOff x="3275856" y="3176825"/>
                  <a:chExt cx="1584300" cy="1461900"/>
                </a:xfrm>
              </p:grpSpPr>
              <p:sp>
                <p:nvSpPr>
                  <p:cNvPr id="2022" name="Google Shape;2022;p34"/>
                  <p:cNvSpPr/>
                  <p:nvPr/>
                </p:nvSpPr>
                <p:spPr>
                  <a:xfrm>
                    <a:off x="3275856" y="3176825"/>
                    <a:ext cx="1584300" cy="14619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023" name="Google Shape;2023;p34"/>
                  <p:cNvCxnSpPr/>
                  <p:nvPr/>
                </p:nvCxnSpPr>
                <p:spPr>
                  <a:xfrm>
                    <a:off x="3275856" y="4293096"/>
                    <a:ext cx="1584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24" name="Google Shape;2024;p34"/>
                  <p:cNvCxnSpPr/>
                  <p:nvPr/>
                </p:nvCxnSpPr>
                <p:spPr>
                  <a:xfrm>
                    <a:off x="3275856" y="3933056"/>
                    <a:ext cx="1584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025" name="Google Shape;2025;p34"/>
                <p:cNvSpPr txBox="1"/>
                <p:nvPr/>
              </p:nvSpPr>
              <p:spPr>
                <a:xfrm>
                  <a:off x="3263433" y="3213629"/>
                  <a:ext cx="1355100" cy="61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26" name="Google Shape;2026;p34"/>
              <p:cNvCxnSpPr/>
              <p:nvPr/>
            </p:nvCxnSpPr>
            <p:spPr>
              <a:xfrm>
                <a:off x="4438647" y="4110980"/>
                <a:ext cx="1478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2027" name="Google Shape;2027;p34"/>
              <p:cNvCxnSpPr/>
              <p:nvPr/>
            </p:nvCxnSpPr>
            <p:spPr>
              <a:xfrm rot="10800000">
                <a:off x="2069861" y="4437111"/>
                <a:ext cx="1478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2028" name="Google Shape;2028;p34"/>
            <p:cNvGrpSpPr/>
            <p:nvPr/>
          </p:nvGrpSpPr>
          <p:grpSpPr>
            <a:xfrm>
              <a:off x="1160755" y="3080578"/>
              <a:ext cx="1013033" cy="716676"/>
              <a:chOff x="1349030" y="3011986"/>
              <a:chExt cx="1159740" cy="912382"/>
            </a:xfrm>
          </p:grpSpPr>
          <p:grpSp>
            <p:nvGrpSpPr>
              <p:cNvPr id="2029" name="Google Shape;2029;p34"/>
              <p:cNvGrpSpPr/>
              <p:nvPr/>
            </p:nvGrpSpPr>
            <p:grpSpPr>
              <a:xfrm>
                <a:off x="1733368" y="3011986"/>
                <a:ext cx="413960" cy="777000"/>
                <a:chOff x="3263433" y="3176825"/>
                <a:chExt cx="1416702" cy="1461900"/>
              </a:xfrm>
            </p:grpSpPr>
            <p:grpSp>
              <p:nvGrpSpPr>
                <p:cNvPr id="2030" name="Google Shape;2030;p34"/>
                <p:cNvGrpSpPr/>
                <p:nvPr/>
              </p:nvGrpSpPr>
              <p:grpSpPr>
                <a:xfrm>
                  <a:off x="3275970" y="3176825"/>
                  <a:ext cx="1404165" cy="1461900"/>
                  <a:chOff x="3275856" y="3176825"/>
                  <a:chExt cx="1584300" cy="1461900"/>
                </a:xfrm>
              </p:grpSpPr>
              <p:sp>
                <p:nvSpPr>
                  <p:cNvPr id="2031" name="Google Shape;2031;p34"/>
                  <p:cNvSpPr/>
                  <p:nvPr/>
                </p:nvSpPr>
                <p:spPr>
                  <a:xfrm>
                    <a:off x="3275856" y="3176825"/>
                    <a:ext cx="1584300" cy="14619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032" name="Google Shape;2032;p34"/>
                  <p:cNvCxnSpPr/>
                  <p:nvPr/>
                </p:nvCxnSpPr>
                <p:spPr>
                  <a:xfrm>
                    <a:off x="3275856" y="4293096"/>
                    <a:ext cx="1584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33" name="Google Shape;2033;p34"/>
                  <p:cNvCxnSpPr/>
                  <p:nvPr/>
                </p:nvCxnSpPr>
                <p:spPr>
                  <a:xfrm>
                    <a:off x="3275856" y="3933056"/>
                    <a:ext cx="1584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034" name="Google Shape;2034;p34"/>
                <p:cNvSpPr txBox="1"/>
                <p:nvPr/>
              </p:nvSpPr>
              <p:spPr>
                <a:xfrm>
                  <a:off x="3263433" y="3213629"/>
                  <a:ext cx="1355100" cy="61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35" name="Google Shape;2035;p34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2036" name="Google Shape;2036;p34"/>
              <p:cNvGrpSpPr/>
              <p:nvPr/>
            </p:nvGrpSpPr>
            <p:grpSpPr>
              <a:xfrm>
                <a:off x="1349030" y="3687391"/>
                <a:ext cx="486666" cy="236977"/>
                <a:chOff x="1133006" y="5132314"/>
                <a:chExt cx="486666" cy="236977"/>
              </a:xfrm>
            </p:grpSpPr>
            <p:cxnSp>
              <p:nvCxnSpPr>
                <p:cNvPr id="2037" name="Google Shape;2037;p34"/>
                <p:cNvCxnSpPr/>
                <p:nvPr/>
              </p:nvCxnSpPr>
              <p:spPr>
                <a:xfrm rot="10800000">
                  <a:off x="1259672" y="5132314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2038" name="Google Shape;2038;p34"/>
                <p:cNvGrpSpPr/>
                <p:nvPr/>
              </p:nvGrpSpPr>
              <p:grpSpPr>
                <a:xfrm>
                  <a:off x="1133006" y="5134778"/>
                  <a:ext cx="261115" cy="234513"/>
                  <a:chOff x="7445912" y="4850694"/>
                  <a:chExt cx="261115" cy="234513"/>
                </a:xfrm>
              </p:grpSpPr>
              <p:cxnSp>
                <p:nvCxnSpPr>
                  <p:cNvPr id="2039" name="Google Shape;2039;p34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40" name="Google Shape;2040;p34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41" name="Google Shape;2041;p34"/>
                  <p:cNvCxnSpPr/>
                  <p:nvPr/>
                </p:nvCxnSpPr>
                <p:spPr>
                  <a:xfrm rot="7379030">
                    <a:off x="7421308" y="5039425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42" name="Google Shape;2042;p34"/>
                  <p:cNvCxnSpPr/>
                  <p:nvPr/>
                </p:nvCxnSpPr>
                <p:spPr>
                  <a:xfrm rot="7379030">
                    <a:off x="7618843" y="5039907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43" name="Google Shape;2043;p34"/>
                  <p:cNvCxnSpPr/>
                  <p:nvPr/>
                </p:nvCxnSpPr>
                <p:spPr>
                  <a:xfrm rot="7379030">
                    <a:off x="7480693" y="5039907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44" name="Google Shape;2044;p34"/>
                  <p:cNvCxnSpPr/>
                  <p:nvPr/>
                </p:nvCxnSpPr>
                <p:spPr>
                  <a:xfrm rot="7379030">
                    <a:off x="7546272" y="5039425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grpSp>
          <p:nvGrpSpPr>
            <p:cNvPr id="2045" name="Google Shape;2045;p34"/>
            <p:cNvGrpSpPr/>
            <p:nvPr/>
          </p:nvGrpSpPr>
          <p:grpSpPr>
            <a:xfrm>
              <a:off x="2540827" y="3080579"/>
              <a:ext cx="981964" cy="610333"/>
              <a:chOff x="4527948" y="3011986"/>
              <a:chExt cx="1124172" cy="777000"/>
            </a:xfrm>
          </p:grpSpPr>
          <p:cxnSp>
            <p:nvCxnSpPr>
              <p:cNvPr id="2046" name="Google Shape;2046;p34"/>
              <p:cNvCxnSpPr/>
              <p:nvPr/>
            </p:nvCxnSpPr>
            <p:spPr>
              <a:xfrm rot="10800000">
                <a:off x="4527948" y="3681912"/>
                <a:ext cx="43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2047" name="Google Shape;2047;p34"/>
              <p:cNvGrpSpPr/>
              <p:nvPr/>
            </p:nvGrpSpPr>
            <p:grpSpPr>
              <a:xfrm>
                <a:off x="4876718" y="3011986"/>
                <a:ext cx="413960" cy="777000"/>
                <a:chOff x="3263433" y="3176825"/>
                <a:chExt cx="1416702" cy="1461900"/>
              </a:xfrm>
            </p:grpSpPr>
            <p:grpSp>
              <p:nvGrpSpPr>
                <p:cNvPr id="2048" name="Google Shape;2048;p34"/>
                <p:cNvGrpSpPr/>
                <p:nvPr/>
              </p:nvGrpSpPr>
              <p:grpSpPr>
                <a:xfrm>
                  <a:off x="3275970" y="3176825"/>
                  <a:ext cx="1404165" cy="1461900"/>
                  <a:chOff x="3275856" y="3176825"/>
                  <a:chExt cx="1584300" cy="1461900"/>
                </a:xfrm>
              </p:grpSpPr>
              <p:sp>
                <p:nvSpPr>
                  <p:cNvPr id="2049" name="Google Shape;2049;p34"/>
                  <p:cNvSpPr/>
                  <p:nvPr/>
                </p:nvSpPr>
                <p:spPr>
                  <a:xfrm>
                    <a:off x="3275856" y="3176825"/>
                    <a:ext cx="1584300" cy="14619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050" name="Google Shape;2050;p34"/>
                  <p:cNvCxnSpPr/>
                  <p:nvPr/>
                </p:nvCxnSpPr>
                <p:spPr>
                  <a:xfrm>
                    <a:off x="3275856" y="4293096"/>
                    <a:ext cx="1584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51" name="Google Shape;2051;p34"/>
                  <p:cNvCxnSpPr/>
                  <p:nvPr/>
                </p:nvCxnSpPr>
                <p:spPr>
                  <a:xfrm>
                    <a:off x="3275856" y="3933056"/>
                    <a:ext cx="1584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052" name="Google Shape;2052;p34"/>
                <p:cNvSpPr txBox="1"/>
                <p:nvPr/>
              </p:nvSpPr>
              <p:spPr>
                <a:xfrm>
                  <a:off x="3263433" y="3213630"/>
                  <a:ext cx="1355100" cy="61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53" name="Google Shape;2053;p34"/>
              <p:cNvGrpSpPr/>
              <p:nvPr/>
            </p:nvGrpSpPr>
            <p:grpSpPr>
              <a:xfrm>
                <a:off x="5168504" y="3502972"/>
                <a:ext cx="483616" cy="234513"/>
                <a:chOff x="7223411" y="4850694"/>
                <a:chExt cx="483616" cy="234513"/>
              </a:xfrm>
            </p:grpSpPr>
            <p:cxnSp>
              <p:nvCxnSpPr>
                <p:cNvPr id="2054" name="Google Shape;2054;p34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2055" name="Google Shape;2055;p34"/>
                <p:cNvGrpSpPr/>
                <p:nvPr/>
              </p:nvGrpSpPr>
              <p:grpSpPr>
                <a:xfrm>
                  <a:off x="7445912" y="4850694"/>
                  <a:ext cx="261115" cy="234513"/>
                  <a:chOff x="7445912" y="4850694"/>
                  <a:chExt cx="261115" cy="234513"/>
                </a:xfrm>
              </p:grpSpPr>
              <p:cxnSp>
                <p:nvCxnSpPr>
                  <p:cNvPr id="2056" name="Google Shape;2056;p34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57" name="Google Shape;2057;p34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58" name="Google Shape;2058;p34"/>
                  <p:cNvCxnSpPr/>
                  <p:nvPr/>
                </p:nvCxnSpPr>
                <p:spPr>
                  <a:xfrm rot="7379030">
                    <a:off x="7421308" y="5039425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59" name="Google Shape;2059;p34"/>
                  <p:cNvCxnSpPr/>
                  <p:nvPr/>
                </p:nvCxnSpPr>
                <p:spPr>
                  <a:xfrm rot="7379030">
                    <a:off x="7618843" y="5039907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60" name="Google Shape;2060;p34"/>
                  <p:cNvCxnSpPr/>
                  <p:nvPr/>
                </p:nvCxnSpPr>
                <p:spPr>
                  <a:xfrm rot="7379030">
                    <a:off x="7480693" y="5039907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61" name="Google Shape;2061;p34"/>
                  <p:cNvCxnSpPr/>
                  <p:nvPr/>
                </p:nvCxnSpPr>
                <p:spPr>
                  <a:xfrm rot="7379030">
                    <a:off x="7546272" y="5039425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1C9C4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grpSp>
          <p:nvGrpSpPr>
            <p:cNvPr id="2062" name="Google Shape;2062;p34"/>
            <p:cNvGrpSpPr/>
            <p:nvPr/>
          </p:nvGrpSpPr>
          <p:grpSpPr>
            <a:xfrm>
              <a:off x="1537255" y="2276896"/>
              <a:ext cx="1234667" cy="656691"/>
              <a:chOff x="2558718" y="1988840"/>
              <a:chExt cx="1413471" cy="836017"/>
            </a:xfrm>
          </p:grpSpPr>
          <p:grpSp>
            <p:nvGrpSpPr>
              <p:cNvPr id="2063" name="Google Shape;2063;p34"/>
              <p:cNvGrpSpPr/>
              <p:nvPr/>
            </p:nvGrpSpPr>
            <p:grpSpPr>
              <a:xfrm>
                <a:off x="3268219" y="2321946"/>
                <a:ext cx="410100" cy="360000"/>
                <a:chOff x="3268219" y="2321946"/>
                <a:chExt cx="410100" cy="360000"/>
              </a:xfrm>
            </p:grpSpPr>
            <p:sp>
              <p:nvSpPr>
                <p:cNvPr id="2064" name="Google Shape;2064;p34"/>
                <p:cNvSpPr/>
                <p:nvPr/>
              </p:nvSpPr>
              <p:spPr>
                <a:xfrm>
                  <a:off x="3268219" y="2321946"/>
                  <a:ext cx="41010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65" name="Google Shape;2065;p34"/>
                <p:cNvCxnSpPr/>
                <p:nvPr/>
              </p:nvCxnSpPr>
              <p:spPr>
                <a:xfrm>
                  <a:off x="3268219" y="2510151"/>
                  <a:ext cx="4101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066" name="Google Shape;2066;p34"/>
              <p:cNvSpPr txBox="1"/>
              <p:nvPr/>
            </p:nvSpPr>
            <p:spPr>
              <a:xfrm>
                <a:off x="2558718" y="2189874"/>
                <a:ext cx="10440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p34"/>
              <p:cNvSpPr txBox="1"/>
              <p:nvPr/>
            </p:nvSpPr>
            <p:spPr>
              <a:xfrm>
                <a:off x="2568353" y="2472357"/>
                <a:ext cx="887400" cy="35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34"/>
              <p:cNvSpPr txBox="1"/>
              <p:nvPr/>
            </p:nvSpPr>
            <p:spPr>
              <a:xfrm>
                <a:off x="3588789" y="1988840"/>
                <a:ext cx="383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69" name="Google Shape;2069;p34"/>
            <p:cNvSpPr/>
            <p:nvPr/>
          </p:nvSpPr>
          <p:spPr>
            <a:xfrm>
              <a:off x="1216702" y="2638269"/>
              <a:ext cx="986852" cy="569626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1C9C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 flipH="1">
              <a:off x="2444465" y="2723910"/>
              <a:ext cx="1080603" cy="539721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1" name="Google Shape;2071;p34"/>
          <p:cNvGrpSpPr/>
          <p:nvPr/>
        </p:nvGrpSpPr>
        <p:grpSpPr>
          <a:xfrm>
            <a:off x="809555" y="4710178"/>
            <a:ext cx="3117868" cy="1520358"/>
            <a:chOff x="809555" y="4926202"/>
            <a:chExt cx="3117868" cy="1520358"/>
          </a:xfrm>
        </p:grpSpPr>
        <p:grpSp>
          <p:nvGrpSpPr>
            <p:cNvPr id="2072" name="Google Shape;2072;p34"/>
            <p:cNvGrpSpPr/>
            <p:nvPr/>
          </p:nvGrpSpPr>
          <p:grpSpPr>
            <a:xfrm>
              <a:off x="1510590" y="5732997"/>
              <a:ext cx="981802" cy="610343"/>
              <a:chOff x="2069861" y="3176825"/>
              <a:chExt cx="3847186" cy="1461900"/>
            </a:xfrm>
          </p:grpSpPr>
          <p:grpSp>
            <p:nvGrpSpPr>
              <p:cNvPr id="2073" name="Google Shape;2073;p34"/>
              <p:cNvGrpSpPr/>
              <p:nvPr/>
            </p:nvGrpSpPr>
            <p:grpSpPr>
              <a:xfrm>
                <a:off x="3263433" y="3176825"/>
                <a:ext cx="1416702" cy="1461900"/>
                <a:chOff x="3263433" y="3176825"/>
                <a:chExt cx="1416702" cy="1461900"/>
              </a:xfrm>
            </p:grpSpPr>
            <p:grpSp>
              <p:nvGrpSpPr>
                <p:cNvPr id="2074" name="Google Shape;2074;p34"/>
                <p:cNvGrpSpPr/>
                <p:nvPr/>
              </p:nvGrpSpPr>
              <p:grpSpPr>
                <a:xfrm>
                  <a:off x="3275970" y="3176825"/>
                  <a:ext cx="1404165" cy="1461900"/>
                  <a:chOff x="3275856" y="3176825"/>
                  <a:chExt cx="1584300" cy="1461900"/>
                </a:xfrm>
              </p:grpSpPr>
              <p:sp>
                <p:nvSpPr>
                  <p:cNvPr id="2075" name="Google Shape;2075;p34"/>
                  <p:cNvSpPr/>
                  <p:nvPr/>
                </p:nvSpPr>
                <p:spPr>
                  <a:xfrm>
                    <a:off x="3275856" y="3176825"/>
                    <a:ext cx="1584300" cy="14619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076" name="Google Shape;2076;p34"/>
                  <p:cNvCxnSpPr/>
                  <p:nvPr/>
                </p:nvCxnSpPr>
                <p:spPr>
                  <a:xfrm>
                    <a:off x="3275856" y="4293096"/>
                    <a:ext cx="1584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77" name="Google Shape;2077;p34"/>
                  <p:cNvCxnSpPr/>
                  <p:nvPr/>
                </p:nvCxnSpPr>
                <p:spPr>
                  <a:xfrm>
                    <a:off x="3275856" y="3933056"/>
                    <a:ext cx="1584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078" name="Google Shape;2078;p34"/>
                <p:cNvSpPr txBox="1"/>
                <p:nvPr/>
              </p:nvSpPr>
              <p:spPr>
                <a:xfrm>
                  <a:off x="3263433" y="3213629"/>
                  <a:ext cx="1355100" cy="61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79" name="Google Shape;2079;p34"/>
              <p:cNvCxnSpPr/>
              <p:nvPr/>
            </p:nvCxnSpPr>
            <p:spPr>
              <a:xfrm>
                <a:off x="4438647" y="4110980"/>
                <a:ext cx="1478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2080" name="Google Shape;2080;p34"/>
              <p:cNvCxnSpPr/>
              <p:nvPr/>
            </p:nvCxnSpPr>
            <p:spPr>
              <a:xfrm rot="10800000">
                <a:off x="2069861" y="4437111"/>
                <a:ext cx="1478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2081" name="Google Shape;2081;p34"/>
            <p:cNvGrpSpPr/>
            <p:nvPr/>
          </p:nvGrpSpPr>
          <p:grpSpPr>
            <a:xfrm>
              <a:off x="809555" y="5729884"/>
              <a:ext cx="1013033" cy="716676"/>
              <a:chOff x="1349030" y="3011986"/>
              <a:chExt cx="1159740" cy="912382"/>
            </a:xfrm>
          </p:grpSpPr>
          <p:grpSp>
            <p:nvGrpSpPr>
              <p:cNvPr id="2082" name="Google Shape;2082;p34"/>
              <p:cNvGrpSpPr/>
              <p:nvPr/>
            </p:nvGrpSpPr>
            <p:grpSpPr>
              <a:xfrm>
                <a:off x="1733368" y="3011986"/>
                <a:ext cx="413960" cy="777000"/>
                <a:chOff x="3263433" y="3176825"/>
                <a:chExt cx="1416702" cy="1461900"/>
              </a:xfrm>
            </p:grpSpPr>
            <p:grpSp>
              <p:nvGrpSpPr>
                <p:cNvPr id="2083" name="Google Shape;2083;p34"/>
                <p:cNvGrpSpPr/>
                <p:nvPr/>
              </p:nvGrpSpPr>
              <p:grpSpPr>
                <a:xfrm>
                  <a:off x="3275970" y="3176825"/>
                  <a:ext cx="1404165" cy="1461900"/>
                  <a:chOff x="3275856" y="3176825"/>
                  <a:chExt cx="1584300" cy="1461900"/>
                </a:xfrm>
              </p:grpSpPr>
              <p:sp>
                <p:nvSpPr>
                  <p:cNvPr id="2084" name="Google Shape;2084;p34"/>
                  <p:cNvSpPr/>
                  <p:nvPr/>
                </p:nvSpPr>
                <p:spPr>
                  <a:xfrm>
                    <a:off x="3275856" y="3176825"/>
                    <a:ext cx="1584300" cy="14619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085" name="Google Shape;2085;p34"/>
                  <p:cNvCxnSpPr/>
                  <p:nvPr/>
                </p:nvCxnSpPr>
                <p:spPr>
                  <a:xfrm>
                    <a:off x="3275856" y="4293096"/>
                    <a:ext cx="1584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86" name="Google Shape;2086;p34"/>
                  <p:cNvCxnSpPr/>
                  <p:nvPr/>
                </p:nvCxnSpPr>
                <p:spPr>
                  <a:xfrm>
                    <a:off x="3275856" y="3933056"/>
                    <a:ext cx="1584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087" name="Google Shape;2087;p34"/>
                <p:cNvSpPr txBox="1"/>
                <p:nvPr/>
              </p:nvSpPr>
              <p:spPr>
                <a:xfrm>
                  <a:off x="3263433" y="3213629"/>
                  <a:ext cx="1355100" cy="61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88" name="Google Shape;2088;p34"/>
              <p:cNvCxnSpPr/>
              <p:nvPr/>
            </p:nvCxnSpPr>
            <p:spPr>
              <a:xfrm>
                <a:off x="2076770" y="3508567"/>
                <a:ext cx="43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2089" name="Google Shape;2089;p34"/>
              <p:cNvGrpSpPr/>
              <p:nvPr/>
            </p:nvGrpSpPr>
            <p:grpSpPr>
              <a:xfrm>
                <a:off x="1349030" y="3687391"/>
                <a:ext cx="486666" cy="236977"/>
                <a:chOff x="1133006" y="5132314"/>
                <a:chExt cx="486666" cy="236977"/>
              </a:xfrm>
            </p:grpSpPr>
            <p:cxnSp>
              <p:nvCxnSpPr>
                <p:cNvPr id="2090" name="Google Shape;2090;p34"/>
                <p:cNvCxnSpPr/>
                <p:nvPr/>
              </p:nvCxnSpPr>
              <p:spPr>
                <a:xfrm rot="10800000">
                  <a:off x="1259672" y="5132314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2091" name="Google Shape;2091;p34"/>
                <p:cNvGrpSpPr/>
                <p:nvPr/>
              </p:nvGrpSpPr>
              <p:grpSpPr>
                <a:xfrm>
                  <a:off x="1133006" y="5134778"/>
                  <a:ext cx="261115" cy="234513"/>
                  <a:chOff x="7445912" y="4850694"/>
                  <a:chExt cx="261115" cy="234513"/>
                </a:xfrm>
              </p:grpSpPr>
              <p:cxnSp>
                <p:nvCxnSpPr>
                  <p:cNvPr id="2092" name="Google Shape;2092;p34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93" name="Google Shape;2093;p34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94" name="Google Shape;2094;p34"/>
                  <p:cNvCxnSpPr/>
                  <p:nvPr/>
                </p:nvCxnSpPr>
                <p:spPr>
                  <a:xfrm rot="7379030">
                    <a:off x="7421308" y="5039425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95" name="Google Shape;2095;p34"/>
                  <p:cNvCxnSpPr/>
                  <p:nvPr/>
                </p:nvCxnSpPr>
                <p:spPr>
                  <a:xfrm rot="7379030">
                    <a:off x="7618843" y="5039907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96" name="Google Shape;2096;p34"/>
                  <p:cNvCxnSpPr/>
                  <p:nvPr/>
                </p:nvCxnSpPr>
                <p:spPr>
                  <a:xfrm rot="7379030">
                    <a:off x="7480693" y="5039907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97" name="Google Shape;2097;p34"/>
                  <p:cNvCxnSpPr/>
                  <p:nvPr/>
                </p:nvCxnSpPr>
                <p:spPr>
                  <a:xfrm rot="7379030">
                    <a:off x="7546272" y="5039425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2098" name="Google Shape;2098;p34"/>
            <p:cNvCxnSpPr/>
            <p:nvPr/>
          </p:nvCxnSpPr>
          <p:spPr>
            <a:xfrm rot="10800000">
              <a:off x="2189534" y="6256065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099" name="Google Shape;2099;p34"/>
            <p:cNvGrpSpPr/>
            <p:nvPr/>
          </p:nvGrpSpPr>
          <p:grpSpPr>
            <a:xfrm>
              <a:off x="2494123" y="5729890"/>
              <a:ext cx="361542" cy="610343"/>
              <a:chOff x="3263433" y="3176825"/>
              <a:chExt cx="1416702" cy="1461900"/>
            </a:xfrm>
          </p:grpSpPr>
          <p:grpSp>
            <p:nvGrpSpPr>
              <p:cNvPr id="2100" name="Google Shape;2100;p34"/>
              <p:cNvGrpSpPr/>
              <p:nvPr/>
            </p:nvGrpSpPr>
            <p:grpSpPr>
              <a:xfrm>
                <a:off x="3275970" y="3176825"/>
                <a:ext cx="1404165" cy="1461900"/>
                <a:chOff x="3275856" y="3176825"/>
                <a:chExt cx="1584300" cy="1461900"/>
              </a:xfrm>
            </p:grpSpPr>
            <p:sp>
              <p:nvSpPr>
                <p:cNvPr id="2101" name="Google Shape;2101;p34"/>
                <p:cNvSpPr/>
                <p:nvPr/>
              </p:nvSpPr>
              <p:spPr>
                <a:xfrm>
                  <a:off x="3275856" y="3176825"/>
                  <a:ext cx="1584300" cy="14619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102" name="Google Shape;2102;p34"/>
                <p:cNvCxnSpPr/>
                <p:nvPr/>
              </p:nvCxnSpPr>
              <p:spPr>
                <a:xfrm>
                  <a:off x="3275856" y="4293096"/>
                  <a:ext cx="15843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03" name="Google Shape;2103;p34"/>
                <p:cNvCxnSpPr/>
                <p:nvPr/>
              </p:nvCxnSpPr>
              <p:spPr>
                <a:xfrm>
                  <a:off x="3275856" y="3933056"/>
                  <a:ext cx="15843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104" name="Google Shape;2104;p34"/>
              <p:cNvSpPr txBox="1"/>
              <p:nvPr/>
            </p:nvSpPr>
            <p:spPr>
              <a:xfrm>
                <a:off x="3263433" y="3213630"/>
                <a:ext cx="1355100" cy="61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5" name="Google Shape;2105;p34"/>
            <p:cNvGrpSpPr/>
            <p:nvPr/>
          </p:nvGrpSpPr>
          <p:grpSpPr>
            <a:xfrm>
              <a:off x="1186055" y="4926202"/>
              <a:ext cx="1234667" cy="656691"/>
              <a:chOff x="2558718" y="1988840"/>
              <a:chExt cx="1413471" cy="836017"/>
            </a:xfrm>
          </p:grpSpPr>
          <p:grpSp>
            <p:nvGrpSpPr>
              <p:cNvPr id="2106" name="Google Shape;2106;p34"/>
              <p:cNvGrpSpPr/>
              <p:nvPr/>
            </p:nvGrpSpPr>
            <p:grpSpPr>
              <a:xfrm>
                <a:off x="3268219" y="2321946"/>
                <a:ext cx="410100" cy="360000"/>
                <a:chOff x="3268219" y="2321946"/>
                <a:chExt cx="410100" cy="360000"/>
              </a:xfrm>
            </p:grpSpPr>
            <p:sp>
              <p:nvSpPr>
                <p:cNvPr id="2107" name="Google Shape;2107;p34"/>
                <p:cNvSpPr/>
                <p:nvPr/>
              </p:nvSpPr>
              <p:spPr>
                <a:xfrm>
                  <a:off x="3268219" y="2321946"/>
                  <a:ext cx="41010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108" name="Google Shape;2108;p34"/>
                <p:cNvCxnSpPr/>
                <p:nvPr/>
              </p:nvCxnSpPr>
              <p:spPr>
                <a:xfrm>
                  <a:off x="3268219" y="2510151"/>
                  <a:ext cx="4101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109" name="Google Shape;2109;p34"/>
              <p:cNvSpPr txBox="1"/>
              <p:nvPr/>
            </p:nvSpPr>
            <p:spPr>
              <a:xfrm>
                <a:off x="2558718" y="2189874"/>
                <a:ext cx="10440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34"/>
              <p:cNvSpPr txBox="1"/>
              <p:nvPr/>
            </p:nvSpPr>
            <p:spPr>
              <a:xfrm>
                <a:off x="2568353" y="2472357"/>
                <a:ext cx="887400" cy="35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34"/>
              <p:cNvSpPr txBox="1"/>
              <p:nvPr/>
            </p:nvSpPr>
            <p:spPr>
              <a:xfrm>
                <a:off x="3588789" y="1988840"/>
                <a:ext cx="383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2" name="Google Shape;2112;p34"/>
            <p:cNvSpPr/>
            <p:nvPr/>
          </p:nvSpPr>
          <p:spPr>
            <a:xfrm>
              <a:off x="865502" y="5287575"/>
              <a:ext cx="986852" cy="569626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1C9C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3" name="Google Shape;2113;p34"/>
            <p:cNvGrpSpPr/>
            <p:nvPr/>
          </p:nvGrpSpPr>
          <p:grpSpPr>
            <a:xfrm>
              <a:off x="2858746" y="5726035"/>
              <a:ext cx="1023227" cy="610343"/>
              <a:chOff x="7998352" y="2843561"/>
              <a:chExt cx="1023227" cy="610343"/>
            </a:xfrm>
          </p:grpSpPr>
          <p:grpSp>
            <p:nvGrpSpPr>
              <p:cNvPr id="2114" name="Google Shape;2114;p34"/>
              <p:cNvGrpSpPr/>
              <p:nvPr/>
            </p:nvGrpSpPr>
            <p:grpSpPr>
              <a:xfrm>
                <a:off x="8314820" y="2843561"/>
                <a:ext cx="361542" cy="610343"/>
                <a:chOff x="3263433" y="3176825"/>
                <a:chExt cx="1416702" cy="1461900"/>
              </a:xfrm>
            </p:grpSpPr>
            <p:grpSp>
              <p:nvGrpSpPr>
                <p:cNvPr id="2115" name="Google Shape;2115;p34"/>
                <p:cNvGrpSpPr/>
                <p:nvPr/>
              </p:nvGrpSpPr>
              <p:grpSpPr>
                <a:xfrm>
                  <a:off x="3275970" y="3176825"/>
                  <a:ext cx="1404165" cy="1461900"/>
                  <a:chOff x="3275856" y="3176825"/>
                  <a:chExt cx="1584300" cy="1461900"/>
                </a:xfrm>
              </p:grpSpPr>
              <p:sp>
                <p:nvSpPr>
                  <p:cNvPr id="2116" name="Google Shape;2116;p34"/>
                  <p:cNvSpPr/>
                  <p:nvPr/>
                </p:nvSpPr>
                <p:spPr>
                  <a:xfrm>
                    <a:off x="3275856" y="3176825"/>
                    <a:ext cx="1584300" cy="14619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117" name="Google Shape;2117;p34"/>
                  <p:cNvCxnSpPr/>
                  <p:nvPr/>
                </p:nvCxnSpPr>
                <p:spPr>
                  <a:xfrm>
                    <a:off x="3275856" y="4293096"/>
                    <a:ext cx="1584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18" name="Google Shape;2118;p34"/>
                  <p:cNvCxnSpPr/>
                  <p:nvPr/>
                </p:nvCxnSpPr>
                <p:spPr>
                  <a:xfrm>
                    <a:off x="3275856" y="3933056"/>
                    <a:ext cx="1584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119" name="Google Shape;2119;p34"/>
                <p:cNvSpPr txBox="1"/>
                <p:nvPr/>
              </p:nvSpPr>
              <p:spPr>
                <a:xfrm>
                  <a:off x="3263433" y="3213630"/>
                  <a:ext cx="1355100" cy="66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20" name="Google Shape;2120;p34"/>
              <p:cNvGrpSpPr/>
              <p:nvPr/>
            </p:nvGrpSpPr>
            <p:grpSpPr>
              <a:xfrm>
                <a:off x="8599140" y="3238037"/>
                <a:ext cx="422439" cy="184210"/>
                <a:chOff x="7223411" y="4850694"/>
                <a:chExt cx="483616" cy="234513"/>
              </a:xfrm>
            </p:grpSpPr>
            <p:cxnSp>
              <p:nvCxnSpPr>
                <p:cNvPr id="2121" name="Google Shape;2121;p34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2122" name="Google Shape;2122;p34"/>
                <p:cNvGrpSpPr/>
                <p:nvPr/>
              </p:nvGrpSpPr>
              <p:grpSpPr>
                <a:xfrm>
                  <a:off x="7445912" y="4850694"/>
                  <a:ext cx="261115" cy="234513"/>
                  <a:chOff x="7445912" y="4850694"/>
                  <a:chExt cx="261115" cy="234513"/>
                </a:xfrm>
              </p:grpSpPr>
              <p:cxnSp>
                <p:nvCxnSpPr>
                  <p:cNvPr id="2123" name="Google Shape;2123;p34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24" name="Google Shape;2124;p34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25" name="Google Shape;2125;p34"/>
                  <p:cNvCxnSpPr/>
                  <p:nvPr/>
                </p:nvCxnSpPr>
                <p:spPr>
                  <a:xfrm rot="7379030">
                    <a:off x="7421308" y="5039425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26" name="Google Shape;2126;p34"/>
                  <p:cNvCxnSpPr/>
                  <p:nvPr/>
                </p:nvCxnSpPr>
                <p:spPr>
                  <a:xfrm rot="7379030">
                    <a:off x="7618843" y="5039907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27" name="Google Shape;2127;p34"/>
                  <p:cNvCxnSpPr/>
                  <p:nvPr/>
                </p:nvCxnSpPr>
                <p:spPr>
                  <a:xfrm rot="7379030">
                    <a:off x="7480693" y="5039907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28" name="Google Shape;2128;p34"/>
                  <p:cNvCxnSpPr/>
                  <p:nvPr/>
                </p:nvCxnSpPr>
                <p:spPr>
                  <a:xfrm rot="7379030">
                    <a:off x="7546272" y="5039425"/>
                    <a:ext cx="108008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cxnSp>
            <p:nvCxnSpPr>
              <p:cNvPr id="2129" name="Google Shape;2129;p34"/>
              <p:cNvCxnSpPr/>
              <p:nvPr/>
            </p:nvCxnSpPr>
            <p:spPr>
              <a:xfrm rot="10800000">
                <a:off x="7998352" y="3371982"/>
                <a:ext cx="377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cxnSp>
          <p:nvCxnSpPr>
            <p:cNvPr id="2130" name="Google Shape;2130;p34"/>
            <p:cNvCxnSpPr/>
            <p:nvPr/>
          </p:nvCxnSpPr>
          <p:spPr>
            <a:xfrm>
              <a:off x="2796520" y="6123276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2131" name="Google Shape;2131;p34"/>
            <p:cNvSpPr/>
            <p:nvPr/>
          </p:nvSpPr>
          <p:spPr>
            <a:xfrm>
              <a:off x="2113613" y="5396459"/>
              <a:ext cx="1813810" cy="404734"/>
            </a:xfrm>
            <a:custGeom>
              <a:rect b="b" l="l" r="r" t="t"/>
              <a:pathLst>
                <a:path extrusionOk="0" h="404734" w="1813810">
                  <a:moveTo>
                    <a:pt x="0" y="0"/>
                  </a:moveTo>
                  <a:cubicBezTo>
                    <a:pt x="667062" y="11242"/>
                    <a:pt x="1334124" y="22485"/>
                    <a:pt x="1573967" y="89941"/>
                  </a:cubicBezTo>
                  <a:cubicBezTo>
                    <a:pt x="1813810" y="157397"/>
                    <a:pt x="1626433" y="281065"/>
                    <a:pt x="1439056" y="404734"/>
                  </a:cubicBez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2" name="Google Shape;2132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23</a:t>
            </a:r>
            <a:endParaRPr/>
          </a:p>
        </p:txBody>
      </p:sp>
      <p:sp>
        <p:nvSpPr>
          <p:cNvPr id="2133" name="Google Shape;2133;p34"/>
          <p:cNvSpPr txBox="1"/>
          <p:nvPr/>
        </p:nvSpPr>
        <p:spPr>
          <a:xfrm>
            <a:off x="1979712" y="169590"/>
            <a:ext cx="6624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35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C00000"/>
              </a:buClr>
              <a:buSzPts val="1710"/>
              <a:buAutoNum type="arabicPeriod"/>
            </a:pPr>
            <a:r>
              <a:rPr lang="fr-FR" sz="1900"/>
              <a:t>Allouer dynamiquement un nouvel espace mémoire pour une cellule</a:t>
            </a:r>
            <a:endParaRPr sz="1900"/>
          </a:p>
          <a:p>
            <a:pPr indent="-342900" lvl="1" marL="14287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710"/>
              <a:buFont typeface="Calibri"/>
              <a:buAutoNum type="arabicPeriod"/>
            </a:pPr>
            <a:r>
              <a:rPr lang="fr-FR" sz="1900"/>
              <a:t>Remplir le champ données</a:t>
            </a:r>
            <a:endParaRPr sz="1900"/>
          </a:p>
          <a:p>
            <a:pPr indent="-342900" lvl="1" marL="14287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710"/>
              <a:buFont typeface="Calibri"/>
              <a:buAutoNum type="arabicPeriod"/>
            </a:pPr>
            <a:r>
              <a:rPr lang="fr-FR" sz="1900"/>
              <a:t>Mettre à NULL le champ suiv</a:t>
            </a:r>
            <a:endParaRPr sz="1900"/>
          </a:p>
          <a:p>
            <a:pPr indent="-342900" lvl="1" marL="14287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710"/>
              <a:buFont typeface="Calibri"/>
              <a:buAutoNum type="arabicPeriod"/>
            </a:pPr>
            <a:r>
              <a:rPr lang="fr-FR" sz="1900"/>
              <a:t>Pointer le champ pred vers la dernière cellule de la liste initiale</a:t>
            </a:r>
            <a:endParaRPr sz="1900"/>
          </a:p>
          <a:p>
            <a:pPr indent="-342900" lvl="1" marL="1428750" rtl="0" algn="just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C00000"/>
              </a:buClr>
              <a:buSzPts val="1710"/>
              <a:buFont typeface="Calibri"/>
              <a:buAutoNum type="arabicPeriod"/>
            </a:pPr>
            <a:r>
              <a:rPr lang="fr-FR" sz="1900"/>
              <a:t>Pointer le champ suiv de la dernière cellule de la liste initiale vers la nouvelle cellule</a:t>
            </a:r>
            <a:endParaRPr sz="1900"/>
          </a:p>
          <a:p>
            <a:pPr indent="-352425" lvl="1" marL="1438275" rtl="0" algn="just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C00000"/>
              </a:buClr>
              <a:buSzPts val="1710"/>
              <a:buFont typeface="Calibri"/>
              <a:buAutoNum type="arabicPeriod"/>
            </a:pPr>
            <a:r>
              <a:rPr lang="fr-FR" sz="1900"/>
              <a:t>Pointer la queue de liste vers la nouvelle cellule</a:t>
            </a:r>
            <a:endParaRPr/>
          </a:p>
        </p:txBody>
      </p:sp>
      <p:sp>
        <p:nvSpPr>
          <p:cNvPr id="2140" name="Google Shape;2140;p35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141" name="Google Shape;21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2" name="Google Shape;2142;p35"/>
          <p:cNvSpPr/>
          <p:nvPr/>
        </p:nvSpPr>
        <p:spPr>
          <a:xfrm>
            <a:off x="1187624" y="2617948"/>
            <a:ext cx="144016" cy="1692000"/>
          </a:xfrm>
          <a:prstGeom prst="leftBrace">
            <a:avLst>
              <a:gd fmla="val 34788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p35"/>
          <p:cNvSpPr txBox="1"/>
          <p:nvPr/>
        </p:nvSpPr>
        <p:spPr>
          <a:xfrm>
            <a:off x="179512" y="3216676"/>
            <a:ext cx="10081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nouvelle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p35"/>
          <p:cNvSpPr txBox="1"/>
          <p:nvPr/>
        </p:nvSpPr>
        <p:spPr>
          <a:xfrm>
            <a:off x="-36512" y="5540096"/>
            <a:ext cx="11870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Pointeur sur liste init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p35"/>
          <p:cNvSpPr/>
          <p:nvPr/>
        </p:nvSpPr>
        <p:spPr>
          <a:xfrm>
            <a:off x="1187624" y="5612104"/>
            <a:ext cx="144016" cy="360000"/>
          </a:xfrm>
          <a:prstGeom prst="leftBrace">
            <a:avLst>
              <a:gd fmla="val 34788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35"/>
          <p:cNvSpPr txBox="1"/>
          <p:nvPr/>
        </p:nvSpPr>
        <p:spPr>
          <a:xfrm>
            <a:off x="-36512" y="4550648"/>
            <a:ext cx="118704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dernière cellule de la liste init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Google Shape;2147;p35"/>
          <p:cNvSpPr/>
          <p:nvPr/>
        </p:nvSpPr>
        <p:spPr>
          <a:xfrm>
            <a:off x="1187624" y="4676000"/>
            <a:ext cx="144016" cy="468000"/>
          </a:xfrm>
          <a:prstGeom prst="leftBrace">
            <a:avLst>
              <a:gd fmla="val 34788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8" name="Google Shape;214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24</a:t>
            </a:r>
            <a:endParaRPr/>
          </a:p>
        </p:txBody>
      </p:sp>
      <p:sp>
        <p:nvSpPr>
          <p:cNvPr id="2149" name="Google Shape;2149;p35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6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2156" name="Google Shape;2156;p36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157" name="Google Shape;21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8" name="Google Shape;2158;p36"/>
          <p:cNvGrpSpPr/>
          <p:nvPr/>
        </p:nvGrpSpPr>
        <p:grpSpPr>
          <a:xfrm>
            <a:off x="2339752" y="4293096"/>
            <a:ext cx="4176464" cy="2448272"/>
            <a:chOff x="2339752" y="4293096"/>
            <a:chExt cx="4176464" cy="2448272"/>
          </a:xfrm>
        </p:grpSpPr>
        <p:sp>
          <p:nvSpPr>
            <p:cNvPr id="2159" name="Google Shape;2159;p36"/>
            <p:cNvSpPr/>
            <p:nvPr/>
          </p:nvSpPr>
          <p:spPr>
            <a:xfrm>
              <a:off x="2339752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70;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L.queu;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-&gt; suiv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160" name="Google Shape;2160;p36"/>
            <p:cNvGrpSpPr/>
            <p:nvPr/>
          </p:nvGrpSpPr>
          <p:grpSpPr>
            <a:xfrm>
              <a:off x="2407037" y="4345359"/>
              <a:ext cx="360000" cy="307777"/>
              <a:chOff x="617076" y="2221682"/>
              <a:chExt cx="360000" cy="307777"/>
            </a:xfrm>
          </p:grpSpPr>
          <p:sp>
            <p:nvSpPr>
              <p:cNvPr id="2161" name="Google Shape;2161;p3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3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63" name="Google Shape;2163;p36"/>
          <p:cNvGrpSpPr/>
          <p:nvPr/>
        </p:nvGrpSpPr>
        <p:grpSpPr>
          <a:xfrm>
            <a:off x="2412594" y="2420888"/>
            <a:ext cx="4868712" cy="1577333"/>
            <a:chOff x="2412594" y="2420888"/>
            <a:chExt cx="4868712" cy="1577333"/>
          </a:xfrm>
        </p:grpSpPr>
        <p:grpSp>
          <p:nvGrpSpPr>
            <p:cNvPr id="2164" name="Google Shape;2164;p36"/>
            <p:cNvGrpSpPr/>
            <p:nvPr/>
          </p:nvGrpSpPr>
          <p:grpSpPr>
            <a:xfrm>
              <a:off x="5495535" y="3224441"/>
              <a:ext cx="361521" cy="610319"/>
              <a:chOff x="3263433" y="3176825"/>
              <a:chExt cx="1416423" cy="1461837"/>
            </a:xfrm>
          </p:grpSpPr>
          <p:grpSp>
            <p:nvGrpSpPr>
              <p:cNvPr id="2165" name="Google Shape;2165;p36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166" name="Google Shape;2166;p36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167" name="Google Shape;2167;p36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68" name="Google Shape;2168;p36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169" name="Google Shape;2169;p36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70" name="Google Shape;2170;p36"/>
            <p:cNvSpPr/>
            <p:nvPr/>
          </p:nvSpPr>
          <p:spPr>
            <a:xfrm>
              <a:off x="6184354" y="332780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36"/>
            <p:cNvSpPr txBox="1"/>
            <p:nvPr/>
          </p:nvSpPr>
          <p:spPr>
            <a:xfrm>
              <a:off x="6496113" y="312446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2" name="Google Shape;2172;p36"/>
            <p:cNvCxnSpPr/>
            <p:nvPr/>
          </p:nvCxnSpPr>
          <p:spPr>
            <a:xfrm rot="10800000">
              <a:off x="5854738" y="3438788"/>
              <a:ext cx="377348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173" name="Google Shape;2173;p36"/>
            <p:cNvGrpSpPr/>
            <p:nvPr/>
          </p:nvGrpSpPr>
          <p:grpSpPr>
            <a:xfrm>
              <a:off x="3113722" y="3227711"/>
              <a:ext cx="981954" cy="610319"/>
              <a:chOff x="2069827" y="3176825"/>
              <a:chExt cx="3847254" cy="1461837"/>
            </a:xfrm>
          </p:grpSpPr>
          <p:grpSp>
            <p:nvGrpSpPr>
              <p:cNvPr id="2174" name="Google Shape;2174;p36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175" name="Google Shape;2175;p36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176" name="Google Shape;2176;p36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177" name="Google Shape;2177;p36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78" name="Google Shape;2178;p3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179" name="Google Shape;2179;p36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180" name="Google Shape;2180;p36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2181" name="Google Shape;2181;p36"/>
              <p:cNvCxnSpPr/>
              <p:nvPr/>
            </p:nvCxnSpPr>
            <p:spPr>
              <a:xfrm rot="10800000">
                <a:off x="2069827" y="4437111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2182" name="Google Shape;2182;p36"/>
            <p:cNvGrpSpPr/>
            <p:nvPr/>
          </p:nvGrpSpPr>
          <p:grpSpPr>
            <a:xfrm>
              <a:off x="2412594" y="3224604"/>
              <a:ext cx="1013040" cy="773617"/>
              <a:chOff x="4007858" y="3296612"/>
              <a:chExt cx="1013040" cy="773617"/>
            </a:xfrm>
          </p:grpSpPr>
          <p:grpSp>
            <p:nvGrpSpPr>
              <p:cNvPr id="2183" name="Google Shape;2183;p36"/>
              <p:cNvGrpSpPr/>
              <p:nvPr/>
            </p:nvGrpSpPr>
            <p:grpSpPr>
              <a:xfrm>
                <a:off x="4343594" y="3296612"/>
                <a:ext cx="361521" cy="610319"/>
                <a:chOff x="3263433" y="3176825"/>
                <a:chExt cx="1416423" cy="1461837"/>
              </a:xfrm>
            </p:grpSpPr>
            <p:grpSp>
              <p:nvGrpSpPr>
                <p:cNvPr id="2184" name="Google Shape;2184;p36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185" name="Google Shape;2185;p36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186" name="Google Shape;2186;p36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87" name="Google Shape;2187;p36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188" name="Google Shape;2188;p36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189" name="Google Shape;2189;p36"/>
              <p:cNvCxnSpPr/>
              <p:nvPr/>
            </p:nvCxnSpPr>
            <p:spPr>
              <a:xfrm>
                <a:off x="4643550" y="3686623"/>
                <a:ext cx="37734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2190" name="Google Shape;2190;p36"/>
              <p:cNvGrpSpPr/>
              <p:nvPr/>
            </p:nvGrpSpPr>
            <p:grpSpPr>
              <a:xfrm>
                <a:off x="4007858" y="3884105"/>
                <a:ext cx="425116" cy="186124"/>
                <a:chOff x="1132986" y="5132314"/>
                <a:chExt cx="486686" cy="236953"/>
              </a:xfrm>
            </p:grpSpPr>
            <p:cxnSp>
              <p:nvCxnSpPr>
                <p:cNvPr id="2191" name="Google Shape;2191;p36"/>
                <p:cNvCxnSpPr/>
                <p:nvPr/>
              </p:nvCxnSpPr>
              <p:spPr>
                <a:xfrm rot="10800000">
                  <a:off x="1259672" y="5132314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2192" name="Google Shape;2192;p36"/>
                <p:cNvGrpSpPr/>
                <p:nvPr/>
              </p:nvGrpSpPr>
              <p:grpSpPr>
                <a:xfrm>
                  <a:off x="1132986" y="5134778"/>
                  <a:ext cx="261136" cy="234489"/>
                  <a:chOff x="7445891" y="4850694"/>
                  <a:chExt cx="261136" cy="234489"/>
                </a:xfrm>
              </p:grpSpPr>
              <p:cxnSp>
                <p:nvCxnSpPr>
                  <p:cNvPr id="2193" name="Google Shape;2193;p36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94" name="Google Shape;2194;p36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95" name="Google Shape;2195;p36"/>
                  <p:cNvCxnSpPr/>
                  <p:nvPr/>
                </p:nvCxnSpPr>
                <p:spPr>
                  <a:xfrm rot="7380000">
                    <a:off x="7421302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96" name="Google Shape;2196;p36"/>
                  <p:cNvCxnSpPr/>
                  <p:nvPr/>
                </p:nvCxnSpPr>
                <p:spPr>
                  <a:xfrm rot="7380000">
                    <a:off x="761883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97" name="Google Shape;2197;p36"/>
                  <p:cNvCxnSpPr/>
                  <p:nvPr/>
                </p:nvCxnSpPr>
                <p:spPr>
                  <a:xfrm rot="7380000">
                    <a:off x="748068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98" name="Google Shape;2198;p36"/>
                  <p:cNvCxnSpPr/>
                  <p:nvPr/>
                </p:nvCxnSpPr>
                <p:spPr>
                  <a:xfrm rot="7380000">
                    <a:off x="7546266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2199" name="Google Shape;2199;p36"/>
            <p:cNvCxnSpPr/>
            <p:nvPr/>
          </p:nvCxnSpPr>
          <p:spPr>
            <a:xfrm rot="10800000">
              <a:off x="3792654" y="3750775"/>
              <a:ext cx="377348" cy="0"/>
            </a:xfrm>
            <a:prstGeom prst="straightConnector1">
              <a:avLst/>
            </a:pr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200" name="Google Shape;2200;p36"/>
            <p:cNvGrpSpPr/>
            <p:nvPr/>
          </p:nvGrpSpPr>
          <p:grpSpPr>
            <a:xfrm>
              <a:off x="4097304" y="3224604"/>
              <a:ext cx="361520" cy="610319"/>
              <a:chOff x="3263433" y="3176825"/>
              <a:chExt cx="1416423" cy="1461837"/>
            </a:xfrm>
          </p:grpSpPr>
          <p:grpSp>
            <p:nvGrpSpPr>
              <p:cNvPr id="2201" name="Google Shape;2201;p36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202" name="Google Shape;2202;p36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03" name="Google Shape;2203;p36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4" name="Google Shape;2204;p36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205" name="Google Shape;2205;p36"/>
              <p:cNvSpPr txBox="1"/>
              <p:nvPr/>
            </p:nvSpPr>
            <p:spPr>
              <a:xfrm>
                <a:off x="3263433" y="3213630"/>
                <a:ext cx="1355240" cy="61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6" name="Google Shape;2206;p36"/>
            <p:cNvGrpSpPr/>
            <p:nvPr/>
          </p:nvGrpSpPr>
          <p:grpSpPr>
            <a:xfrm>
              <a:off x="4352174" y="3580240"/>
              <a:ext cx="422434" cy="184188"/>
              <a:chOff x="7223411" y="4850694"/>
              <a:chExt cx="483616" cy="234489"/>
            </a:xfrm>
          </p:grpSpPr>
          <p:cxnSp>
            <p:nvCxnSpPr>
              <p:cNvPr id="2207" name="Google Shape;2207;p36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208" name="Google Shape;2208;p36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209" name="Google Shape;2209;p3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10" name="Google Shape;2210;p36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11" name="Google Shape;2211;p36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12" name="Google Shape;2212;p36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13" name="Google Shape;2213;p36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14" name="Google Shape;2214;p36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215" name="Google Shape;2215;p36"/>
            <p:cNvGrpSpPr/>
            <p:nvPr/>
          </p:nvGrpSpPr>
          <p:grpSpPr>
            <a:xfrm>
              <a:off x="2789099" y="2420888"/>
              <a:ext cx="1234570" cy="656796"/>
              <a:chOff x="2558718" y="1988840"/>
              <a:chExt cx="1413375" cy="836163"/>
            </a:xfrm>
          </p:grpSpPr>
          <p:grpSp>
            <p:nvGrpSpPr>
              <p:cNvPr id="2216" name="Google Shape;2216;p36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217" name="Google Shape;2217;p36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18" name="Google Shape;2218;p36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219" name="Google Shape;2219;p36"/>
              <p:cNvSpPr txBox="1"/>
              <p:nvPr/>
            </p:nvSpPr>
            <p:spPr>
              <a:xfrm>
                <a:off x="2558718" y="2059450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36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36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2" name="Google Shape;2222;p36"/>
            <p:cNvSpPr/>
            <p:nvPr/>
          </p:nvSpPr>
          <p:spPr>
            <a:xfrm>
              <a:off x="2468570" y="2782285"/>
              <a:ext cx="986852" cy="569626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1C9C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36"/>
            <p:cNvSpPr/>
            <p:nvPr/>
          </p:nvSpPr>
          <p:spPr>
            <a:xfrm flipH="1">
              <a:off x="3696936" y="2898406"/>
              <a:ext cx="1080000" cy="540000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4" name="Google Shape;2224;p36"/>
            <p:cNvGrpSpPr/>
            <p:nvPr/>
          </p:nvGrpSpPr>
          <p:grpSpPr>
            <a:xfrm>
              <a:off x="6921306" y="3257542"/>
              <a:ext cx="360000" cy="307777"/>
              <a:chOff x="617076" y="2221682"/>
              <a:chExt cx="360000" cy="307777"/>
            </a:xfrm>
          </p:grpSpPr>
          <p:sp>
            <p:nvSpPr>
              <p:cNvPr id="2225" name="Google Shape;2225;p3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6" name="Google Shape;2226;p3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27" name="Google Shape;222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25</a:t>
            </a:r>
            <a:endParaRPr/>
          </a:p>
        </p:txBody>
      </p:sp>
      <p:sp>
        <p:nvSpPr>
          <p:cNvPr id="2228" name="Google Shape;2228;p36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37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2235" name="Google Shape;2235;p37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236" name="Google Shape;22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7" name="Google Shape;2237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25</a:t>
            </a:r>
            <a:endParaRPr/>
          </a:p>
        </p:txBody>
      </p:sp>
      <p:sp>
        <p:nvSpPr>
          <p:cNvPr id="2238" name="Google Shape;2238;p37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9" name="Google Shape;2239;p37"/>
          <p:cNvGrpSpPr/>
          <p:nvPr/>
        </p:nvGrpSpPr>
        <p:grpSpPr>
          <a:xfrm>
            <a:off x="2339752" y="4293096"/>
            <a:ext cx="4176464" cy="2448272"/>
            <a:chOff x="2339752" y="4293096"/>
            <a:chExt cx="4176464" cy="2448272"/>
          </a:xfrm>
        </p:grpSpPr>
        <p:sp>
          <p:nvSpPr>
            <p:cNvPr id="2240" name="Google Shape;2240;p37"/>
            <p:cNvSpPr/>
            <p:nvPr/>
          </p:nvSpPr>
          <p:spPr>
            <a:xfrm>
              <a:off x="2339752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70;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L.queu;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-&gt; suiv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241" name="Google Shape;2241;p37"/>
            <p:cNvGrpSpPr/>
            <p:nvPr/>
          </p:nvGrpSpPr>
          <p:grpSpPr>
            <a:xfrm>
              <a:off x="2407037" y="4345359"/>
              <a:ext cx="360000" cy="307777"/>
              <a:chOff x="617076" y="2221682"/>
              <a:chExt cx="360000" cy="307777"/>
            </a:xfrm>
          </p:grpSpPr>
          <p:sp>
            <p:nvSpPr>
              <p:cNvPr id="2242" name="Google Shape;2242;p3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3" name="Google Shape;2243;p3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p37"/>
            <p:cNvGrpSpPr/>
            <p:nvPr/>
          </p:nvGrpSpPr>
          <p:grpSpPr>
            <a:xfrm>
              <a:off x="2411760" y="4777407"/>
              <a:ext cx="360000" cy="307777"/>
              <a:chOff x="617076" y="2221682"/>
              <a:chExt cx="360000" cy="307777"/>
            </a:xfrm>
          </p:grpSpPr>
          <p:sp>
            <p:nvSpPr>
              <p:cNvPr id="2245" name="Google Shape;2245;p3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2246;p3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47" name="Google Shape;2247;p37"/>
          <p:cNvGrpSpPr/>
          <p:nvPr/>
        </p:nvGrpSpPr>
        <p:grpSpPr>
          <a:xfrm>
            <a:off x="2412594" y="2420888"/>
            <a:ext cx="5141714" cy="1577333"/>
            <a:chOff x="2412594" y="2420888"/>
            <a:chExt cx="5141714" cy="1577333"/>
          </a:xfrm>
        </p:grpSpPr>
        <p:grpSp>
          <p:nvGrpSpPr>
            <p:cNvPr id="2248" name="Google Shape;2248;p37"/>
            <p:cNvGrpSpPr/>
            <p:nvPr/>
          </p:nvGrpSpPr>
          <p:grpSpPr>
            <a:xfrm>
              <a:off x="5495535" y="3224441"/>
              <a:ext cx="361521" cy="610319"/>
              <a:chOff x="3263433" y="3176825"/>
              <a:chExt cx="1416423" cy="1461837"/>
            </a:xfrm>
          </p:grpSpPr>
          <p:grpSp>
            <p:nvGrpSpPr>
              <p:cNvPr id="2249" name="Google Shape;2249;p37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250" name="Google Shape;2250;p37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51" name="Google Shape;2251;p37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52" name="Google Shape;2252;p37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253" name="Google Shape;2253;p37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4" name="Google Shape;2254;p37"/>
            <p:cNvSpPr/>
            <p:nvPr/>
          </p:nvSpPr>
          <p:spPr>
            <a:xfrm>
              <a:off x="6184354" y="332780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7"/>
            <p:cNvSpPr txBox="1"/>
            <p:nvPr/>
          </p:nvSpPr>
          <p:spPr>
            <a:xfrm>
              <a:off x="6496113" y="312446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6" name="Google Shape;2256;p37"/>
            <p:cNvCxnSpPr/>
            <p:nvPr/>
          </p:nvCxnSpPr>
          <p:spPr>
            <a:xfrm rot="10800000">
              <a:off x="5854738" y="3438788"/>
              <a:ext cx="377348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257" name="Google Shape;2257;p37"/>
            <p:cNvGrpSpPr/>
            <p:nvPr/>
          </p:nvGrpSpPr>
          <p:grpSpPr>
            <a:xfrm>
              <a:off x="3113722" y="3227711"/>
              <a:ext cx="981954" cy="610319"/>
              <a:chOff x="2069827" y="3176825"/>
              <a:chExt cx="3847254" cy="1461837"/>
            </a:xfrm>
          </p:grpSpPr>
          <p:grpSp>
            <p:nvGrpSpPr>
              <p:cNvPr id="2258" name="Google Shape;2258;p37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259" name="Google Shape;2259;p37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260" name="Google Shape;2260;p37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261" name="Google Shape;2261;p37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262" name="Google Shape;2262;p37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263" name="Google Shape;2263;p37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264" name="Google Shape;2264;p37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2265" name="Google Shape;2265;p37"/>
              <p:cNvCxnSpPr/>
              <p:nvPr/>
            </p:nvCxnSpPr>
            <p:spPr>
              <a:xfrm rot="10800000">
                <a:off x="2069827" y="4437111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2266" name="Google Shape;2266;p37"/>
            <p:cNvGrpSpPr/>
            <p:nvPr/>
          </p:nvGrpSpPr>
          <p:grpSpPr>
            <a:xfrm>
              <a:off x="2412594" y="3224604"/>
              <a:ext cx="1013040" cy="773617"/>
              <a:chOff x="4007858" y="3296612"/>
              <a:chExt cx="1013040" cy="773617"/>
            </a:xfrm>
          </p:grpSpPr>
          <p:grpSp>
            <p:nvGrpSpPr>
              <p:cNvPr id="2267" name="Google Shape;2267;p37"/>
              <p:cNvGrpSpPr/>
              <p:nvPr/>
            </p:nvGrpSpPr>
            <p:grpSpPr>
              <a:xfrm>
                <a:off x="4343594" y="3296612"/>
                <a:ext cx="361521" cy="610319"/>
                <a:chOff x="3263433" y="3176825"/>
                <a:chExt cx="1416423" cy="1461837"/>
              </a:xfrm>
            </p:grpSpPr>
            <p:grpSp>
              <p:nvGrpSpPr>
                <p:cNvPr id="2268" name="Google Shape;2268;p37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269" name="Google Shape;2269;p37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270" name="Google Shape;2270;p37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271" name="Google Shape;2271;p37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272" name="Google Shape;2272;p37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273" name="Google Shape;2273;p37"/>
              <p:cNvCxnSpPr/>
              <p:nvPr/>
            </p:nvCxnSpPr>
            <p:spPr>
              <a:xfrm>
                <a:off x="4643550" y="3686623"/>
                <a:ext cx="37734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2274" name="Google Shape;2274;p37"/>
              <p:cNvGrpSpPr/>
              <p:nvPr/>
            </p:nvGrpSpPr>
            <p:grpSpPr>
              <a:xfrm>
                <a:off x="4007858" y="3884105"/>
                <a:ext cx="425116" cy="186124"/>
                <a:chOff x="1132986" y="5132314"/>
                <a:chExt cx="486686" cy="236953"/>
              </a:xfrm>
            </p:grpSpPr>
            <p:cxnSp>
              <p:nvCxnSpPr>
                <p:cNvPr id="2275" name="Google Shape;2275;p37"/>
                <p:cNvCxnSpPr/>
                <p:nvPr/>
              </p:nvCxnSpPr>
              <p:spPr>
                <a:xfrm rot="10800000">
                  <a:off x="1259672" y="5132314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2276" name="Google Shape;2276;p37"/>
                <p:cNvGrpSpPr/>
                <p:nvPr/>
              </p:nvGrpSpPr>
              <p:grpSpPr>
                <a:xfrm>
                  <a:off x="1132986" y="5134778"/>
                  <a:ext cx="261136" cy="234489"/>
                  <a:chOff x="7445891" y="4850694"/>
                  <a:chExt cx="261136" cy="234489"/>
                </a:xfrm>
              </p:grpSpPr>
              <p:cxnSp>
                <p:nvCxnSpPr>
                  <p:cNvPr id="2277" name="Google Shape;2277;p37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278" name="Google Shape;2278;p37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279" name="Google Shape;2279;p37"/>
                  <p:cNvCxnSpPr/>
                  <p:nvPr/>
                </p:nvCxnSpPr>
                <p:spPr>
                  <a:xfrm rot="7380000">
                    <a:off x="7421302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280" name="Google Shape;2280;p37"/>
                  <p:cNvCxnSpPr/>
                  <p:nvPr/>
                </p:nvCxnSpPr>
                <p:spPr>
                  <a:xfrm rot="7380000">
                    <a:off x="761883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281" name="Google Shape;2281;p37"/>
                  <p:cNvCxnSpPr/>
                  <p:nvPr/>
                </p:nvCxnSpPr>
                <p:spPr>
                  <a:xfrm rot="7380000">
                    <a:off x="748068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282" name="Google Shape;2282;p37"/>
                  <p:cNvCxnSpPr/>
                  <p:nvPr/>
                </p:nvCxnSpPr>
                <p:spPr>
                  <a:xfrm rot="7380000">
                    <a:off x="7546266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2283" name="Google Shape;2283;p37"/>
            <p:cNvCxnSpPr/>
            <p:nvPr/>
          </p:nvCxnSpPr>
          <p:spPr>
            <a:xfrm rot="10800000">
              <a:off x="3792654" y="3750775"/>
              <a:ext cx="377348" cy="0"/>
            </a:xfrm>
            <a:prstGeom prst="straightConnector1">
              <a:avLst/>
            </a:pr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284" name="Google Shape;2284;p37"/>
            <p:cNvGrpSpPr/>
            <p:nvPr/>
          </p:nvGrpSpPr>
          <p:grpSpPr>
            <a:xfrm>
              <a:off x="4097304" y="3224604"/>
              <a:ext cx="361520" cy="610319"/>
              <a:chOff x="3263433" y="3176825"/>
              <a:chExt cx="1416423" cy="1461837"/>
            </a:xfrm>
          </p:grpSpPr>
          <p:grpSp>
            <p:nvGrpSpPr>
              <p:cNvPr id="2285" name="Google Shape;2285;p37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286" name="Google Shape;2286;p37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87" name="Google Shape;2287;p37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88" name="Google Shape;2288;p37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289" name="Google Shape;2289;p37"/>
              <p:cNvSpPr txBox="1"/>
              <p:nvPr/>
            </p:nvSpPr>
            <p:spPr>
              <a:xfrm>
                <a:off x="3263433" y="3213630"/>
                <a:ext cx="1355240" cy="61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0" name="Google Shape;2290;p37"/>
            <p:cNvGrpSpPr/>
            <p:nvPr/>
          </p:nvGrpSpPr>
          <p:grpSpPr>
            <a:xfrm>
              <a:off x="4352174" y="3580240"/>
              <a:ext cx="422434" cy="184188"/>
              <a:chOff x="7223411" y="4850694"/>
              <a:chExt cx="483616" cy="234489"/>
            </a:xfrm>
          </p:grpSpPr>
          <p:cxnSp>
            <p:nvCxnSpPr>
              <p:cNvPr id="2291" name="Google Shape;2291;p37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292" name="Google Shape;2292;p37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293" name="Google Shape;2293;p37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94" name="Google Shape;2294;p3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95" name="Google Shape;2295;p37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96" name="Google Shape;2296;p37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97" name="Google Shape;2297;p37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98" name="Google Shape;2298;p37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299" name="Google Shape;2299;p37"/>
            <p:cNvGrpSpPr/>
            <p:nvPr/>
          </p:nvGrpSpPr>
          <p:grpSpPr>
            <a:xfrm>
              <a:off x="2789099" y="2420888"/>
              <a:ext cx="1234570" cy="656796"/>
              <a:chOff x="2558718" y="1988840"/>
              <a:chExt cx="1413375" cy="836163"/>
            </a:xfrm>
          </p:grpSpPr>
          <p:grpSp>
            <p:nvGrpSpPr>
              <p:cNvPr id="2300" name="Google Shape;2300;p37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301" name="Google Shape;2301;p37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02" name="Google Shape;2302;p37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303" name="Google Shape;2303;p37"/>
              <p:cNvSpPr txBox="1"/>
              <p:nvPr/>
            </p:nvSpPr>
            <p:spPr>
              <a:xfrm>
                <a:off x="2558718" y="2059450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37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37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06" name="Google Shape;2306;p37"/>
            <p:cNvSpPr/>
            <p:nvPr/>
          </p:nvSpPr>
          <p:spPr>
            <a:xfrm>
              <a:off x="2468570" y="2782285"/>
              <a:ext cx="986852" cy="569626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1C9C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7"/>
            <p:cNvSpPr/>
            <p:nvPr/>
          </p:nvSpPr>
          <p:spPr>
            <a:xfrm flipH="1">
              <a:off x="3696936" y="2898406"/>
              <a:ext cx="1080000" cy="540000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08" name="Google Shape;2308;p37"/>
            <p:cNvGrpSpPr/>
            <p:nvPr/>
          </p:nvGrpSpPr>
          <p:grpSpPr>
            <a:xfrm>
              <a:off x="6921306" y="3257542"/>
              <a:ext cx="360000" cy="307777"/>
              <a:chOff x="617076" y="2221682"/>
              <a:chExt cx="360000" cy="307777"/>
            </a:xfrm>
          </p:grpSpPr>
          <p:sp>
            <p:nvSpPr>
              <p:cNvPr id="2309" name="Google Shape;2309;p3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0" name="Google Shape;2310;p3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11" name="Google Shape;2311;p37"/>
            <p:cNvGrpSpPr/>
            <p:nvPr/>
          </p:nvGrpSpPr>
          <p:grpSpPr>
            <a:xfrm>
              <a:off x="7194308" y="3257542"/>
              <a:ext cx="360000" cy="307777"/>
              <a:chOff x="617076" y="2221682"/>
              <a:chExt cx="360000" cy="307777"/>
            </a:xfrm>
          </p:grpSpPr>
          <p:sp>
            <p:nvSpPr>
              <p:cNvPr id="2312" name="Google Shape;2312;p3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3" name="Google Shape;2313;p3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38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2320" name="Google Shape;2320;p38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321" name="Google Shape;232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2" name="Google Shape;2322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25</a:t>
            </a:r>
            <a:endParaRPr/>
          </a:p>
        </p:txBody>
      </p:sp>
      <p:sp>
        <p:nvSpPr>
          <p:cNvPr id="2323" name="Google Shape;2323;p38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4" name="Google Shape;2324;p38"/>
          <p:cNvGrpSpPr/>
          <p:nvPr/>
        </p:nvGrpSpPr>
        <p:grpSpPr>
          <a:xfrm>
            <a:off x="2339752" y="4293096"/>
            <a:ext cx="4176464" cy="2448272"/>
            <a:chOff x="2339752" y="4293096"/>
            <a:chExt cx="4176464" cy="2448272"/>
          </a:xfrm>
        </p:grpSpPr>
        <p:sp>
          <p:nvSpPr>
            <p:cNvPr id="2325" name="Google Shape;2325;p38"/>
            <p:cNvSpPr/>
            <p:nvPr/>
          </p:nvSpPr>
          <p:spPr>
            <a:xfrm>
              <a:off x="2339752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70;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L.queu;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-&gt; suiv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326" name="Google Shape;2326;p38"/>
            <p:cNvGrpSpPr/>
            <p:nvPr/>
          </p:nvGrpSpPr>
          <p:grpSpPr>
            <a:xfrm>
              <a:off x="2407037" y="4345359"/>
              <a:ext cx="360000" cy="307777"/>
              <a:chOff x="617076" y="2221682"/>
              <a:chExt cx="360000" cy="307777"/>
            </a:xfrm>
          </p:grpSpPr>
          <p:sp>
            <p:nvSpPr>
              <p:cNvPr id="2327" name="Google Shape;2327;p3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8" name="Google Shape;2328;p3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9" name="Google Shape;2329;p38"/>
            <p:cNvGrpSpPr/>
            <p:nvPr/>
          </p:nvGrpSpPr>
          <p:grpSpPr>
            <a:xfrm>
              <a:off x="2411760" y="4777407"/>
              <a:ext cx="360000" cy="307777"/>
              <a:chOff x="617076" y="2221682"/>
              <a:chExt cx="360000" cy="307777"/>
            </a:xfrm>
          </p:grpSpPr>
          <p:sp>
            <p:nvSpPr>
              <p:cNvPr id="2330" name="Google Shape;2330;p3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1" name="Google Shape;2331;p3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2" name="Google Shape;2332;p38"/>
            <p:cNvGrpSpPr/>
            <p:nvPr/>
          </p:nvGrpSpPr>
          <p:grpSpPr>
            <a:xfrm>
              <a:off x="2411760" y="5137447"/>
              <a:ext cx="360000" cy="307777"/>
              <a:chOff x="617076" y="2221682"/>
              <a:chExt cx="360000" cy="307777"/>
            </a:xfrm>
          </p:grpSpPr>
          <p:sp>
            <p:nvSpPr>
              <p:cNvPr id="2333" name="Google Shape;2333;p3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4" name="Google Shape;2334;p3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35" name="Google Shape;2335;p38"/>
          <p:cNvGrpSpPr/>
          <p:nvPr/>
        </p:nvGrpSpPr>
        <p:grpSpPr>
          <a:xfrm>
            <a:off x="2412594" y="2420888"/>
            <a:ext cx="5399766" cy="1577333"/>
            <a:chOff x="2412594" y="2420888"/>
            <a:chExt cx="5399766" cy="1577333"/>
          </a:xfrm>
        </p:grpSpPr>
        <p:grpSp>
          <p:nvGrpSpPr>
            <p:cNvPr id="2336" name="Google Shape;2336;p38"/>
            <p:cNvGrpSpPr/>
            <p:nvPr/>
          </p:nvGrpSpPr>
          <p:grpSpPr>
            <a:xfrm>
              <a:off x="5495535" y="3224441"/>
              <a:ext cx="361521" cy="610319"/>
              <a:chOff x="3263433" y="3176825"/>
              <a:chExt cx="1416423" cy="1461837"/>
            </a:xfrm>
          </p:grpSpPr>
          <p:grpSp>
            <p:nvGrpSpPr>
              <p:cNvPr id="2337" name="Google Shape;2337;p3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338" name="Google Shape;2338;p38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39" name="Google Shape;2339;p38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0" name="Google Shape;2340;p38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341" name="Google Shape;2341;p38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2" name="Google Shape;2342;p38"/>
            <p:cNvSpPr/>
            <p:nvPr/>
          </p:nvSpPr>
          <p:spPr>
            <a:xfrm>
              <a:off x="6184354" y="332780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8"/>
            <p:cNvSpPr txBox="1"/>
            <p:nvPr/>
          </p:nvSpPr>
          <p:spPr>
            <a:xfrm>
              <a:off x="6496113" y="312446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4" name="Google Shape;2344;p38"/>
            <p:cNvCxnSpPr/>
            <p:nvPr/>
          </p:nvCxnSpPr>
          <p:spPr>
            <a:xfrm rot="10800000">
              <a:off x="5854738" y="3438788"/>
              <a:ext cx="377348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345" name="Google Shape;2345;p38"/>
            <p:cNvGrpSpPr/>
            <p:nvPr/>
          </p:nvGrpSpPr>
          <p:grpSpPr>
            <a:xfrm>
              <a:off x="3113722" y="3227711"/>
              <a:ext cx="981954" cy="610319"/>
              <a:chOff x="2069827" y="3176825"/>
              <a:chExt cx="3847254" cy="1461837"/>
            </a:xfrm>
          </p:grpSpPr>
          <p:grpSp>
            <p:nvGrpSpPr>
              <p:cNvPr id="2346" name="Google Shape;2346;p38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347" name="Google Shape;2347;p3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348" name="Google Shape;2348;p3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349" name="Google Shape;2349;p38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50" name="Google Shape;2350;p38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351" name="Google Shape;2351;p38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52" name="Google Shape;2352;p38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2353" name="Google Shape;2353;p38"/>
              <p:cNvCxnSpPr/>
              <p:nvPr/>
            </p:nvCxnSpPr>
            <p:spPr>
              <a:xfrm rot="10800000">
                <a:off x="2069827" y="4437111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2354" name="Google Shape;2354;p38"/>
            <p:cNvGrpSpPr/>
            <p:nvPr/>
          </p:nvGrpSpPr>
          <p:grpSpPr>
            <a:xfrm>
              <a:off x="2412594" y="3224604"/>
              <a:ext cx="1013040" cy="773617"/>
              <a:chOff x="4007858" y="3296612"/>
              <a:chExt cx="1013040" cy="773617"/>
            </a:xfrm>
          </p:grpSpPr>
          <p:grpSp>
            <p:nvGrpSpPr>
              <p:cNvPr id="2355" name="Google Shape;2355;p38"/>
              <p:cNvGrpSpPr/>
              <p:nvPr/>
            </p:nvGrpSpPr>
            <p:grpSpPr>
              <a:xfrm>
                <a:off x="4343594" y="3296612"/>
                <a:ext cx="361521" cy="610319"/>
                <a:chOff x="3263433" y="3176825"/>
                <a:chExt cx="1416423" cy="1461837"/>
              </a:xfrm>
            </p:grpSpPr>
            <p:grpSp>
              <p:nvGrpSpPr>
                <p:cNvPr id="2356" name="Google Shape;2356;p38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357" name="Google Shape;2357;p38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358" name="Google Shape;2358;p38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59" name="Google Shape;2359;p38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360" name="Google Shape;2360;p38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61" name="Google Shape;2361;p38"/>
              <p:cNvCxnSpPr/>
              <p:nvPr/>
            </p:nvCxnSpPr>
            <p:spPr>
              <a:xfrm>
                <a:off x="4643550" y="3686623"/>
                <a:ext cx="37734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2362" name="Google Shape;2362;p38"/>
              <p:cNvGrpSpPr/>
              <p:nvPr/>
            </p:nvGrpSpPr>
            <p:grpSpPr>
              <a:xfrm>
                <a:off x="4007858" y="3884105"/>
                <a:ext cx="425116" cy="186124"/>
                <a:chOff x="1132986" y="5132314"/>
                <a:chExt cx="486686" cy="236953"/>
              </a:xfrm>
            </p:grpSpPr>
            <p:cxnSp>
              <p:nvCxnSpPr>
                <p:cNvPr id="2363" name="Google Shape;2363;p38"/>
                <p:cNvCxnSpPr/>
                <p:nvPr/>
              </p:nvCxnSpPr>
              <p:spPr>
                <a:xfrm rot="10800000">
                  <a:off x="1259672" y="5132314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2364" name="Google Shape;2364;p38"/>
                <p:cNvGrpSpPr/>
                <p:nvPr/>
              </p:nvGrpSpPr>
              <p:grpSpPr>
                <a:xfrm>
                  <a:off x="1132986" y="5134778"/>
                  <a:ext cx="261136" cy="234489"/>
                  <a:chOff x="7445891" y="4850694"/>
                  <a:chExt cx="261136" cy="234489"/>
                </a:xfrm>
              </p:grpSpPr>
              <p:cxnSp>
                <p:nvCxnSpPr>
                  <p:cNvPr id="2365" name="Google Shape;2365;p38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66" name="Google Shape;2366;p38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67" name="Google Shape;2367;p38"/>
                  <p:cNvCxnSpPr/>
                  <p:nvPr/>
                </p:nvCxnSpPr>
                <p:spPr>
                  <a:xfrm rot="7380000">
                    <a:off x="7421302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68" name="Google Shape;2368;p38"/>
                  <p:cNvCxnSpPr/>
                  <p:nvPr/>
                </p:nvCxnSpPr>
                <p:spPr>
                  <a:xfrm rot="7380000">
                    <a:off x="761883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69" name="Google Shape;2369;p38"/>
                  <p:cNvCxnSpPr/>
                  <p:nvPr/>
                </p:nvCxnSpPr>
                <p:spPr>
                  <a:xfrm rot="7380000">
                    <a:off x="748068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70" name="Google Shape;2370;p38"/>
                  <p:cNvCxnSpPr/>
                  <p:nvPr/>
                </p:nvCxnSpPr>
                <p:spPr>
                  <a:xfrm rot="7380000">
                    <a:off x="7546266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2371" name="Google Shape;2371;p38"/>
            <p:cNvCxnSpPr/>
            <p:nvPr/>
          </p:nvCxnSpPr>
          <p:spPr>
            <a:xfrm rot="10800000">
              <a:off x="3792654" y="3750775"/>
              <a:ext cx="377348" cy="0"/>
            </a:xfrm>
            <a:prstGeom prst="straightConnector1">
              <a:avLst/>
            </a:pr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372" name="Google Shape;2372;p38"/>
            <p:cNvGrpSpPr/>
            <p:nvPr/>
          </p:nvGrpSpPr>
          <p:grpSpPr>
            <a:xfrm>
              <a:off x="4097304" y="3224604"/>
              <a:ext cx="361520" cy="610319"/>
              <a:chOff x="3263433" y="3176825"/>
              <a:chExt cx="1416423" cy="1461837"/>
            </a:xfrm>
          </p:grpSpPr>
          <p:grpSp>
            <p:nvGrpSpPr>
              <p:cNvPr id="2373" name="Google Shape;2373;p38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374" name="Google Shape;2374;p38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75" name="Google Shape;2375;p38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6" name="Google Shape;2376;p38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377" name="Google Shape;2377;p38"/>
              <p:cNvSpPr txBox="1"/>
              <p:nvPr/>
            </p:nvSpPr>
            <p:spPr>
              <a:xfrm>
                <a:off x="3263433" y="3213630"/>
                <a:ext cx="1355240" cy="61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78" name="Google Shape;2378;p38"/>
            <p:cNvGrpSpPr/>
            <p:nvPr/>
          </p:nvGrpSpPr>
          <p:grpSpPr>
            <a:xfrm>
              <a:off x="4352174" y="3580240"/>
              <a:ext cx="422434" cy="184188"/>
              <a:chOff x="7223411" y="4850694"/>
              <a:chExt cx="483616" cy="234489"/>
            </a:xfrm>
          </p:grpSpPr>
          <p:cxnSp>
            <p:nvCxnSpPr>
              <p:cNvPr id="2379" name="Google Shape;2379;p38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80" name="Google Shape;2380;p38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381" name="Google Shape;2381;p3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82" name="Google Shape;2382;p38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83" name="Google Shape;2383;p38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84" name="Google Shape;2384;p38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85" name="Google Shape;2385;p38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86" name="Google Shape;2386;p38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387" name="Google Shape;2387;p38"/>
            <p:cNvGrpSpPr/>
            <p:nvPr/>
          </p:nvGrpSpPr>
          <p:grpSpPr>
            <a:xfrm>
              <a:off x="2789099" y="2420888"/>
              <a:ext cx="1234570" cy="656796"/>
              <a:chOff x="2558718" y="1988840"/>
              <a:chExt cx="1413375" cy="836163"/>
            </a:xfrm>
          </p:grpSpPr>
          <p:grpSp>
            <p:nvGrpSpPr>
              <p:cNvPr id="2388" name="Google Shape;2388;p38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389" name="Google Shape;2389;p38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90" name="Google Shape;2390;p38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391" name="Google Shape;2391;p38"/>
              <p:cNvSpPr txBox="1"/>
              <p:nvPr/>
            </p:nvSpPr>
            <p:spPr>
              <a:xfrm>
                <a:off x="2558718" y="2059450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38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38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94" name="Google Shape;2394;p38"/>
            <p:cNvSpPr/>
            <p:nvPr/>
          </p:nvSpPr>
          <p:spPr>
            <a:xfrm>
              <a:off x="2468570" y="2782285"/>
              <a:ext cx="986852" cy="569626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1C9C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8"/>
            <p:cNvSpPr/>
            <p:nvPr/>
          </p:nvSpPr>
          <p:spPr>
            <a:xfrm flipH="1">
              <a:off x="3696936" y="2898406"/>
              <a:ext cx="1080000" cy="540000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96" name="Google Shape;2396;p38"/>
            <p:cNvGrpSpPr/>
            <p:nvPr/>
          </p:nvGrpSpPr>
          <p:grpSpPr>
            <a:xfrm>
              <a:off x="6921306" y="3257542"/>
              <a:ext cx="360000" cy="307777"/>
              <a:chOff x="617076" y="2221682"/>
              <a:chExt cx="360000" cy="307777"/>
            </a:xfrm>
          </p:grpSpPr>
          <p:sp>
            <p:nvSpPr>
              <p:cNvPr id="2397" name="Google Shape;2397;p3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3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9" name="Google Shape;2399;p38"/>
            <p:cNvGrpSpPr/>
            <p:nvPr/>
          </p:nvGrpSpPr>
          <p:grpSpPr>
            <a:xfrm>
              <a:off x="7194308" y="3257542"/>
              <a:ext cx="360000" cy="307777"/>
              <a:chOff x="617076" y="2221682"/>
              <a:chExt cx="360000" cy="307777"/>
            </a:xfrm>
          </p:grpSpPr>
          <p:sp>
            <p:nvSpPr>
              <p:cNvPr id="2400" name="Google Shape;2400;p3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1" name="Google Shape;2401;p3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2" name="Google Shape;2402;p38"/>
            <p:cNvGrpSpPr/>
            <p:nvPr/>
          </p:nvGrpSpPr>
          <p:grpSpPr>
            <a:xfrm>
              <a:off x="5779672" y="3618845"/>
              <a:ext cx="422434" cy="184188"/>
              <a:chOff x="7223411" y="4850694"/>
              <a:chExt cx="483616" cy="234489"/>
            </a:xfrm>
          </p:grpSpPr>
          <p:cxnSp>
            <p:nvCxnSpPr>
              <p:cNvPr id="2403" name="Google Shape;2403;p38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404" name="Google Shape;2404;p38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405" name="Google Shape;2405;p3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06" name="Google Shape;2406;p38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07" name="Google Shape;2407;p38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08" name="Google Shape;2408;p38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09" name="Google Shape;2409;p38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10" name="Google Shape;2410;p38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411" name="Google Shape;2411;p38"/>
            <p:cNvGrpSpPr/>
            <p:nvPr/>
          </p:nvGrpSpPr>
          <p:grpSpPr>
            <a:xfrm>
              <a:off x="7452360" y="3265239"/>
              <a:ext cx="360000" cy="307777"/>
              <a:chOff x="617076" y="2221682"/>
              <a:chExt cx="360000" cy="307777"/>
            </a:xfrm>
          </p:grpSpPr>
          <p:sp>
            <p:nvSpPr>
              <p:cNvPr id="2412" name="Google Shape;2412;p3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3" name="Google Shape;2413;p3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39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2420" name="Google Shape;2420;p39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421" name="Google Shape;242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2" name="Google Shape;2422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25</a:t>
            </a:r>
            <a:endParaRPr/>
          </a:p>
        </p:txBody>
      </p:sp>
      <p:sp>
        <p:nvSpPr>
          <p:cNvPr id="2423" name="Google Shape;2423;p39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4" name="Google Shape;2424;p39"/>
          <p:cNvGrpSpPr/>
          <p:nvPr/>
        </p:nvGrpSpPr>
        <p:grpSpPr>
          <a:xfrm>
            <a:off x="2339752" y="4293096"/>
            <a:ext cx="4176464" cy="2448272"/>
            <a:chOff x="2339752" y="4293096"/>
            <a:chExt cx="4176464" cy="2448272"/>
          </a:xfrm>
        </p:grpSpPr>
        <p:sp>
          <p:nvSpPr>
            <p:cNvPr id="2425" name="Google Shape;2425;p39"/>
            <p:cNvSpPr/>
            <p:nvPr/>
          </p:nvSpPr>
          <p:spPr>
            <a:xfrm>
              <a:off x="2339752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70;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L.queu;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-&gt; suiv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426" name="Google Shape;2426;p39"/>
            <p:cNvGrpSpPr/>
            <p:nvPr/>
          </p:nvGrpSpPr>
          <p:grpSpPr>
            <a:xfrm>
              <a:off x="2407037" y="4345359"/>
              <a:ext cx="360000" cy="307777"/>
              <a:chOff x="617076" y="2221682"/>
              <a:chExt cx="360000" cy="307777"/>
            </a:xfrm>
          </p:grpSpPr>
          <p:sp>
            <p:nvSpPr>
              <p:cNvPr id="2427" name="Google Shape;2427;p3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8" name="Google Shape;2428;p3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9" name="Google Shape;2429;p39"/>
            <p:cNvGrpSpPr/>
            <p:nvPr/>
          </p:nvGrpSpPr>
          <p:grpSpPr>
            <a:xfrm>
              <a:off x="2411760" y="4777407"/>
              <a:ext cx="360000" cy="307777"/>
              <a:chOff x="617076" y="2221682"/>
              <a:chExt cx="360000" cy="307777"/>
            </a:xfrm>
          </p:grpSpPr>
          <p:sp>
            <p:nvSpPr>
              <p:cNvPr id="2430" name="Google Shape;2430;p3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431;p3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2" name="Google Shape;2432;p39"/>
            <p:cNvGrpSpPr/>
            <p:nvPr/>
          </p:nvGrpSpPr>
          <p:grpSpPr>
            <a:xfrm>
              <a:off x="2411760" y="5137447"/>
              <a:ext cx="360000" cy="307777"/>
              <a:chOff x="617076" y="2221682"/>
              <a:chExt cx="360000" cy="307777"/>
            </a:xfrm>
          </p:grpSpPr>
          <p:sp>
            <p:nvSpPr>
              <p:cNvPr id="2433" name="Google Shape;2433;p3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4" name="Google Shape;2434;p3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5" name="Google Shape;2435;p39"/>
            <p:cNvGrpSpPr/>
            <p:nvPr/>
          </p:nvGrpSpPr>
          <p:grpSpPr>
            <a:xfrm>
              <a:off x="2411760" y="5569495"/>
              <a:ext cx="360000" cy="307777"/>
              <a:chOff x="617076" y="2221682"/>
              <a:chExt cx="360000" cy="307777"/>
            </a:xfrm>
          </p:grpSpPr>
          <p:sp>
            <p:nvSpPr>
              <p:cNvPr id="2436" name="Google Shape;2436;p3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7" name="Google Shape;2437;p3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38" name="Google Shape;2438;p39"/>
          <p:cNvGrpSpPr/>
          <p:nvPr/>
        </p:nvGrpSpPr>
        <p:grpSpPr>
          <a:xfrm>
            <a:off x="2412594" y="2420888"/>
            <a:ext cx="5399766" cy="1675929"/>
            <a:chOff x="2412594" y="2420888"/>
            <a:chExt cx="5399766" cy="1675929"/>
          </a:xfrm>
        </p:grpSpPr>
        <p:grpSp>
          <p:nvGrpSpPr>
            <p:cNvPr id="2439" name="Google Shape;2439;p39"/>
            <p:cNvGrpSpPr/>
            <p:nvPr/>
          </p:nvGrpSpPr>
          <p:grpSpPr>
            <a:xfrm>
              <a:off x="5495535" y="3224441"/>
              <a:ext cx="361521" cy="610319"/>
              <a:chOff x="3263433" y="3176825"/>
              <a:chExt cx="1416423" cy="1461837"/>
            </a:xfrm>
          </p:grpSpPr>
          <p:grpSp>
            <p:nvGrpSpPr>
              <p:cNvPr id="2440" name="Google Shape;2440;p39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441" name="Google Shape;2441;p39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442" name="Google Shape;2442;p39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43" name="Google Shape;2443;p39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444" name="Google Shape;2444;p39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5" name="Google Shape;2445;p39"/>
            <p:cNvSpPr/>
            <p:nvPr/>
          </p:nvSpPr>
          <p:spPr>
            <a:xfrm>
              <a:off x="6184354" y="332780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39"/>
            <p:cNvSpPr txBox="1"/>
            <p:nvPr/>
          </p:nvSpPr>
          <p:spPr>
            <a:xfrm>
              <a:off x="6496113" y="312446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7" name="Google Shape;2447;p39"/>
            <p:cNvCxnSpPr/>
            <p:nvPr/>
          </p:nvCxnSpPr>
          <p:spPr>
            <a:xfrm rot="10800000">
              <a:off x="5854738" y="3438788"/>
              <a:ext cx="377348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448" name="Google Shape;2448;p39"/>
            <p:cNvGrpSpPr/>
            <p:nvPr/>
          </p:nvGrpSpPr>
          <p:grpSpPr>
            <a:xfrm>
              <a:off x="3113722" y="3227711"/>
              <a:ext cx="981954" cy="610319"/>
              <a:chOff x="2069827" y="3176825"/>
              <a:chExt cx="3847254" cy="1461837"/>
            </a:xfrm>
          </p:grpSpPr>
          <p:grpSp>
            <p:nvGrpSpPr>
              <p:cNvPr id="2449" name="Google Shape;2449;p39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450" name="Google Shape;2450;p39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451" name="Google Shape;2451;p39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452" name="Google Shape;2452;p39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53" name="Google Shape;2453;p39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454" name="Google Shape;2454;p39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55" name="Google Shape;2455;p39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2456" name="Google Shape;2456;p39"/>
              <p:cNvCxnSpPr/>
              <p:nvPr/>
            </p:nvCxnSpPr>
            <p:spPr>
              <a:xfrm rot="10800000">
                <a:off x="2069827" y="4437111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2457" name="Google Shape;2457;p39"/>
            <p:cNvGrpSpPr/>
            <p:nvPr/>
          </p:nvGrpSpPr>
          <p:grpSpPr>
            <a:xfrm>
              <a:off x="2412594" y="3224604"/>
              <a:ext cx="1013040" cy="773617"/>
              <a:chOff x="4007858" y="3296612"/>
              <a:chExt cx="1013040" cy="773617"/>
            </a:xfrm>
          </p:grpSpPr>
          <p:grpSp>
            <p:nvGrpSpPr>
              <p:cNvPr id="2458" name="Google Shape;2458;p39"/>
              <p:cNvGrpSpPr/>
              <p:nvPr/>
            </p:nvGrpSpPr>
            <p:grpSpPr>
              <a:xfrm>
                <a:off x="4343594" y="3296612"/>
                <a:ext cx="361521" cy="610319"/>
                <a:chOff x="3263433" y="3176825"/>
                <a:chExt cx="1416423" cy="1461837"/>
              </a:xfrm>
            </p:grpSpPr>
            <p:grpSp>
              <p:nvGrpSpPr>
                <p:cNvPr id="2459" name="Google Shape;2459;p39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460" name="Google Shape;2460;p39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461" name="Google Shape;2461;p39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62" name="Google Shape;2462;p39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463" name="Google Shape;2463;p39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64" name="Google Shape;2464;p39"/>
              <p:cNvCxnSpPr/>
              <p:nvPr/>
            </p:nvCxnSpPr>
            <p:spPr>
              <a:xfrm>
                <a:off x="4643550" y="3686623"/>
                <a:ext cx="37734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2465" name="Google Shape;2465;p39"/>
              <p:cNvGrpSpPr/>
              <p:nvPr/>
            </p:nvGrpSpPr>
            <p:grpSpPr>
              <a:xfrm>
                <a:off x="4007858" y="3884105"/>
                <a:ext cx="425116" cy="186124"/>
                <a:chOff x="1132986" y="5132314"/>
                <a:chExt cx="486686" cy="236953"/>
              </a:xfrm>
            </p:grpSpPr>
            <p:cxnSp>
              <p:nvCxnSpPr>
                <p:cNvPr id="2466" name="Google Shape;2466;p39"/>
                <p:cNvCxnSpPr/>
                <p:nvPr/>
              </p:nvCxnSpPr>
              <p:spPr>
                <a:xfrm rot="10800000">
                  <a:off x="1259672" y="5132314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2467" name="Google Shape;2467;p39"/>
                <p:cNvGrpSpPr/>
                <p:nvPr/>
              </p:nvGrpSpPr>
              <p:grpSpPr>
                <a:xfrm>
                  <a:off x="1132986" y="5134778"/>
                  <a:ext cx="261136" cy="234489"/>
                  <a:chOff x="7445891" y="4850694"/>
                  <a:chExt cx="261136" cy="234489"/>
                </a:xfrm>
              </p:grpSpPr>
              <p:cxnSp>
                <p:nvCxnSpPr>
                  <p:cNvPr id="2468" name="Google Shape;2468;p39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69" name="Google Shape;2469;p39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70" name="Google Shape;2470;p39"/>
                  <p:cNvCxnSpPr/>
                  <p:nvPr/>
                </p:nvCxnSpPr>
                <p:spPr>
                  <a:xfrm rot="7380000">
                    <a:off x="7421302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71" name="Google Shape;2471;p39"/>
                  <p:cNvCxnSpPr/>
                  <p:nvPr/>
                </p:nvCxnSpPr>
                <p:spPr>
                  <a:xfrm rot="7380000">
                    <a:off x="761883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72" name="Google Shape;2472;p39"/>
                  <p:cNvCxnSpPr/>
                  <p:nvPr/>
                </p:nvCxnSpPr>
                <p:spPr>
                  <a:xfrm rot="7380000">
                    <a:off x="748068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73" name="Google Shape;2473;p39"/>
                  <p:cNvCxnSpPr/>
                  <p:nvPr/>
                </p:nvCxnSpPr>
                <p:spPr>
                  <a:xfrm rot="7380000">
                    <a:off x="7546266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2474" name="Google Shape;2474;p39"/>
            <p:cNvCxnSpPr/>
            <p:nvPr/>
          </p:nvCxnSpPr>
          <p:spPr>
            <a:xfrm rot="10800000">
              <a:off x="3792654" y="3750775"/>
              <a:ext cx="377348" cy="0"/>
            </a:xfrm>
            <a:prstGeom prst="straightConnector1">
              <a:avLst/>
            </a:pr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475" name="Google Shape;2475;p39"/>
            <p:cNvGrpSpPr/>
            <p:nvPr/>
          </p:nvGrpSpPr>
          <p:grpSpPr>
            <a:xfrm>
              <a:off x="4097304" y="3224604"/>
              <a:ext cx="361520" cy="610319"/>
              <a:chOff x="3263433" y="3176825"/>
              <a:chExt cx="1416423" cy="1461837"/>
            </a:xfrm>
          </p:grpSpPr>
          <p:grpSp>
            <p:nvGrpSpPr>
              <p:cNvPr id="2476" name="Google Shape;2476;p39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477" name="Google Shape;2477;p39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478" name="Google Shape;2478;p39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79" name="Google Shape;2479;p39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480" name="Google Shape;2480;p39"/>
              <p:cNvSpPr txBox="1"/>
              <p:nvPr/>
            </p:nvSpPr>
            <p:spPr>
              <a:xfrm>
                <a:off x="3263433" y="3213630"/>
                <a:ext cx="1355240" cy="61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1" name="Google Shape;2481;p39"/>
            <p:cNvGrpSpPr/>
            <p:nvPr/>
          </p:nvGrpSpPr>
          <p:grpSpPr>
            <a:xfrm>
              <a:off x="4352174" y="3580240"/>
              <a:ext cx="422434" cy="184188"/>
              <a:chOff x="7223411" y="4850694"/>
              <a:chExt cx="483616" cy="234489"/>
            </a:xfrm>
          </p:grpSpPr>
          <p:cxnSp>
            <p:nvCxnSpPr>
              <p:cNvPr id="2482" name="Google Shape;2482;p39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483" name="Google Shape;2483;p39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484" name="Google Shape;2484;p39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85" name="Google Shape;2485;p39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86" name="Google Shape;2486;p39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87" name="Google Shape;2487;p39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88" name="Google Shape;2488;p39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89" name="Google Shape;2489;p39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490" name="Google Shape;2490;p39"/>
            <p:cNvGrpSpPr/>
            <p:nvPr/>
          </p:nvGrpSpPr>
          <p:grpSpPr>
            <a:xfrm>
              <a:off x="2789099" y="2420888"/>
              <a:ext cx="1234570" cy="656796"/>
              <a:chOff x="2558718" y="1988840"/>
              <a:chExt cx="1413375" cy="836163"/>
            </a:xfrm>
          </p:grpSpPr>
          <p:grpSp>
            <p:nvGrpSpPr>
              <p:cNvPr id="2491" name="Google Shape;2491;p39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492" name="Google Shape;2492;p39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493" name="Google Shape;2493;p39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494" name="Google Shape;2494;p39"/>
              <p:cNvSpPr txBox="1"/>
              <p:nvPr/>
            </p:nvSpPr>
            <p:spPr>
              <a:xfrm>
                <a:off x="2558718" y="2059450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39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39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7" name="Google Shape;2497;p39"/>
            <p:cNvSpPr/>
            <p:nvPr/>
          </p:nvSpPr>
          <p:spPr>
            <a:xfrm>
              <a:off x="2468570" y="2782285"/>
              <a:ext cx="986852" cy="569626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1C9C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498;p39"/>
            <p:cNvSpPr/>
            <p:nvPr/>
          </p:nvSpPr>
          <p:spPr>
            <a:xfrm flipH="1">
              <a:off x="3696936" y="2898406"/>
              <a:ext cx="1080000" cy="540000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99" name="Google Shape;2499;p39"/>
            <p:cNvGrpSpPr/>
            <p:nvPr/>
          </p:nvGrpSpPr>
          <p:grpSpPr>
            <a:xfrm>
              <a:off x="6921306" y="3257542"/>
              <a:ext cx="360000" cy="307777"/>
              <a:chOff x="617076" y="2221682"/>
              <a:chExt cx="360000" cy="307777"/>
            </a:xfrm>
          </p:grpSpPr>
          <p:sp>
            <p:nvSpPr>
              <p:cNvPr id="2500" name="Google Shape;2500;p3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3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2" name="Google Shape;2502;p39"/>
            <p:cNvGrpSpPr/>
            <p:nvPr/>
          </p:nvGrpSpPr>
          <p:grpSpPr>
            <a:xfrm>
              <a:off x="7194308" y="3257542"/>
              <a:ext cx="360000" cy="307777"/>
              <a:chOff x="617076" y="2221682"/>
              <a:chExt cx="360000" cy="307777"/>
            </a:xfrm>
          </p:grpSpPr>
          <p:sp>
            <p:nvSpPr>
              <p:cNvPr id="2503" name="Google Shape;2503;p3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3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5" name="Google Shape;2505;p39"/>
            <p:cNvGrpSpPr/>
            <p:nvPr/>
          </p:nvGrpSpPr>
          <p:grpSpPr>
            <a:xfrm>
              <a:off x="5779672" y="3618845"/>
              <a:ext cx="422434" cy="184188"/>
              <a:chOff x="7223411" y="4850694"/>
              <a:chExt cx="483616" cy="234489"/>
            </a:xfrm>
          </p:grpSpPr>
          <p:cxnSp>
            <p:nvCxnSpPr>
              <p:cNvPr id="2506" name="Google Shape;2506;p39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507" name="Google Shape;2507;p39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508" name="Google Shape;2508;p39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09" name="Google Shape;2509;p39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10" name="Google Shape;2510;p39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11" name="Google Shape;2511;p39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12" name="Google Shape;2512;p39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13" name="Google Shape;2513;p39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514" name="Google Shape;2514;p39"/>
            <p:cNvGrpSpPr/>
            <p:nvPr/>
          </p:nvGrpSpPr>
          <p:grpSpPr>
            <a:xfrm>
              <a:off x="7452360" y="3265239"/>
              <a:ext cx="360000" cy="307777"/>
              <a:chOff x="617076" y="2221682"/>
              <a:chExt cx="360000" cy="307777"/>
            </a:xfrm>
          </p:grpSpPr>
          <p:sp>
            <p:nvSpPr>
              <p:cNvPr id="2515" name="Google Shape;2515;p3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3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17" name="Google Shape;2517;p39"/>
            <p:cNvCxnSpPr/>
            <p:nvPr/>
          </p:nvCxnSpPr>
          <p:spPr>
            <a:xfrm rot="10800000">
              <a:off x="4459012" y="3797828"/>
              <a:ext cx="1152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518" name="Google Shape;2518;p39"/>
            <p:cNvGrpSpPr/>
            <p:nvPr/>
          </p:nvGrpSpPr>
          <p:grpSpPr>
            <a:xfrm>
              <a:off x="5194775" y="3789040"/>
              <a:ext cx="360000" cy="307777"/>
              <a:chOff x="617076" y="2221682"/>
              <a:chExt cx="360000" cy="307777"/>
            </a:xfrm>
          </p:grpSpPr>
          <p:sp>
            <p:nvSpPr>
              <p:cNvPr id="2519" name="Google Shape;2519;p39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39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539552" y="2492896"/>
            <a:ext cx="8172400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2330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Motivations</a:t>
            </a:r>
            <a:endParaRPr/>
          </a:p>
          <a:p>
            <a:pPr indent="-457200" lvl="1" marL="23304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Définition</a:t>
            </a:r>
            <a:endParaRPr/>
          </a:p>
          <a:p>
            <a:pPr indent="-457200" lvl="1" marL="23304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Contexte d’utilisation</a:t>
            </a:r>
            <a:endParaRPr/>
          </a:p>
          <a:p>
            <a:pPr indent="-457200" lvl="1" marL="23304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fr-FR"/>
              <a:t>Caractéristiques</a:t>
            </a:r>
            <a:endParaRPr/>
          </a:p>
        </p:txBody>
      </p:sp>
      <p:pic>
        <p:nvPicPr>
          <p:cNvPr descr="F:\Logo Esprit.gif"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Présentation d’une LDC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40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2527" name="Google Shape;2527;p40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528" name="Google Shape;25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9" name="Google Shape;2529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25</a:t>
            </a:r>
            <a:endParaRPr/>
          </a:p>
        </p:txBody>
      </p:sp>
      <p:sp>
        <p:nvSpPr>
          <p:cNvPr id="2530" name="Google Shape;2530;p40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1" name="Google Shape;2531;p40"/>
          <p:cNvGrpSpPr/>
          <p:nvPr/>
        </p:nvGrpSpPr>
        <p:grpSpPr>
          <a:xfrm>
            <a:off x="2339752" y="4293096"/>
            <a:ext cx="4176464" cy="2448272"/>
            <a:chOff x="2339752" y="4293096"/>
            <a:chExt cx="4176464" cy="2448272"/>
          </a:xfrm>
        </p:grpSpPr>
        <p:sp>
          <p:nvSpPr>
            <p:cNvPr id="2532" name="Google Shape;2532;p40"/>
            <p:cNvSpPr/>
            <p:nvPr/>
          </p:nvSpPr>
          <p:spPr>
            <a:xfrm>
              <a:off x="2339752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70;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L.queu;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-&gt; suiv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533" name="Google Shape;2533;p40"/>
            <p:cNvGrpSpPr/>
            <p:nvPr/>
          </p:nvGrpSpPr>
          <p:grpSpPr>
            <a:xfrm>
              <a:off x="2407037" y="4345359"/>
              <a:ext cx="360000" cy="307777"/>
              <a:chOff x="617076" y="2221682"/>
              <a:chExt cx="360000" cy="307777"/>
            </a:xfrm>
          </p:grpSpPr>
          <p:sp>
            <p:nvSpPr>
              <p:cNvPr id="2534" name="Google Shape;2534;p4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4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6" name="Google Shape;2536;p40"/>
            <p:cNvGrpSpPr/>
            <p:nvPr/>
          </p:nvGrpSpPr>
          <p:grpSpPr>
            <a:xfrm>
              <a:off x="2411760" y="4777407"/>
              <a:ext cx="360000" cy="307777"/>
              <a:chOff x="617076" y="2221682"/>
              <a:chExt cx="360000" cy="307777"/>
            </a:xfrm>
          </p:grpSpPr>
          <p:sp>
            <p:nvSpPr>
              <p:cNvPr id="2537" name="Google Shape;2537;p4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4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9" name="Google Shape;2539;p40"/>
            <p:cNvGrpSpPr/>
            <p:nvPr/>
          </p:nvGrpSpPr>
          <p:grpSpPr>
            <a:xfrm>
              <a:off x="2411760" y="5137447"/>
              <a:ext cx="360000" cy="307777"/>
              <a:chOff x="617076" y="2221682"/>
              <a:chExt cx="360000" cy="307777"/>
            </a:xfrm>
          </p:grpSpPr>
          <p:sp>
            <p:nvSpPr>
              <p:cNvPr id="2540" name="Google Shape;2540;p4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4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2" name="Google Shape;2542;p40"/>
            <p:cNvGrpSpPr/>
            <p:nvPr/>
          </p:nvGrpSpPr>
          <p:grpSpPr>
            <a:xfrm>
              <a:off x="2411760" y="5569495"/>
              <a:ext cx="360000" cy="307777"/>
              <a:chOff x="617076" y="2221682"/>
              <a:chExt cx="360000" cy="307777"/>
            </a:xfrm>
          </p:grpSpPr>
          <p:sp>
            <p:nvSpPr>
              <p:cNvPr id="2543" name="Google Shape;2543;p4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4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5" name="Google Shape;2545;p40"/>
            <p:cNvGrpSpPr/>
            <p:nvPr/>
          </p:nvGrpSpPr>
          <p:grpSpPr>
            <a:xfrm>
              <a:off x="2411760" y="5949280"/>
              <a:ext cx="360000" cy="307777"/>
              <a:chOff x="617076" y="2221682"/>
              <a:chExt cx="360000" cy="307777"/>
            </a:xfrm>
          </p:grpSpPr>
          <p:sp>
            <p:nvSpPr>
              <p:cNvPr id="2546" name="Google Shape;2546;p4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4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48" name="Google Shape;2548;p40"/>
          <p:cNvGrpSpPr/>
          <p:nvPr/>
        </p:nvGrpSpPr>
        <p:grpSpPr>
          <a:xfrm>
            <a:off x="2412594" y="2420888"/>
            <a:ext cx="5399766" cy="1675929"/>
            <a:chOff x="2412594" y="2420888"/>
            <a:chExt cx="5399766" cy="1675929"/>
          </a:xfrm>
        </p:grpSpPr>
        <p:grpSp>
          <p:nvGrpSpPr>
            <p:cNvPr id="2549" name="Google Shape;2549;p40"/>
            <p:cNvGrpSpPr/>
            <p:nvPr/>
          </p:nvGrpSpPr>
          <p:grpSpPr>
            <a:xfrm>
              <a:off x="5495535" y="3224441"/>
              <a:ext cx="361521" cy="610319"/>
              <a:chOff x="3263433" y="3176825"/>
              <a:chExt cx="1416423" cy="1461837"/>
            </a:xfrm>
          </p:grpSpPr>
          <p:grpSp>
            <p:nvGrpSpPr>
              <p:cNvPr id="2550" name="Google Shape;2550;p40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551" name="Google Shape;2551;p40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52" name="Google Shape;2552;p40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53" name="Google Shape;2553;p40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554" name="Google Shape;2554;p40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5" name="Google Shape;2555;p40"/>
            <p:cNvSpPr/>
            <p:nvPr/>
          </p:nvSpPr>
          <p:spPr>
            <a:xfrm>
              <a:off x="6184354" y="332780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40"/>
            <p:cNvSpPr txBox="1"/>
            <p:nvPr/>
          </p:nvSpPr>
          <p:spPr>
            <a:xfrm>
              <a:off x="6496113" y="312446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7" name="Google Shape;2557;p40"/>
            <p:cNvCxnSpPr/>
            <p:nvPr/>
          </p:nvCxnSpPr>
          <p:spPr>
            <a:xfrm rot="10800000">
              <a:off x="5854738" y="3438788"/>
              <a:ext cx="377348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558" name="Google Shape;2558;p40"/>
            <p:cNvGrpSpPr/>
            <p:nvPr/>
          </p:nvGrpSpPr>
          <p:grpSpPr>
            <a:xfrm>
              <a:off x="3113722" y="3227711"/>
              <a:ext cx="981954" cy="610319"/>
              <a:chOff x="2069827" y="3176825"/>
              <a:chExt cx="3847254" cy="1461837"/>
            </a:xfrm>
          </p:grpSpPr>
          <p:grpSp>
            <p:nvGrpSpPr>
              <p:cNvPr id="2559" name="Google Shape;2559;p40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560" name="Google Shape;2560;p40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561" name="Google Shape;2561;p40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562" name="Google Shape;2562;p40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563" name="Google Shape;2563;p40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564" name="Google Shape;2564;p40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65" name="Google Shape;2565;p40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2566" name="Google Shape;2566;p40"/>
              <p:cNvCxnSpPr/>
              <p:nvPr/>
            </p:nvCxnSpPr>
            <p:spPr>
              <a:xfrm rot="10800000">
                <a:off x="2069827" y="4437111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2567" name="Google Shape;2567;p40"/>
            <p:cNvGrpSpPr/>
            <p:nvPr/>
          </p:nvGrpSpPr>
          <p:grpSpPr>
            <a:xfrm>
              <a:off x="2412594" y="3224604"/>
              <a:ext cx="1013040" cy="773617"/>
              <a:chOff x="4007858" y="3296612"/>
              <a:chExt cx="1013040" cy="773617"/>
            </a:xfrm>
          </p:grpSpPr>
          <p:grpSp>
            <p:nvGrpSpPr>
              <p:cNvPr id="2568" name="Google Shape;2568;p40"/>
              <p:cNvGrpSpPr/>
              <p:nvPr/>
            </p:nvGrpSpPr>
            <p:grpSpPr>
              <a:xfrm>
                <a:off x="4343594" y="3296612"/>
                <a:ext cx="361521" cy="610319"/>
                <a:chOff x="3263433" y="3176825"/>
                <a:chExt cx="1416423" cy="1461837"/>
              </a:xfrm>
            </p:grpSpPr>
            <p:grpSp>
              <p:nvGrpSpPr>
                <p:cNvPr id="2569" name="Google Shape;2569;p40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570" name="Google Shape;2570;p40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571" name="Google Shape;2571;p40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572" name="Google Shape;2572;p40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573" name="Google Shape;2573;p40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74" name="Google Shape;2574;p40"/>
              <p:cNvCxnSpPr/>
              <p:nvPr/>
            </p:nvCxnSpPr>
            <p:spPr>
              <a:xfrm>
                <a:off x="4643550" y="3686623"/>
                <a:ext cx="37734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2575" name="Google Shape;2575;p40"/>
              <p:cNvGrpSpPr/>
              <p:nvPr/>
            </p:nvGrpSpPr>
            <p:grpSpPr>
              <a:xfrm>
                <a:off x="4007858" y="3884105"/>
                <a:ext cx="425116" cy="186124"/>
                <a:chOff x="1132986" y="5132314"/>
                <a:chExt cx="486686" cy="236953"/>
              </a:xfrm>
            </p:grpSpPr>
            <p:cxnSp>
              <p:nvCxnSpPr>
                <p:cNvPr id="2576" name="Google Shape;2576;p40"/>
                <p:cNvCxnSpPr/>
                <p:nvPr/>
              </p:nvCxnSpPr>
              <p:spPr>
                <a:xfrm rot="10800000">
                  <a:off x="1259672" y="5132314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2577" name="Google Shape;2577;p40"/>
                <p:cNvGrpSpPr/>
                <p:nvPr/>
              </p:nvGrpSpPr>
              <p:grpSpPr>
                <a:xfrm>
                  <a:off x="1132986" y="5134778"/>
                  <a:ext cx="261136" cy="234489"/>
                  <a:chOff x="7445891" y="4850694"/>
                  <a:chExt cx="261136" cy="234489"/>
                </a:xfrm>
              </p:grpSpPr>
              <p:cxnSp>
                <p:nvCxnSpPr>
                  <p:cNvPr id="2578" name="Google Shape;2578;p40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579" name="Google Shape;2579;p40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580" name="Google Shape;2580;p40"/>
                  <p:cNvCxnSpPr/>
                  <p:nvPr/>
                </p:nvCxnSpPr>
                <p:spPr>
                  <a:xfrm rot="7380000">
                    <a:off x="7421302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581" name="Google Shape;2581;p40"/>
                  <p:cNvCxnSpPr/>
                  <p:nvPr/>
                </p:nvCxnSpPr>
                <p:spPr>
                  <a:xfrm rot="7380000">
                    <a:off x="761883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582" name="Google Shape;2582;p40"/>
                  <p:cNvCxnSpPr/>
                  <p:nvPr/>
                </p:nvCxnSpPr>
                <p:spPr>
                  <a:xfrm rot="7380000">
                    <a:off x="748068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583" name="Google Shape;2583;p40"/>
                  <p:cNvCxnSpPr/>
                  <p:nvPr/>
                </p:nvCxnSpPr>
                <p:spPr>
                  <a:xfrm rot="7380000">
                    <a:off x="7546266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2584" name="Google Shape;2584;p40"/>
            <p:cNvCxnSpPr/>
            <p:nvPr/>
          </p:nvCxnSpPr>
          <p:spPr>
            <a:xfrm rot="10800000">
              <a:off x="3792654" y="3750775"/>
              <a:ext cx="377348" cy="0"/>
            </a:xfrm>
            <a:prstGeom prst="straightConnector1">
              <a:avLst/>
            </a:pr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585" name="Google Shape;2585;p40"/>
            <p:cNvGrpSpPr/>
            <p:nvPr/>
          </p:nvGrpSpPr>
          <p:grpSpPr>
            <a:xfrm>
              <a:off x="4097304" y="3224604"/>
              <a:ext cx="361520" cy="610319"/>
              <a:chOff x="3263433" y="3176825"/>
              <a:chExt cx="1416423" cy="1461837"/>
            </a:xfrm>
          </p:grpSpPr>
          <p:grpSp>
            <p:nvGrpSpPr>
              <p:cNvPr id="2586" name="Google Shape;2586;p40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587" name="Google Shape;2587;p40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88" name="Google Shape;2588;p40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89" name="Google Shape;2589;p40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590" name="Google Shape;2590;p40"/>
              <p:cNvSpPr txBox="1"/>
              <p:nvPr/>
            </p:nvSpPr>
            <p:spPr>
              <a:xfrm>
                <a:off x="3263433" y="3213630"/>
                <a:ext cx="1355240" cy="61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1" name="Google Shape;2591;p40"/>
            <p:cNvGrpSpPr/>
            <p:nvPr/>
          </p:nvGrpSpPr>
          <p:grpSpPr>
            <a:xfrm>
              <a:off x="4352174" y="3580240"/>
              <a:ext cx="422434" cy="184188"/>
              <a:chOff x="7223411" y="4850694"/>
              <a:chExt cx="483616" cy="234489"/>
            </a:xfrm>
          </p:grpSpPr>
          <p:cxnSp>
            <p:nvCxnSpPr>
              <p:cNvPr id="2592" name="Google Shape;2592;p40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593" name="Google Shape;2593;p40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594" name="Google Shape;2594;p40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95" name="Google Shape;2595;p40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96" name="Google Shape;2596;p40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97" name="Google Shape;2597;p40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98" name="Google Shape;2598;p40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99" name="Google Shape;2599;p40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600" name="Google Shape;2600;p40"/>
            <p:cNvGrpSpPr/>
            <p:nvPr/>
          </p:nvGrpSpPr>
          <p:grpSpPr>
            <a:xfrm>
              <a:off x="2789099" y="2420888"/>
              <a:ext cx="1234570" cy="656796"/>
              <a:chOff x="2558718" y="1988840"/>
              <a:chExt cx="1413375" cy="836163"/>
            </a:xfrm>
          </p:grpSpPr>
          <p:grpSp>
            <p:nvGrpSpPr>
              <p:cNvPr id="2601" name="Google Shape;2601;p40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602" name="Google Shape;2602;p40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603" name="Google Shape;2603;p40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604" name="Google Shape;2604;p40"/>
              <p:cNvSpPr txBox="1"/>
              <p:nvPr/>
            </p:nvSpPr>
            <p:spPr>
              <a:xfrm>
                <a:off x="2558718" y="2059450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p40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40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7" name="Google Shape;2607;p40"/>
            <p:cNvSpPr/>
            <p:nvPr/>
          </p:nvSpPr>
          <p:spPr>
            <a:xfrm>
              <a:off x="2468570" y="2782285"/>
              <a:ext cx="986852" cy="569626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1C9C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40"/>
            <p:cNvSpPr/>
            <p:nvPr/>
          </p:nvSpPr>
          <p:spPr>
            <a:xfrm flipH="1">
              <a:off x="3696936" y="2898406"/>
              <a:ext cx="1080000" cy="540000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9" name="Google Shape;2609;p40"/>
            <p:cNvGrpSpPr/>
            <p:nvPr/>
          </p:nvGrpSpPr>
          <p:grpSpPr>
            <a:xfrm>
              <a:off x="6921306" y="3257542"/>
              <a:ext cx="360000" cy="307777"/>
              <a:chOff x="617076" y="2221682"/>
              <a:chExt cx="360000" cy="307777"/>
            </a:xfrm>
          </p:grpSpPr>
          <p:sp>
            <p:nvSpPr>
              <p:cNvPr id="2610" name="Google Shape;2610;p4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2611;p4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2" name="Google Shape;2612;p40"/>
            <p:cNvGrpSpPr/>
            <p:nvPr/>
          </p:nvGrpSpPr>
          <p:grpSpPr>
            <a:xfrm>
              <a:off x="7194308" y="3257542"/>
              <a:ext cx="360000" cy="307777"/>
              <a:chOff x="617076" y="2221682"/>
              <a:chExt cx="360000" cy="307777"/>
            </a:xfrm>
          </p:grpSpPr>
          <p:sp>
            <p:nvSpPr>
              <p:cNvPr id="2613" name="Google Shape;2613;p4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4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5" name="Google Shape;2615;p40"/>
            <p:cNvGrpSpPr/>
            <p:nvPr/>
          </p:nvGrpSpPr>
          <p:grpSpPr>
            <a:xfrm>
              <a:off x="5779672" y="3618845"/>
              <a:ext cx="422434" cy="184188"/>
              <a:chOff x="7223411" y="4850694"/>
              <a:chExt cx="483616" cy="234489"/>
            </a:xfrm>
          </p:grpSpPr>
          <p:cxnSp>
            <p:nvCxnSpPr>
              <p:cNvPr id="2616" name="Google Shape;2616;p40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617" name="Google Shape;2617;p40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618" name="Google Shape;2618;p40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19" name="Google Shape;2619;p40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20" name="Google Shape;2620;p40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21" name="Google Shape;2621;p40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22" name="Google Shape;2622;p40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23" name="Google Shape;2623;p40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624" name="Google Shape;2624;p40"/>
            <p:cNvGrpSpPr/>
            <p:nvPr/>
          </p:nvGrpSpPr>
          <p:grpSpPr>
            <a:xfrm>
              <a:off x="7452360" y="3265239"/>
              <a:ext cx="360000" cy="307777"/>
              <a:chOff x="617076" y="2221682"/>
              <a:chExt cx="360000" cy="307777"/>
            </a:xfrm>
          </p:grpSpPr>
          <p:sp>
            <p:nvSpPr>
              <p:cNvPr id="2625" name="Google Shape;2625;p4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6" name="Google Shape;2626;p4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27" name="Google Shape;2627;p40"/>
            <p:cNvCxnSpPr/>
            <p:nvPr/>
          </p:nvCxnSpPr>
          <p:spPr>
            <a:xfrm rot="10800000">
              <a:off x="4459012" y="3797828"/>
              <a:ext cx="1152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628" name="Google Shape;2628;p40"/>
            <p:cNvGrpSpPr/>
            <p:nvPr/>
          </p:nvGrpSpPr>
          <p:grpSpPr>
            <a:xfrm>
              <a:off x="5194775" y="3789040"/>
              <a:ext cx="360000" cy="307777"/>
              <a:chOff x="617076" y="2221682"/>
              <a:chExt cx="360000" cy="307777"/>
            </a:xfrm>
          </p:grpSpPr>
          <p:sp>
            <p:nvSpPr>
              <p:cNvPr id="2629" name="Google Shape;2629;p4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630;p4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1" name="Google Shape;2631;p40"/>
            <p:cNvGrpSpPr/>
            <p:nvPr/>
          </p:nvGrpSpPr>
          <p:grpSpPr>
            <a:xfrm>
              <a:off x="4604382" y="3299974"/>
              <a:ext cx="360000" cy="307777"/>
              <a:chOff x="617076" y="2221682"/>
              <a:chExt cx="360000" cy="307777"/>
            </a:xfrm>
          </p:grpSpPr>
          <p:sp>
            <p:nvSpPr>
              <p:cNvPr id="2632" name="Google Shape;2632;p40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633;p40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34" name="Google Shape;2634;p40"/>
            <p:cNvCxnSpPr/>
            <p:nvPr/>
          </p:nvCxnSpPr>
          <p:spPr>
            <a:xfrm>
              <a:off x="4344928" y="3615044"/>
              <a:ext cx="1152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635" name="Google Shape;2635;p40"/>
            <p:cNvGrpSpPr/>
            <p:nvPr/>
          </p:nvGrpSpPr>
          <p:grpSpPr>
            <a:xfrm>
              <a:off x="4616987" y="3657211"/>
              <a:ext cx="180000" cy="108000"/>
              <a:chOff x="3764922" y="4422146"/>
              <a:chExt cx="180000" cy="216000"/>
            </a:xfrm>
          </p:grpSpPr>
          <p:cxnSp>
            <p:nvCxnSpPr>
              <p:cNvPr id="2636" name="Google Shape;2636;p40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7" name="Google Shape;2637;p40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p41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général : </a:t>
            </a:r>
            <a:r>
              <a:rPr lang="fr-FR" sz="2400"/>
              <a:t>liste initiale non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2644" name="Google Shape;2644;p41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645" name="Google Shape;26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6" name="Google Shape;2646;p41"/>
          <p:cNvGrpSpPr/>
          <p:nvPr/>
        </p:nvGrpSpPr>
        <p:grpSpPr>
          <a:xfrm>
            <a:off x="2339752" y="4293096"/>
            <a:ext cx="4176464" cy="2448272"/>
            <a:chOff x="467544" y="2636912"/>
            <a:chExt cx="4176464" cy="2448272"/>
          </a:xfrm>
        </p:grpSpPr>
        <p:sp>
          <p:nvSpPr>
            <p:cNvPr id="2647" name="Google Shape;2647;p41"/>
            <p:cNvSpPr/>
            <p:nvPr/>
          </p:nvSpPr>
          <p:spPr>
            <a:xfrm>
              <a:off x="467544" y="2636912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70;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L.queu;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-&gt; suiv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648" name="Google Shape;2648;p41"/>
            <p:cNvGrpSpPr/>
            <p:nvPr/>
          </p:nvGrpSpPr>
          <p:grpSpPr>
            <a:xfrm>
              <a:off x="534829" y="2689175"/>
              <a:ext cx="360000" cy="307777"/>
              <a:chOff x="617076" y="2221682"/>
              <a:chExt cx="360000" cy="307777"/>
            </a:xfrm>
          </p:grpSpPr>
          <p:sp>
            <p:nvSpPr>
              <p:cNvPr id="2649" name="Google Shape;2649;p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4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1" name="Google Shape;2651;p41"/>
            <p:cNvGrpSpPr/>
            <p:nvPr/>
          </p:nvGrpSpPr>
          <p:grpSpPr>
            <a:xfrm>
              <a:off x="539552" y="3121223"/>
              <a:ext cx="360000" cy="307777"/>
              <a:chOff x="617076" y="2221682"/>
              <a:chExt cx="360000" cy="307777"/>
            </a:xfrm>
          </p:grpSpPr>
          <p:sp>
            <p:nvSpPr>
              <p:cNvPr id="2652" name="Google Shape;2652;p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653;p4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4" name="Google Shape;2654;p41"/>
            <p:cNvGrpSpPr/>
            <p:nvPr/>
          </p:nvGrpSpPr>
          <p:grpSpPr>
            <a:xfrm>
              <a:off x="539552" y="3481263"/>
              <a:ext cx="360000" cy="307777"/>
              <a:chOff x="617076" y="2221682"/>
              <a:chExt cx="360000" cy="307777"/>
            </a:xfrm>
          </p:grpSpPr>
          <p:sp>
            <p:nvSpPr>
              <p:cNvPr id="2655" name="Google Shape;2655;p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2656;p4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7" name="Google Shape;2657;p41"/>
            <p:cNvGrpSpPr/>
            <p:nvPr/>
          </p:nvGrpSpPr>
          <p:grpSpPr>
            <a:xfrm>
              <a:off x="539552" y="3913311"/>
              <a:ext cx="360000" cy="307777"/>
              <a:chOff x="617076" y="2221682"/>
              <a:chExt cx="360000" cy="307777"/>
            </a:xfrm>
          </p:grpSpPr>
          <p:sp>
            <p:nvSpPr>
              <p:cNvPr id="2658" name="Google Shape;2658;p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659;p4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0" name="Google Shape;2660;p41"/>
            <p:cNvGrpSpPr/>
            <p:nvPr/>
          </p:nvGrpSpPr>
          <p:grpSpPr>
            <a:xfrm>
              <a:off x="539552" y="4293096"/>
              <a:ext cx="360000" cy="307777"/>
              <a:chOff x="617076" y="2221682"/>
              <a:chExt cx="360000" cy="307777"/>
            </a:xfrm>
          </p:grpSpPr>
          <p:sp>
            <p:nvSpPr>
              <p:cNvPr id="2661" name="Google Shape;2661;p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662;p4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3" name="Google Shape;2663;p41"/>
            <p:cNvGrpSpPr/>
            <p:nvPr/>
          </p:nvGrpSpPr>
          <p:grpSpPr>
            <a:xfrm>
              <a:off x="539552" y="4705399"/>
              <a:ext cx="360000" cy="307777"/>
              <a:chOff x="617076" y="2221682"/>
              <a:chExt cx="360000" cy="307777"/>
            </a:xfrm>
          </p:grpSpPr>
          <p:sp>
            <p:nvSpPr>
              <p:cNvPr id="2664" name="Google Shape;2664;p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665;p4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66" name="Google Shape;2666;p41"/>
          <p:cNvGrpSpPr/>
          <p:nvPr/>
        </p:nvGrpSpPr>
        <p:grpSpPr>
          <a:xfrm>
            <a:off x="2412594" y="2420888"/>
            <a:ext cx="5399766" cy="1675929"/>
            <a:chOff x="2855690" y="2492896"/>
            <a:chExt cx="5399766" cy="1675929"/>
          </a:xfrm>
        </p:grpSpPr>
        <p:grpSp>
          <p:nvGrpSpPr>
            <p:cNvPr id="2667" name="Google Shape;2667;p41"/>
            <p:cNvGrpSpPr/>
            <p:nvPr/>
          </p:nvGrpSpPr>
          <p:grpSpPr>
            <a:xfrm>
              <a:off x="5047478" y="3371982"/>
              <a:ext cx="360000" cy="307777"/>
              <a:chOff x="617076" y="2221682"/>
              <a:chExt cx="360000" cy="307777"/>
            </a:xfrm>
          </p:grpSpPr>
          <p:sp>
            <p:nvSpPr>
              <p:cNvPr id="2668" name="Google Shape;2668;p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669;p4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0" name="Google Shape;2670;p41"/>
            <p:cNvGrpSpPr/>
            <p:nvPr/>
          </p:nvGrpSpPr>
          <p:grpSpPr>
            <a:xfrm>
              <a:off x="4902108" y="3196476"/>
              <a:ext cx="2550172" cy="710292"/>
              <a:chOff x="7278412" y="2743592"/>
              <a:chExt cx="2550172" cy="710292"/>
            </a:xfrm>
          </p:grpSpPr>
          <p:grpSp>
            <p:nvGrpSpPr>
              <p:cNvPr id="2671" name="Google Shape;2671;p41"/>
              <p:cNvGrpSpPr/>
              <p:nvPr/>
            </p:nvGrpSpPr>
            <p:grpSpPr>
              <a:xfrm>
                <a:off x="8314935" y="2843565"/>
                <a:ext cx="361521" cy="610319"/>
                <a:chOff x="3263433" y="3176825"/>
                <a:chExt cx="1416423" cy="1461837"/>
              </a:xfrm>
            </p:grpSpPr>
            <p:grpSp>
              <p:nvGrpSpPr>
                <p:cNvPr id="2672" name="Google Shape;2672;p41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673" name="Google Shape;2673;p41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674" name="Google Shape;2674;p4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75" name="Google Shape;2675;p41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676" name="Google Shape;2676;p41"/>
                <p:cNvSpPr txBox="1"/>
                <p:nvPr/>
              </p:nvSpPr>
              <p:spPr>
                <a:xfrm>
                  <a:off x="3263433" y="3213630"/>
                  <a:ext cx="1355240" cy="663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77" name="Google Shape;2677;p41"/>
              <p:cNvSpPr/>
              <p:nvPr/>
            </p:nvSpPr>
            <p:spPr>
              <a:xfrm>
                <a:off x="9003754" y="2946927"/>
                <a:ext cx="365523" cy="180545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678;p41"/>
              <p:cNvSpPr txBox="1"/>
              <p:nvPr/>
            </p:nvSpPr>
            <p:spPr>
              <a:xfrm>
                <a:off x="9315513" y="2743592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nouv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79" name="Google Shape;2679;p41"/>
              <p:cNvGrpSpPr/>
              <p:nvPr/>
            </p:nvGrpSpPr>
            <p:grpSpPr>
              <a:xfrm>
                <a:off x="8599072" y="3237969"/>
                <a:ext cx="422434" cy="184188"/>
                <a:chOff x="7223411" y="4850694"/>
                <a:chExt cx="483616" cy="234489"/>
              </a:xfrm>
            </p:grpSpPr>
            <p:cxnSp>
              <p:nvCxnSpPr>
                <p:cNvPr id="2680" name="Google Shape;2680;p41"/>
                <p:cNvCxnSpPr/>
                <p:nvPr/>
              </p:nvCxnSpPr>
              <p:spPr>
                <a:xfrm>
                  <a:off x="7223411" y="4859242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2681" name="Google Shape;2681;p41"/>
                <p:cNvGrpSpPr/>
                <p:nvPr/>
              </p:nvGrpSpPr>
              <p:grpSpPr>
                <a:xfrm>
                  <a:off x="7445891" y="4850694"/>
                  <a:ext cx="261136" cy="234489"/>
                  <a:chOff x="7445891" y="4850694"/>
                  <a:chExt cx="261136" cy="234489"/>
                </a:xfrm>
              </p:grpSpPr>
              <p:cxnSp>
                <p:nvCxnSpPr>
                  <p:cNvPr id="2682" name="Google Shape;2682;p41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83" name="Google Shape;2683;p41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84" name="Google Shape;2684;p41"/>
                  <p:cNvCxnSpPr/>
                  <p:nvPr/>
                </p:nvCxnSpPr>
                <p:spPr>
                  <a:xfrm rot="7380000">
                    <a:off x="7421302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85" name="Google Shape;2685;p41"/>
                  <p:cNvCxnSpPr/>
                  <p:nvPr/>
                </p:nvCxnSpPr>
                <p:spPr>
                  <a:xfrm rot="7380000">
                    <a:off x="761883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86" name="Google Shape;2686;p41"/>
                  <p:cNvCxnSpPr/>
                  <p:nvPr/>
                </p:nvCxnSpPr>
                <p:spPr>
                  <a:xfrm rot="7380000">
                    <a:off x="748068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87" name="Google Shape;2687;p41"/>
                  <p:cNvCxnSpPr/>
                  <p:nvPr/>
                </p:nvCxnSpPr>
                <p:spPr>
                  <a:xfrm rot="7380000">
                    <a:off x="7546266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cxnSp>
            <p:nvCxnSpPr>
              <p:cNvPr id="2688" name="Google Shape;2688;p41"/>
              <p:cNvCxnSpPr/>
              <p:nvPr/>
            </p:nvCxnSpPr>
            <p:spPr>
              <a:xfrm rot="10800000">
                <a:off x="7278412" y="3416952"/>
                <a:ext cx="11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2689" name="Google Shape;2689;p41"/>
              <p:cNvCxnSpPr/>
              <p:nvPr/>
            </p:nvCxnSpPr>
            <p:spPr>
              <a:xfrm rot="10800000">
                <a:off x="8674138" y="3057912"/>
                <a:ext cx="37734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2690" name="Google Shape;2690;p41"/>
            <p:cNvGrpSpPr/>
            <p:nvPr/>
          </p:nvGrpSpPr>
          <p:grpSpPr>
            <a:xfrm>
              <a:off x="3556818" y="3299719"/>
              <a:ext cx="981954" cy="610319"/>
              <a:chOff x="2069827" y="3176825"/>
              <a:chExt cx="3847254" cy="1461837"/>
            </a:xfrm>
          </p:grpSpPr>
          <p:grpSp>
            <p:nvGrpSpPr>
              <p:cNvPr id="2691" name="Google Shape;2691;p41"/>
              <p:cNvGrpSpPr/>
              <p:nvPr/>
            </p:nvGrpSpPr>
            <p:grpSpPr>
              <a:xfrm>
                <a:off x="3263433" y="3176825"/>
                <a:ext cx="1416423" cy="1461837"/>
                <a:chOff x="3263433" y="3176825"/>
                <a:chExt cx="1416423" cy="1461837"/>
              </a:xfrm>
            </p:grpSpPr>
            <p:grpSp>
              <p:nvGrpSpPr>
                <p:cNvPr id="2692" name="Google Shape;2692;p41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693" name="Google Shape;2693;p41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694" name="Google Shape;2694;p4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95" name="Google Shape;2695;p41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696" name="Google Shape;2696;p41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697" name="Google Shape;2697;p41"/>
              <p:cNvCxnSpPr/>
              <p:nvPr/>
            </p:nvCxnSpPr>
            <p:spPr>
              <a:xfrm>
                <a:off x="4438647" y="4110980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2698" name="Google Shape;2698;p41"/>
              <p:cNvCxnSpPr/>
              <p:nvPr/>
            </p:nvCxnSpPr>
            <p:spPr>
              <a:xfrm rot="10800000">
                <a:off x="2069827" y="4437111"/>
                <a:ext cx="1478434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2699" name="Google Shape;2699;p41"/>
            <p:cNvGrpSpPr/>
            <p:nvPr/>
          </p:nvGrpSpPr>
          <p:grpSpPr>
            <a:xfrm>
              <a:off x="2855690" y="3296612"/>
              <a:ext cx="1013040" cy="773617"/>
              <a:chOff x="4007858" y="3296612"/>
              <a:chExt cx="1013040" cy="773617"/>
            </a:xfrm>
          </p:grpSpPr>
          <p:grpSp>
            <p:nvGrpSpPr>
              <p:cNvPr id="2700" name="Google Shape;2700;p41"/>
              <p:cNvGrpSpPr/>
              <p:nvPr/>
            </p:nvGrpSpPr>
            <p:grpSpPr>
              <a:xfrm>
                <a:off x="4343594" y="3296612"/>
                <a:ext cx="361521" cy="610319"/>
                <a:chOff x="3263433" y="3176825"/>
                <a:chExt cx="1416423" cy="1461837"/>
              </a:xfrm>
            </p:grpSpPr>
            <p:grpSp>
              <p:nvGrpSpPr>
                <p:cNvPr id="2701" name="Google Shape;2701;p41"/>
                <p:cNvGrpSpPr/>
                <p:nvPr/>
              </p:nvGrpSpPr>
              <p:grpSpPr>
                <a:xfrm>
                  <a:off x="3275856" y="3176825"/>
                  <a:ext cx="1404000" cy="1461837"/>
                  <a:chOff x="3275856" y="3176825"/>
                  <a:chExt cx="1584176" cy="1461837"/>
                </a:xfrm>
              </p:grpSpPr>
              <p:sp>
                <p:nvSpPr>
                  <p:cNvPr id="2702" name="Google Shape;2702;p41"/>
                  <p:cNvSpPr/>
                  <p:nvPr/>
                </p:nvSpPr>
                <p:spPr>
                  <a:xfrm>
                    <a:off x="3275856" y="3176825"/>
                    <a:ext cx="1584176" cy="14618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703" name="Google Shape;2703;p41"/>
                  <p:cNvCxnSpPr/>
                  <p:nvPr/>
                </p:nvCxnSpPr>
                <p:spPr>
                  <a:xfrm>
                    <a:off x="3275856" y="429309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04" name="Google Shape;2704;p41"/>
                  <p:cNvCxnSpPr/>
                  <p:nvPr/>
                </p:nvCxnSpPr>
                <p:spPr>
                  <a:xfrm>
                    <a:off x="3275856" y="3933056"/>
                    <a:ext cx="1584176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36609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2705" name="Google Shape;2705;p41"/>
                <p:cNvSpPr txBox="1"/>
                <p:nvPr/>
              </p:nvSpPr>
              <p:spPr>
                <a:xfrm>
                  <a:off x="3263433" y="3213629"/>
                  <a:ext cx="1355240" cy="611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-FR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706" name="Google Shape;2706;p41"/>
              <p:cNvCxnSpPr/>
              <p:nvPr/>
            </p:nvCxnSpPr>
            <p:spPr>
              <a:xfrm>
                <a:off x="4643550" y="3686623"/>
                <a:ext cx="37734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2707" name="Google Shape;2707;p41"/>
              <p:cNvGrpSpPr/>
              <p:nvPr/>
            </p:nvGrpSpPr>
            <p:grpSpPr>
              <a:xfrm>
                <a:off x="4007858" y="3884105"/>
                <a:ext cx="425116" cy="186124"/>
                <a:chOff x="1132986" y="5132314"/>
                <a:chExt cx="486686" cy="236953"/>
              </a:xfrm>
            </p:grpSpPr>
            <p:cxnSp>
              <p:nvCxnSpPr>
                <p:cNvPr id="2708" name="Google Shape;2708;p41"/>
                <p:cNvCxnSpPr/>
                <p:nvPr/>
              </p:nvCxnSpPr>
              <p:spPr>
                <a:xfrm rot="10800000">
                  <a:off x="1259672" y="5132314"/>
                  <a:ext cx="36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2709" name="Google Shape;2709;p41"/>
                <p:cNvGrpSpPr/>
                <p:nvPr/>
              </p:nvGrpSpPr>
              <p:grpSpPr>
                <a:xfrm>
                  <a:off x="1132986" y="5134778"/>
                  <a:ext cx="261136" cy="234489"/>
                  <a:chOff x="7445891" y="4850694"/>
                  <a:chExt cx="261136" cy="234489"/>
                </a:xfrm>
              </p:grpSpPr>
              <p:cxnSp>
                <p:nvCxnSpPr>
                  <p:cNvPr id="2710" name="Google Shape;2710;p41"/>
                  <p:cNvCxnSpPr/>
                  <p:nvPr/>
                </p:nvCxnSpPr>
                <p:spPr>
                  <a:xfrm rot="5400000">
                    <a:off x="7507626" y="4922694"/>
                    <a:ext cx="144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11" name="Google Shape;2711;p41"/>
                  <p:cNvCxnSpPr/>
                  <p:nvPr/>
                </p:nvCxnSpPr>
                <p:spPr>
                  <a:xfrm>
                    <a:off x="7491027" y="4997353"/>
                    <a:ext cx="216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12" name="Google Shape;2712;p41"/>
                  <p:cNvCxnSpPr/>
                  <p:nvPr/>
                </p:nvCxnSpPr>
                <p:spPr>
                  <a:xfrm rot="7380000">
                    <a:off x="7421302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13" name="Google Shape;2713;p41"/>
                  <p:cNvCxnSpPr/>
                  <p:nvPr/>
                </p:nvCxnSpPr>
                <p:spPr>
                  <a:xfrm rot="7380000">
                    <a:off x="761883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14" name="Google Shape;2714;p41"/>
                  <p:cNvCxnSpPr/>
                  <p:nvPr/>
                </p:nvCxnSpPr>
                <p:spPr>
                  <a:xfrm rot="7380000">
                    <a:off x="7480687" y="5039895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15" name="Google Shape;2715;p41"/>
                  <p:cNvCxnSpPr/>
                  <p:nvPr/>
                </p:nvCxnSpPr>
                <p:spPr>
                  <a:xfrm rot="7380000">
                    <a:off x="7546266" y="5039413"/>
                    <a:ext cx="10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B105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2716" name="Google Shape;2716;p41"/>
            <p:cNvCxnSpPr/>
            <p:nvPr/>
          </p:nvCxnSpPr>
          <p:spPr>
            <a:xfrm rot="10800000">
              <a:off x="4235750" y="3822783"/>
              <a:ext cx="377348" cy="0"/>
            </a:xfrm>
            <a:prstGeom prst="straightConnector1">
              <a:avLst/>
            </a:pr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717" name="Google Shape;2717;p41"/>
            <p:cNvGrpSpPr/>
            <p:nvPr/>
          </p:nvGrpSpPr>
          <p:grpSpPr>
            <a:xfrm>
              <a:off x="4540400" y="3296612"/>
              <a:ext cx="361520" cy="610319"/>
              <a:chOff x="3263433" y="3176825"/>
              <a:chExt cx="1416423" cy="1461837"/>
            </a:xfrm>
          </p:grpSpPr>
          <p:grpSp>
            <p:nvGrpSpPr>
              <p:cNvPr id="2718" name="Google Shape;2718;p41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719" name="Google Shape;2719;p41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20" name="Google Shape;2720;p41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21" name="Google Shape;2721;p41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722" name="Google Shape;2722;p41"/>
              <p:cNvSpPr txBox="1"/>
              <p:nvPr/>
            </p:nvSpPr>
            <p:spPr>
              <a:xfrm>
                <a:off x="3263433" y="3213630"/>
                <a:ext cx="1355240" cy="61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3" name="Google Shape;2723;p41"/>
            <p:cNvGrpSpPr/>
            <p:nvPr/>
          </p:nvGrpSpPr>
          <p:grpSpPr>
            <a:xfrm>
              <a:off x="4795270" y="3652248"/>
              <a:ext cx="422434" cy="184188"/>
              <a:chOff x="7223411" y="4850694"/>
              <a:chExt cx="483616" cy="234489"/>
            </a:xfrm>
          </p:grpSpPr>
          <p:cxnSp>
            <p:nvCxnSpPr>
              <p:cNvPr id="2724" name="Google Shape;2724;p41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725" name="Google Shape;2725;p41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726" name="Google Shape;2726;p41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27" name="Google Shape;2727;p41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28" name="Google Shape;2728;p41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29" name="Google Shape;2729;p41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30" name="Google Shape;2730;p41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31" name="Google Shape;2731;p41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732" name="Google Shape;2732;p41"/>
            <p:cNvGrpSpPr/>
            <p:nvPr/>
          </p:nvGrpSpPr>
          <p:grpSpPr>
            <a:xfrm>
              <a:off x="3232195" y="2492896"/>
              <a:ext cx="1234570" cy="656796"/>
              <a:chOff x="2558718" y="1988840"/>
              <a:chExt cx="1413375" cy="836163"/>
            </a:xfrm>
          </p:grpSpPr>
          <p:grpSp>
            <p:nvGrpSpPr>
              <p:cNvPr id="2733" name="Google Shape;2733;p41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734" name="Google Shape;2734;p41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35" name="Google Shape;2735;p41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736" name="Google Shape;2736;p41"/>
              <p:cNvSpPr txBox="1"/>
              <p:nvPr/>
            </p:nvSpPr>
            <p:spPr>
              <a:xfrm>
                <a:off x="2558718" y="2059450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41"/>
              <p:cNvSpPr txBox="1"/>
              <p:nvPr/>
            </p:nvSpPr>
            <p:spPr>
              <a:xfrm>
                <a:off x="2568353" y="2472357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41"/>
              <p:cNvSpPr txBox="1"/>
              <p:nvPr/>
            </p:nvSpPr>
            <p:spPr>
              <a:xfrm>
                <a:off x="3588789" y="1988840"/>
                <a:ext cx="3833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9" name="Google Shape;2739;p41"/>
            <p:cNvSpPr/>
            <p:nvPr/>
          </p:nvSpPr>
          <p:spPr>
            <a:xfrm>
              <a:off x="2911666" y="2854293"/>
              <a:ext cx="986852" cy="569626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1C9C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41"/>
            <p:cNvSpPr/>
            <p:nvPr/>
          </p:nvSpPr>
          <p:spPr>
            <a:xfrm flipH="1">
              <a:off x="4140032" y="2970414"/>
              <a:ext cx="1080000" cy="540000"/>
            </a:xfrm>
            <a:custGeom>
              <a:rect b="b" l="l" r="r" t="t"/>
              <a:pathLst>
                <a:path extrusionOk="0" h="569626" w="986852">
                  <a:moveTo>
                    <a:pt x="986852" y="0"/>
                  </a:moveTo>
                  <a:cubicBezTo>
                    <a:pt x="610849" y="34977"/>
                    <a:pt x="234846" y="69954"/>
                    <a:pt x="117423" y="164892"/>
                  </a:cubicBezTo>
                  <a:cubicBezTo>
                    <a:pt x="0" y="259830"/>
                    <a:pt x="141157" y="414728"/>
                    <a:pt x="282314" y="569626"/>
                  </a:cubicBezTo>
                </a:path>
              </a:pathLst>
            </a:custGeom>
            <a:noFill/>
            <a:ln cap="flat" cmpd="sng" w="19050">
              <a:solidFill>
                <a:srgbClr val="B105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1" name="Google Shape;2741;p41"/>
            <p:cNvGrpSpPr/>
            <p:nvPr/>
          </p:nvGrpSpPr>
          <p:grpSpPr>
            <a:xfrm>
              <a:off x="7364402" y="3329550"/>
              <a:ext cx="360000" cy="307777"/>
              <a:chOff x="617076" y="2221682"/>
              <a:chExt cx="360000" cy="307777"/>
            </a:xfrm>
          </p:grpSpPr>
          <p:sp>
            <p:nvSpPr>
              <p:cNvPr id="2742" name="Google Shape;2742;p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4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4" name="Google Shape;2744;p41"/>
            <p:cNvGrpSpPr/>
            <p:nvPr/>
          </p:nvGrpSpPr>
          <p:grpSpPr>
            <a:xfrm>
              <a:off x="7637404" y="3329550"/>
              <a:ext cx="360000" cy="307777"/>
              <a:chOff x="617076" y="2221682"/>
              <a:chExt cx="360000" cy="307777"/>
            </a:xfrm>
          </p:grpSpPr>
          <p:sp>
            <p:nvSpPr>
              <p:cNvPr id="2745" name="Google Shape;2745;p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4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7" name="Google Shape;2747;p41"/>
            <p:cNvGrpSpPr/>
            <p:nvPr/>
          </p:nvGrpSpPr>
          <p:grpSpPr>
            <a:xfrm>
              <a:off x="7895456" y="3337247"/>
              <a:ext cx="360000" cy="307777"/>
              <a:chOff x="617076" y="2221682"/>
              <a:chExt cx="360000" cy="307777"/>
            </a:xfrm>
          </p:grpSpPr>
          <p:sp>
            <p:nvSpPr>
              <p:cNvPr id="2748" name="Google Shape;2748;p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9" name="Google Shape;2749;p4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50" name="Google Shape;2750;p41"/>
            <p:cNvCxnSpPr/>
            <p:nvPr/>
          </p:nvCxnSpPr>
          <p:spPr>
            <a:xfrm>
              <a:off x="4788024" y="3687052"/>
              <a:ext cx="1152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751" name="Google Shape;2751;p41"/>
            <p:cNvGrpSpPr/>
            <p:nvPr/>
          </p:nvGrpSpPr>
          <p:grpSpPr>
            <a:xfrm>
              <a:off x="5637871" y="3861048"/>
              <a:ext cx="360000" cy="307777"/>
              <a:chOff x="617076" y="2221682"/>
              <a:chExt cx="360000" cy="307777"/>
            </a:xfrm>
          </p:grpSpPr>
          <p:sp>
            <p:nvSpPr>
              <p:cNvPr id="2752" name="Google Shape;2752;p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3" name="Google Shape;2753;p4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4" name="Google Shape;2754;p41"/>
            <p:cNvGrpSpPr/>
            <p:nvPr/>
          </p:nvGrpSpPr>
          <p:grpSpPr>
            <a:xfrm>
              <a:off x="5060083" y="3729219"/>
              <a:ext cx="180000" cy="108000"/>
              <a:chOff x="3764922" y="4422146"/>
              <a:chExt cx="180000" cy="216000"/>
            </a:xfrm>
          </p:grpSpPr>
          <p:cxnSp>
            <p:nvCxnSpPr>
              <p:cNvPr id="2755" name="Google Shape;2755;p41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6" name="Google Shape;2756;p41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757" name="Google Shape;2757;p41"/>
            <p:cNvSpPr/>
            <p:nvPr/>
          </p:nvSpPr>
          <p:spPr>
            <a:xfrm flipH="1">
              <a:off x="4124672" y="2940184"/>
              <a:ext cx="2700000" cy="432000"/>
            </a:xfrm>
            <a:custGeom>
              <a:rect b="b" l="l" r="r" t="t"/>
              <a:pathLst>
                <a:path extrusionOk="0" h="509665" w="2720714">
                  <a:moveTo>
                    <a:pt x="2720714" y="0"/>
                  </a:moveTo>
                  <a:cubicBezTo>
                    <a:pt x="1727616" y="77449"/>
                    <a:pt x="734518" y="154898"/>
                    <a:pt x="367259" y="239842"/>
                  </a:cubicBezTo>
                  <a:cubicBezTo>
                    <a:pt x="0" y="324786"/>
                    <a:pt x="258580" y="417225"/>
                    <a:pt x="517160" y="509665"/>
                  </a:cubicBez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58" name="Google Shape;2758;p41"/>
            <p:cNvGrpSpPr/>
            <p:nvPr/>
          </p:nvGrpSpPr>
          <p:grpSpPr>
            <a:xfrm>
              <a:off x="4932040" y="2659195"/>
              <a:ext cx="360000" cy="307777"/>
              <a:chOff x="617076" y="2221682"/>
              <a:chExt cx="360000" cy="307777"/>
            </a:xfrm>
          </p:grpSpPr>
          <p:sp>
            <p:nvSpPr>
              <p:cNvPr id="2759" name="Google Shape;2759;p41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0" name="Google Shape;2760;p41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1" name="Google Shape;2761;p41"/>
            <p:cNvGrpSpPr/>
            <p:nvPr/>
          </p:nvGrpSpPr>
          <p:grpSpPr>
            <a:xfrm>
              <a:off x="5004048" y="3068960"/>
              <a:ext cx="180000" cy="216000"/>
              <a:chOff x="3764922" y="4422146"/>
              <a:chExt cx="180000" cy="216000"/>
            </a:xfrm>
          </p:grpSpPr>
          <p:cxnSp>
            <p:nvCxnSpPr>
              <p:cNvPr id="2762" name="Google Shape;2762;p41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63" name="Google Shape;2763;p41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764" name="Google Shape;2764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25</a:t>
            </a:r>
            <a:endParaRPr/>
          </a:p>
        </p:txBody>
      </p:sp>
      <p:sp>
        <p:nvSpPr>
          <p:cNvPr id="2765" name="Google Shape;2765;p41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42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2772" name="Google Shape;2772;p42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773" name="Google Shape;27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4" name="Google Shape;2774;p42"/>
          <p:cNvGrpSpPr/>
          <p:nvPr/>
        </p:nvGrpSpPr>
        <p:grpSpPr>
          <a:xfrm>
            <a:off x="2678718" y="2348880"/>
            <a:ext cx="2397378" cy="1539500"/>
            <a:chOff x="2678718" y="2348880"/>
            <a:chExt cx="2397378" cy="1539500"/>
          </a:xfrm>
        </p:grpSpPr>
        <p:grpSp>
          <p:nvGrpSpPr>
            <p:cNvPr id="2775" name="Google Shape;2775;p42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2776" name="Google Shape;2776;p42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777" name="Google Shape;2777;p42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78" name="Google Shape;2778;p42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779" name="Google Shape;2779;p42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42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42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82" name="Google Shape;2782;p42"/>
            <p:cNvGrpSpPr/>
            <p:nvPr/>
          </p:nvGrpSpPr>
          <p:grpSpPr>
            <a:xfrm>
              <a:off x="400693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2783" name="Google Shape;2783;p42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784" name="Google Shape;2784;p42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785" name="Google Shape;2785;p42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86" name="Google Shape;2786;p42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87" name="Google Shape;2787;p42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88" name="Google Shape;2788;p42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89" name="Google Shape;2789;p42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90" name="Google Shape;2790;p42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791" name="Google Shape;2791;p42"/>
            <p:cNvGrpSpPr/>
            <p:nvPr/>
          </p:nvGrpSpPr>
          <p:grpSpPr>
            <a:xfrm>
              <a:off x="465366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2792" name="Google Shape;2792;p42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793" name="Google Shape;2793;p42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794" name="Google Shape;2794;p42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95" name="Google Shape;2795;p42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96" name="Google Shape;2796;p42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97" name="Google Shape;2797;p42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98" name="Google Shape;2798;p42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99" name="Google Shape;2799;p42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800" name="Google Shape;2800;p42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2801" name="Google Shape;2801;p4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2" name="Google Shape;2802;p4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03" name="Google Shape;2803;p42"/>
            <p:cNvGrpSpPr/>
            <p:nvPr/>
          </p:nvGrpSpPr>
          <p:grpSpPr>
            <a:xfrm>
              <a:off x="4354535" y="3278061"/>
              <a:ext cx="361521" cy="610319"/>
              <a:chOff x="3263433" y="3176825"/>
              <a:chExt cx="1416423" cy="1461837"/>
            </a:xfrm>
          </p:grpSpPr>
          <p:grpSp>
            <p:nvGrpSpPr>
              <p:cNvPr id="2804" name="Google Shape;2804;p42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805" name="Google Shape;2805;p42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06" name="Google Shape;2806;p42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07" name="Google Shape;2807;p42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08" name="Google Shape;2808;p42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09" name="Google Shape;2809;p42"/>
            <p:cNvSpPr/>
            <p:nvPr/>
          </p:nvSpPr>
          <p:spPr>
            <a:xfrm>
              <a:off x="3675202" y="332046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10" name="Google Shape;2810;p42"/>
            <p:cNvCxnSpPr/>
            <p:nvPr/>
          </p:nvCxnSpPr>
          <p:spPr>
            <a:xfrm>
              <a:off x="3974410" y="3410693"/>
              <a:ext cx="384761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2811" name="Google Shape;2811;p42"/>
            <p:cNvSpPr txBox="1"/>
            <p:nvPr/>
          </p:nvSpPr>
          <p:spPr>
            <a:xfrm>
              <a:off x="3346423" y="307140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2" name="Google Shape;2812;p42"/>
          <p:cNvGrpSpPr/>
          <p:nvPr/>
        </p:nvGrpSpPr>
        <p:grpSpPr>
          <a:xfrm>
            <a:off x="1187624" y="4293096"/>
            <a:ext cx="4176464" cy="2448272"/>
            <a:chOff x="1187624" y="4293096"/>
            <a:chExt cx="4176464" cy="2448272"/>
          </a:xfrm>
        </p:grpSpPr>
        <p:sp>
          <p:nvSpPr>
            <p:cNvPr id="2813" name="Google Shape;2813;p42"/>
            <p:cNvSpPr/>
            <p:nvPr/>
          </p:nvSpPr>
          <p:spPr>
            <a:xfrm>
              <a:off x="1187624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70;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L.queu;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-&gt; suiv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814" name="Google Shape;2814;p42"/>
            <p:cNvGrpSpPr/>
            <p:nvPr/>
          </p:nvGrpSpPr>
          <p:grpSpPr>
            <a:xfrm>
              <a:off x="1254909" y="4345359"/>
              <a:ext cx="360000" cy="307777"/>
              <a:chOff x="617076" y="2221682"/>
              <a:chExt cx="360000" cy="307777"/>
            </a:xfrm>
          </p:grpSpPr>
          <p:sp>
            <p:nvSpPr>
              <p:cNvPr id="2815" name="Google Shape;2815;p42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6" name="Google Shape;2816;p42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17" name="Google Shape;2817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26</a:t>
            </a:r>
            <a:endParaRPr/>
          </a:p>
        </p:txBody>
      </p:sp>
      <p:sp>
        <p:nvSpPr>
          <p:cNvPr id="2818" name="Google Shape;2818;p42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43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2825" name="Google Shape;2825;p4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826" name="Google Shape;282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7" name="Google Shape;282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26</a:t>
            </a:r>
            <a:endParaRPr/>
          </a:p>
        </p:txBody>
      </p:sp>
      <p:sp>
        <p:nvSpPr>
          <p:cNvPr id="2828" name="Google Shape;2828;p43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9" name="Google Shape;2829;p43"/>
          <p:cNvGrpSpPr/>
          <p:nvPr/>
        </p:nvGrpSpPr>
        <p:grpSpPr>
          <a:xfrm>
            <a:off x="2678718" y="2348880"/>
            <a:ext cx="2397378" cy="1539500"/>
            <a:chOff x="2678718" y="2348880"/>
            <a:chExt cx="2397378" cy="1539500"/>
          </a:xfrm>
        </p:grpSpPr>
        <p:grpSp>
          <p:nvGrpSpPr>
            <p:cNvPr id="2830" name="Google Shape;2830;p43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2831" name="Google Shape;2831;p43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832" name="Google Shape;2832;p43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33" name="Google Shape;2833;p43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34" name="Google Shape;2834;p43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p43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43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7" name="Google Shape;2837;p43"/>
            <p:cNvGrpSpPr/>
            <p:nvPr/>
          </p:nvGrpSpPr>
          <p:grpSpPr>
            <a:xfrm>
              <a:off x="400693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2838" name="Google Shape;2838;p43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839" name="Google Shape;2839;p43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840" name="Google Shape;2840;p43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41" name="Google Shape;2841;p43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42" name="Google Shape;2842;p43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43" name="Google Shape;2843;p43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44" name="Google Shape;2844;p43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45" name="Google Shape;2845;p43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846" name="Google Shape;2846;p43"/>
            <p:cNvGrpSpPr/>
            <p:nvPr/>
          </p:nvGrpSpPr>
          <p:grpSpPr>
            <a:xfrm>
              <a:off x="465366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2847" name="Google Shape;2847;p43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848" name="Google Shape;2848;p43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849" name="Google Shape;2849;p43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50" name="Google Shape;2850;p43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51" name="Google Shape;2851;p43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52" name="Google Shape;2852;p43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53" name="Google Shape;2853;p43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54" name="Google Shape;2854;p43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855" name="Google Shape;2855;p43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2856" name="Google Shape;2856;p43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7" name="Google Shape;2857;p4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8" name="Google Shape;2858;p43"/>
            <p:cNvGrpSpPr/>
            <p:nvPr/>
          </p:nvGrpSpPr>
          <p:grpSpPr>
            <a:xfrm>
              <a:off x="4354535" y="3278061"/>
              <a:ext cx="361521" cy="610319"/>
              <a:chOff x="3263433" y="3176825"/>
              <a:chExt cx="1416423" cy="1461837"/>
            </a:xfrm>
          </p:grpSpPr>
          <p:grpSp>
            <p:nvGrpSpPr>
              <p:cNvPr id="2859" name="Google Shape;2859;p43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860" name="Google Shape;2860;p43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61" name="Google Shape;2861;p43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62" name="Google Shape;2862;p43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63" name="Google Shape;2863;p43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4" name="Google Shape;2864;p43"/>
            <p:cNvSpPr/>
            <p:nvPr/>
          </p:nvSpPr>
          <p:spPr>
            <a:xfrm>
              <a:off x="3675202" y="332046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65" name="Google Shape;2865;p43"/>
            <p:cNvCxnSpPr/>
            <p:nvPr/>
          </p:nvCxnSpPr>
          <p:spPr>
            <a:xfrm>
              <a:off x="3974410" y="3410693"/>
              <a:ext cx="384761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2866" name="Google Shape;2866;p43"/>
            <p:cNvSpPr txBox="1"/>
            <p:nvPr/>
          </p:nvSpPr>
          <p:spPr>
            <a:xfrm>
              <a:off x="3346423" y="307140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7" name="Google Shape;2867;p43"/>
            <p:cNvGrpSpPr/>
            <p:nvPr/>
          </p:nvGrpSpPr>
          <p:grpSpPr>
            <a:xfrm>
              <a:off x="2951720" y="3265239"/>
              <a:ext cx="360000" cy="307777"/>
              <a:chOff x="617076" y="2221682"/>
              <a:chExt cx="360000" cy="307777"/>
            </a:xfrm>
          </p:grpSpPr>
          <p:sp>
            <p:nvSpPr>
              <p:cNvPr id="2868" name="Google Shape;2868;p43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4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70" name="Google Shape;2870;p43"/>
          <p:cNvGrpSpPr/>
          <p:nvPr/>
        </p:nvGrpSpPr>
        <p:grpSpPr>
          <a:xfrm>
            <a:off x="1187624" y="4293096"/>
            <a:ext cx="4176464" cy="2448272"/>
            <a:chOff x="1187624" y="4293096"/>
            <a:chExt cx="4176464" cy="2448272"/>
          </a:xfrm>
        </p:grpSpPr>
        <p:sp>
          <p:nvSpPr>
            <p:cNvPr id="2871" name="Google Shape;2871;p43"/>
            <p:cNvSpPr/>
            <p:nvPr/>
          </p:nvSpPr>
          <p:spPr>
            <a:xfrm>
              <a:off x="1187624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70;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L.queu;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-&gt; suiv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872" name="Google Shape;2872;p43"/>
            <p:cNvGrpSpPr/>
            <p:nvPr/>
          </p:nvGrpSpPr>
          <p:grpSpPr>
            <a:xfrm>
              <a:off x="1254909" y="4345359"/>
              <a:ext cx="360000" cy="307777"/>
              <a:chOff x="617076" y="2221682"/>
              <a:chExt cx="360000" cy="307777"/>
            </a:xfrm>
          </p:grpSpPr>
          <p:sp>
            <p:nvSpPr>
              <p:cNvPr id="2873" name="Google Shape;2873;p43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4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5" name="Google Shape;2875;p43"/>
            <p:cNvGrpSpPr/>
            <p:nvPr/>
          </p:nvGrpSpPr>
          <p:grpSpPr>
            <a:xfrm>
              <a:off x="1259632" y="4777407"/>
              <a:ext cx="360000" cy="307777"/>
              <a:chOff x="617076" y="2221682"/>
              <a:chExt cx="360000" cy="307777"/>
            </a:xfrm>
          </p:grpSpPr>
          <p:sp>
            <p:nvSpPr>
              <p:cNvPr id="2876" name="Google Shape;2876;p43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7" name="Google Shape;2877;p43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44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2884" name="Google Shape;2884;p44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885" name="Google Shape;288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6" name="Google Shape;2886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26</a:t>
            </a:r>
            <a:endParaRPr/>
          </a:p>
        </p:txBody>
      </p:sp>
      <p:sp>
        <p:nvSpPr>
          <p:cNvPr id="2887" name="Google Shape;2887;p44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8" name="Google Shape;2888;p44"/>
          <p:cNvGrpSpPr/>
          <p:nvPr/>
        </p:nvGrpSpPr>
        <p:grpSpPr>
          <a:xfrm>
            <a:off x="2678718" y="2348880"/>
            <a:ext cx="2397378" cy="1539500"/>
            <a:chOff x="2678718" y="2348880"/>
            <a:chExt cx="2397378" cy="1539500"/>
          </a:xfrm>
        </p:grpSpPr>
        <p:grpSp>
          <p:nvGrpSpPr>
            <p:cNvPr id="2889" name="Google Shape;2889;p44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2890" name="Google Shape;2890;p44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891" name="Google Shape;2891;p44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92" name="Google Shape;2892;p44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93" name="Google Shape;2893;p44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4" name="Google Shape;2894;p44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5" name="Google Shape;2895;p44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6" name="Google Shape;2896;p44"/>
            <p:cNvGrpSpPr/>
            <p:nvPr/>
          </p:nvGrpSpPr>
          <p:grpSpPr>
            <a:xfrm>
              <a:off x="400693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2897" name="Google Shape;2897;p44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898" name="Google Shape;2898;p44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899" name="Google Shape;2899;p4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0" name="Google Shape;2900;p44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1" name="Google Shape;2901;p44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2" name="Google Shape;2902;p44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3" name="Google Shape;2903;p44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4" name="Google Shape;2904;p44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05" name="Google Shape;2905;p44"/>
            <p:cNvGrpSpPr/>
            <p:nvPr/>
          </p:nvGrpSpPr>
          <p:grpSpPr>
            <a:xfrm>
              <a:off x="465366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2906" name="Google Shape;2906;p44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907" name="Google Shape;2907;p44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908" name="Google Shape;2908;p4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9" name="Google Shape;2909;p44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10" name="Google Shape;2910;p44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11" name="Google Shape;2911;p44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12" name="Google Shape;2912;p44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13" name="Google Shape;2913;p44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14" name="Google Shape;2914;p44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2915" name="Google Shape;2915;p4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6" name="Google Shape;2916;p44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7" name="Google Shape;2917;p44"/>
            <p:cNvGrpSpPr/>
            <p:nvPr/>
          </p:nvGrpSpPr>
          <p:grpSpPr>
            <a:xfrm>
              <a:off x="4354535" y="3278061"/>
              <a:ext cx="361521" cy="610319"/>
              <a:chOff x="3263433" y="3176825"/>
              <a:chExt cx="1416423" cy="1461837"/>
            </a:xfrm>
          </p:grpSpPr>
          <p:grpSp>
            <p:nvGrpSpPr>
              <p:cNvPr id="2918" name="Google Shape;2918;p44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919" name="Google Shape;2919;p44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920" name="Google Shape;2920;p44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21" name="Google Shape;2921;p44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22" name="Google Shape;2922;p44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23" name="Google Shape;2923;p44"/>
            <p:cNvSpPr/>
            <p:nvPr/>
          </p:nvSpPr>
          <p:spPr>
            <a:xfrm>
              <a:off x="3675202" y="332046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24" name="Google Shape;2924;p44"/>
            <p:cNvCxnSpPr/>
            <p:nvPr/>
          </p:nvCxnSpPr>
          <p:spPr>
            <a:xfrm>
              <a:off x="3974410" y="3410693"/>
              <a:ext cx="384761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2925" name="Google Shape;2925;p44"/>
            <p:cNvSpPr txBox="1"/>
            <p:nvPr/>
          </p:nvSpPr>
          <p:spPr>
            <a:xfrm>
              <a:off x="3346423" y="307140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6" name="Google Shape;2926;p44"/>
            <p:cNvGrpSpPr/>
            <p:nvPr/>
          </p:nvGrpSpPr>
          <p:grpSpPr>
            <a:xfrm>
              <a:off x="2951720" y="3265239"/>
              <a:ext cx="360000" cy="307777"/>
              <a:chOff x="617076" y="2221682"/>
              <a:chExt cx="360000" cy="307777"/>
            </a:xfrm>
          </p:grpSpPr>
          <p:sp>
            <p:nvSpPr>
              <p:cNvPr id="2927" name="Google Shape;2927;p4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8" name="Google Shape;2928;p44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9" name="Google Shape;2929;p44"/>
            <p:cNvGrpSpPr/>
            <p:nvPr/>
          </p:nvGrpSpPr>
          <p:grpSpPr>
            <a:xfrm>
              <a:off x="4644048" y="3645024"/>
              <a:ext cx="422434" cy="184188"/>
              <a:chOff x="7223411" y="4850694"/>
              <a:chExt cx="483616" cy="234489"/>
            </a:xfrm>
          </p:grpSpPr>
          <p:cxnSp>
            <p:nvCxnSpPr>
              <p:cNvPr id="2930" name="Google Shape;2930;p44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931" name="Google Shape;2931;p44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932" name="Google Shape;2932;p44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33" name="Google Shape;2933;p44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34" name="Google Shape;2934;p44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35" name="Google Shape;2935;p44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36" name="Google Shape;2936;p44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37" name="Google Shape;2937;p44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38" name="Google Shape;2938;p44"/>
            <p:cNvGrpSpPr/>
            <p:nvPr/>
          </p:nvGrpSpPr>
          <p:grpSpPr>
            <a:xfrm>
              <a:off x="3209772" y="3272936"/>
              <a:ext cx="360000" cy="307777"/>
              <a:chOff x="617076" y="2221682"/>
              <a:chExt cx="360000" cy="307777"/>
            </a:xfrm>
          </p:grpSpPr>
          <p:sp>
            <p:nvSpPr>
              <p:cNvPr id="2939" name="Google Shape;2939;p4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44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41" name="Google Shape;2941;p44"/>
          <p:cNvGrpSpPr/>
          <p:nvPr/>
        </p:nvGrpSpPr>
        <p:grpSpPr>
          <a:xfrm>
            <a:off x="1187624" y="4293096"/>
            <a:ext cx="4176464" cy="2448272"/>
            <a:chOff x="1187624" y="4293096"/>
            <a:chExt cx="4176464" cy="2448272"/>
          </a:xfrm>
        </p:grpSpPr>
        <p:sp>
          <p:nvSpPr>
            <p:cNvPr id="2942" name="Google Shape;2942;p44"/>
            <p:cNvSpPr/>
            <p:nvPr/>
          </p:nvSpPr>
          <p:spPr>
            <a:xfrm>
              <a:off x="1187624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70;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L.queu;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-&gt; suiv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943" name="Google Shape;2943;p44"/>
            <p:cNvGrpSpPr/>
            <p:nvPr/>
          </p:nvGrpSpPr>
          <p:grpSpPr>
            <a:xfrm>
              <a:off x="1254909" y="4345359"/>
              <a:ext cx="360000" cy="307777"/>
              <a:chOff x="617076" y="2221682"/>
              <a:chExt cx="360000" cy="307777"/>
            </a:xfrm>
          </p:grpSpPr>
          <p:sp>
            <p:nvSpPr>
              <p:cNvPr id="2944" name="Google Shape;2944;p4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5" name="Google Shape;2945;p44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6" name="Google Shape;2946;p44"/>
            <p:cNvGrpSpPr/>
            <p:nvPr/>
          </p:nvGrpSpPr>
          <p:grpSpPr>
            <a:xfrm>
              <a:off x="1259632" y="4777407"/>
              <a:ext cx="360000" cy="307777"/>
              <a:chOff x="617076" y="2221682"/>
              <a:chExt cx="360000" cy="307777"/>
            </a:xfrm>
          </p:grpSpPr>
          <p:sp>
            <p:nvSpPr>
              <p:cNvPr id="2947" name="Google Shape;2947;p4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44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9" name="Google Shape;2949;p44"/>
            <p:cNvGrpSpPr/>
            <p:nvPr/>
          </p:nvGrpSpPr>
          <p:grpSpPr>
            <a:xfrm>
              <a:off x="1259632" y="5137447"/>
              <a:ext cx="360000" cy="307777"/>
              <a:chOff x="617076" y="2221682"/>
              <a:chExt cx="360000" cy="307777"/>
            </a:xfrm>
          </p:grpSpPr>
          <p:sp>
            <p:nvSpPr>
              <p:cNvPr id="2950" name="Google Shape;2950;p44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p44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p45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2958" name="Google Shape;2958;p45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959" name="Google Shape;295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0" name="Google Shape;296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26</a:t>
            </a:r>
            <a:endParaRPr/>
          </a:p>
        </p:txBody>
      </p:sp>
      <p:sp>
        <p:nvSpPr>
          <p:cNvPr id="2961" name="Google Shape;2961;p45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2" name="Google Shape;2962;p45"/>
          <p:cNvGrpSpPr/>
          <p:nvPr/>
        </p:nvGrpSpPr>
        <p:grpSpPr>
          <a:xfrm>
            <a:off x="2678718" y="2348880"/>
            <a:ext cx="2397378" cy="1649341"/>
            <a:chOff x="2678718" y="2348880"/>
            <a:chExt cx="2397378" cy="1649341"/>
          </a:xfrm>
        </p:grpSpPr>
        <p:grpSp>
          <p:nvGrpSpPr>
            <p:cNvPr id="2963" name="Google Shape;2963;p45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2964" name="Google Shape;2964;p45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2965" name="Google Shape;2965;p45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966" name="Google Shape;2966;p45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67" name="Google Shape;2967;p45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8" name="Google Shape;2968;p45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9" name="Google Shape;2969;p45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0" name="Google Shape;2970;p45"/>
            <p:cNvGrpSpPr/>
            <p:nvPr/>
          </p:nvGrpSpPr>
          <p:grpSpPr>
            <a:xfrm>
              <a:off x="400693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2971" name="Google Shape;2971;p45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972" name="Google Shape;2972;p45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973" name="Google Shape;2973;p45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74" name="Google Shape;2974;p45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75" name="Google Shape;2975;p45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76" name="Google Shape;2976;p45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77" name="Google Shape;2977;p45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78" name="Google Shape;2978;p45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79" name="Google Shape;2979;p45"/>
            <p:cNvGrpSpPr/>
            <p:nvPr/>
          </p:nvGrpSpPr>
          <p:grpSpPr>
            <a:xfrm>
              <a:off x="465366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2980" name="Google Shape;2980;p45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981" name="Google Shape;2981;p45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2982" name="Google Shape;2982;p45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83" name="Google Shape;2983;p45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84" name="Google Shape;2984;p45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85" name="Google Shape;2985;p45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86" name="Google Shape;2986;p45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87" name="Google Shape;2987;p45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88" name="Google Shape;2988;p45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2989" name="Google Shape;2989;p4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4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1" name="Google Shape;2991;p45"/>
            <p:cNvGrpSpPr/>
            <p:nvPr/>
          </p:nvGrpSpPr>
          <p:grpSpPr>
            <a:xfrm>
              <a:off x="4354535" y="3278061"/>
              <a:ext cx="361521" cy="610319"/>
              <a:chOff x="3263433" y="3176825"/>
              <a:chExt cx="1416423" cy="1461837"/>
            </a:xfrm>
          </p:grpSpPr>
          <p:grpSp>
            <p:nvGrpSpPr>
              <p:cNvPr id="2992" name="Google Shape;2992;p45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993" name="Google Shape;2993;p45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994" name="Google Shape;2994;p45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95" name="Google Shape;2995;p45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96" name="Google Shape;2996;p45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7" name="Google Shape;2997;p45"/>
            <p:cNvSpPr/>
            <p:nvPr/>
          </p:nvSpPr>
          <p:spPr>
            <a:xfrm>
              <a:off x="3675202" y="332046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98" name="Google Shape;2998;p45"/>
            <p:cNvCxnSpPr/>
            <p:nvPr/>
          </p:nvCxnSpPr>
          <p:spPr>
            <a:xfrm>
              <a:off x="3974410" y="3410693"/>
              <a:ext cx="384761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2999" name="Google Shape;2999;p45"/>
            <p:cNvSpPr txBox="1"/>
            <p:nvPr/>
          </p:nvSpPr>
          <p:spPr>
            <a:xfrm>
              <a:off x="3346423" y="307140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0" name="Google Shape;3000;p45"/>
            <p:cNvGrpSpPr/>
            <p:nvPr/>
          </p:nvGrpSpPr>
          <p:grpSpPr>
            <a:xfrm>
              <a:off x="2951720" y="3265239"/>
              <a:ext cx="360000" cy="307777"/>
              <a:chOff x="617076" y="2221682"/>
              <a:chExt cx="360000" cy="307777"/>
            </a:xfrm>
          </p:grpSpPr>
          <p:sp>
            <p:nvSpPr>
              <p:cNvPr id="3001" name="Google Shape;3001;p4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2" name="Google Shape;3002;p4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3" name="Google Shape;3003;p45"/>
            <p:cNvGrpSpPr/>
            <p:nvPr/>
          </p:nvGrpSpPr>
          <p:grpSpPr>
            <a:xfrm>
              <a:off x="4644048" y="3645024"/>
              <a:ext cx="422434" cy="184188"/>
              <a:chOff x="7223411" y="4850694"/>
              <a:chExt cx="483616" cy="234489"/>
            </a:xfrm>
          </p:grpSpPr>
          <p:cxnSp>
            <p:nvCxnSpPr>
              <p:cNvPr id="3004" name="Google Shape;3004;p45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005" name="Google Shape;3005;p45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006" name="Google Shape;3006;p45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07" name="Google Shape;3007;p45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08" name="Google Shape;3008;p45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09" name="Google Shape;3009;p45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10" name="Google Shape;3010;p45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11" name="Google Shape;3011;p45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012" name="Google Shape;3012;p45"/>
            <p:cNvGrpSpPr/>
            <p:nvPr/>
          </p:nvGrpSpPr>
          <p:grpSpPr>
            <a:xfrm>
              <a:off x="3209772" y="3272936"/>
              <a:ext cx="360000" cy="307777"/>
              <a:chOff x="617076" y="2221682"/>
              <a:chExt cx="360000" cy="307777"/>
            </a:xfrm>
          </p:grpSpPr>
          <p:sp>
            <p:nvSpPr>
              <p:cNvPr id="3013" name="Google Shape;3013;p4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4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5" name="Google Shape;3015;p45"/>
            <p:cNvGrpSpPr/>
            <p:nvPr/>
          </p:nvGrpSpPr>
          <p:grpSpPr>
            <a:xfrm>
              <a:off x="4040813" y="3812097"/>
              <a:ext cx="425116" cy="186124"/>
              <a:chOff x="1132986" y="5132314"/>
              <a:chExt cx="486686" cy="236953"/>
            </a:xfrm>
          </p:grpSpPr>
          <p:cxnSp>
            <p:nvCxnSpPr>
              <p:cNvPr id="3016" name="Google Shape;3016;p45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017" name="Google Shape;3017;p45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018" name="Google Shape;3018;p45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19" name="Google Shape;3019;p45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20" name="Google Shape;3020;p45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21" name="Google Shape;3021;p45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22" name="Google Shape;3022;p45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23" name="Google Shape;3023;p45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024" name="Google Shape;3024;p45"/>
            <p:cNvGrpSpPr/>
            <p:nvPr/>
          </p:nvGrpSpPr>
          <p:grpSpPr>
            <a:xfrm>
              <a:off x="3742576" y="3671312"/>
              <a:ext cx="360000" cy="307777"/>
              <a:chOff x="617076" y="2221682"/>
              <a:chExt cx="360000" cy="307777"/>
            </a:xfrm>
          </p:grpSpPr>
          <p:sp>
            <p:nvSpPr>
              <p:cNvPr id="3025" name="Google Shape;3025;p4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4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27" name="Google Shape;3027;p45"/>
          <p:cNvGrpSpPr/>
          <p:nvPr/>
        </p:nvGrpSpPr>
        <p:grpSpPr>
          <a:xfrm>
            <a:off x="1187624" y="4293096"/>
            <a:ext cx="4176464" cy="2448272"/>
            <a:chOff x="1187624" y="4293096"/>
            <a:chExt cx="4176464" cy="2448272"/>
          </a:xfrm>
        </p:grpSpPr>
        <p:sp>
          <p:nvSpPr>
            <p:cNvPr id="3028" name="Google Shape;3028;p45"/>
            <p:cNvSpPr/>
            <p:nvPr/>
          </p:nvSpPr>
          <p:spPr>
            <a:xfrm>
              <a:off x="1187624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70;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L.queu;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-&gt; suiv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3029" name="Google Shape;3029;p45"/>
            <p:cNvGrpSpPr/>
            <p:nvPr/>
          </p:nvGrpSpPr>
          <p:grpSpPr>
            <a:xfrm>
              <a:off x="1254909" y="4345359"/>
              <a:ext cx="360000" cy="307777"/>
              <a:chOff x="617076" y="2221682"/>
              <a:chExt cx="360000" cy="307777"/>
            </a:xfrm>
          </p:grpSpPr>
          <p:sp>
            <p:nvSpPr>
              <p:cNvPr id="3030" name="Google Shape;3030;p4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4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2" name="Google Shape;3032;p45"/>
            <p:cNvGrpSpPr/>
            <p:nvPr/>
          </p:nvGrpSpPr>
          <p:grpSpPr>
            <a:xfrm>
              <a:off x="1259632" y="4777407"/>
              <a:ext cx="360000" cy="307777"/>
              <a:chOff x="617076" y="2221682"/>
              <a:chExt cx="360000" cy="307777"/>
            </a:xfrm>
          </p:grpSpPr>
          <p:sp>
            <p:nvSpPr>
              <p:cNvPr id="3033" name="Google Shape;3033;p4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4" name="Google Shape;3034;p4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5" name="Google Shape;3035;p45"/>
            <p:cNvGrpSpPr/>
            <p:nvPr/>
          </p:nvGrpSpPr>
          <p:grpSpPr>
            <a:xfrm>
              <a:off x="1259632" y="5137447"/>
              <a:ext cx="360000" cy="307777"/>
              <a:chOff x="617076" y="2221682"/>
              <a:chExt cx="360000" cy="307777"/>
            </a:xfrm>
          </p:grpSpPr>
          <p:sp>
            <p:nvSpPr>
              <p:cNvPr id="3036" name="Google Shape;3036;p4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4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8" name="Google Shape;3038;p45"/>
            <p:cNvGrpSpPr/>
            <p:nvPr/>
          </p:nvGrpSpPr>
          <p:grpSpPr>
            <a:xfrm>
              <a:off x="1259632" y="5569495"/>
              <a:ext cx="360000" cy="307777"/>
              <a:chOff x="617076" y="2221682"/>
              <a:chExt cx="360000" cy="307777"/>
            </a:xfrm>
          </p:grpSpPr>
          <p:sp>
            <p:nvSpPr>
              <p:cNvPr id="3039" name="Google Shape;3039;p45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0" name="Google Shape;3040;p45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5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46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3047" name="Google Shape;3047;p46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048" name="Google Shape;30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9" name="Google Shape;3049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26</a:t>
            </a:r>
            <a:endParaRPr/>
          </a:p>
        </p:txBody>
      </p:sp>
      <p:sp>
        <p:nvSpPr>
          <p:cNvPr id="3050" name="Google Shape;3050;p46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1" name="Google Shape;3051;p46"/>
          <p:cNvGrpSpPr/>
          <p:nvPr/>
        </p:nvGrpSpPr>
        <p:grpSpPr>
          <a:xfrm>
            <a:off x="2678718" y="2348880"/>
            <a:ext cx="2397378" cy="1649341"/>
            <a:chOff x="2678718" y="2348880"/>
            <a:chExt cx="2397378" cy="1649341"/>
          </a:xfrm>
        </p:grpSpPr>
        <p:grpSp>
          <p:nvGrpSpPr>
            <p:cNvPr id="3052" name="Google Shape;3052;p46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3053" name="Google Shape;3053;p46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3054" name="Google Shape;3054;p46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055" name="Google Shape;3055;p46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056" name="Google Shape;3056;p46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7" name="Google Shape;3057;p46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46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59" name="Google Shape;3059;p46"/>
            <p:cNvGrpSpPr/>
            <p:nvPr/>
          </p:nvGrpSpPr>
          <p:grpSpPr>
            <a:xfrm>
              <a:off x="400693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3060" name="Google Shape;3060;p46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061" name="Google Shape;3061;p46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062" name="Google Shape;3062;p4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63" name="Google Shape;3063;p46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64" name="Google Shape;3064;p46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65" name="Google Shape;3065;p46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66" name="Google Shape;3066;p46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67" name="Google Shape;3067;p46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068" name="Google Shape;3068;p46"/>
            <p:cNvGrpSpPr/>
            <p:nvPr/>
          </p:nvGrpSpPr>
          <p:grpSpPr>
            <a:xfrm>
              <a:off x="465366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3069" name="Google Shape;3069;p46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070" name="Google Shape;3070;p46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071" name="Google Shape;3071;p4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72" name="Google Shape;3072;p46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73" name="Google Shape;3073;p46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74" name="Google Shape;3074;p46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75" name="Google Shape;3075;p46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76" name="Google Shape;3076;p46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077" name="Google Shape;3077;p46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3078" name="Google Shape;3078;p4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9" name="Google Shape;3079;p4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0" name="Google Shape;3080;p46"/>
            <p:cNvGrpSpPr/>
            <p:nvPr/>
          </p:nvGrpSpPr>
          <p:grpSpPr>
            <a:xfrm>
              <a:off x="4354535" y="3278061"/>
              <a:ext cx="361521" cy="610319"/>
              <a:chOff x="3263433" y="3176825"/>
              <a:chExt cx="1416423" cy="1461837"/>
            </a:xfrm>
          </p:grpSpPr>
          <p:grpSp>
            <p:nvGrpSpPr>
              <p:cNvPr id="3081" name="Google Shape;3081;p46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3082" name="Google Shape;3082;p46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083" name="Google Shape;3083;p46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84" name="Google Shape;3084;p46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085" name="Google Shape;3085;p46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6" name="Google Shape;3086;p46"/>
            <p:cNvSpPr/>
            <p:nvPr/>
          </p:nvSpPr>
          <p:spPr>
            <a:xfrm>
              <a:off x="3675202" y="332046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87" name="Google Shape;3087;p46"/>
            <p:cNvCxnSpPr/>
            <p:nvPr/>
          </p:nvCxnSpPr>
          <p:spPr>
            <a:xfrm>
              <a:off x="3974410" y="3410693"/>
              <a:ext cx="384761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3088" name="Google Shape;3088;p46"/>
            <p:cNvSpPr txBox="1"/>
            <p:nvPr/>
          </p:nvSpPr>
          <p:spPr>
            <a:xfrm>
              <a:off x="3346423" y="307140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9" name="Google Shape;3089;p46"/>
            <p:cNvGrpSpPr/>
            <p:nvPr/>
          </p:nvGrpSpPr>
          <p:grpSpPr>
            <a:xfrm>
              <a:off x="2951720" y="3265239"/>
              <a:ext cx="360000" cy="307777"/>
              <a:chOff x="617076" y="2221682"/>
              <a:chExt cx="360000" cy="307777"/>
            </a:xfrm>
          </p:grpSpPr>
          <p:sp>
            <p:nvSpPr>
              <p:cNvPr id="3090" name="Google Shape;3090;p4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1" name="Google Shape;3091;p4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92" name="Google Shape;3092;p46"/>
            <p:cNvGrpSpPr/>
            <p:nvPr/>
          </p:nvGrpSpPr>
          <p:grpSpPr>
            <a:xfrm>
              <a:off x="4644048" y="3645024"/>
              <a:ext cx="422434" cy="184188"/>
              <a:chOff x="7223411" y="4850694"/>
              <a:chExt cx="483616" cy="234489"/>
            </a:xfrm>
          </p:grpSpPr>
          <p:cxnSp>
            <p:nvCxnSpPr>
              <p:cNvPr id="3093" name="Google Shape;3093;p46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094" name="Google Shape;3094;p46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095" name="Google Shape;3095;p4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96" name="Google Shape;3096;p46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97" name="Google Shape;3097;p46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98" name="Google Shape;3098;p46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99" name="Google Shape;3099;p46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00" name="Google Shape;3100;p46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01" name="Google Shape;3101;p46"/>
            <p:cNvGrpSpPr/>
            <p:nvPr/>
          </p:nvGrpSpPr>
          <p:grpSpPr>
            <a:xfrm>
              <a:off x="3209772" y="3272936"/>
              <a:ext cx="360000" cy="307777"/>
              <a:chOff x="617076" y="2221682"/>
              <a:chExt cx="360000" cy="307777"/>
            </a:xfrm>
          </p:grpSpPr>
          <p:sp>
            <p:nvSpPr>
              <p:cNvPr id="3102" name="Google Shape;3102;p4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3" name="Google Shape;3103;p4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04" name="Google Shape;3104;p46"/>
            <p:cNvGrpSpPr/>
            <p:nvPr/>
          </p:nvGrpSpPr>
          <p:grpSpPr>
            <a:xfrm>
              <a:off x="4040813" y="3812097"/>
              <a:ext cx="425116" cy="186124"/>
              <a:chOff x="1132986" y="5132314"/>
              <a:chExt cx="486686" cy="236953"/>
            </a:xfrm>
          </p:grpSpPr>
          <p:cxnSp>
            <p:nvCxnSpPr>
              <p:cNvPr id="3105" name="Google Shape;3105;p46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106" name="Google Shape;3106;p46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107" name="Google Shape;3107;p46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08" name="Google Shape;3108;p46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09" name="Google Shape;3109;p46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10" name="Google Shape;3110;p46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11" name="Google Shape;3111;p46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12" name="Google Shape;3112;p46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13" name="Google Shape;3113;p46"/>
            <p:cNvGrpSpPr/>
            <p:nvPr/>
          </p:nvGrpSpPr>
          <p:grpSpPr>
            <a:xfrm>
              <a:off x="3742576" y="3671312"/>
              <a:ext cx="360000" cy="307777"/>
              <a:chOff x="617076" y="2221682"/>
              <a:chExt cx="360000" cy="307777"/>
            </a:xfrm>
          </p:grpSpPr>
          <p:sp>
            <p:nvSpPr>
              <p:cNvPr id="3114" name="Google Shape;3114;p4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4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16" name="Google Shape;3116;p46"/>
          <p:cNvGrpSpPr/>
          <p:nvPr/>
        </p:nvGrpSpPr>
        <p:grpSpPr>
          <a:xfrm>
            <a:off x="1187624" y="4293096"/>
            <a:ext cx="4176464" cy="2448272"/>
            <a:chOff x="1187624" y="4293096"/>
            <a:chExt cx="4176464" cy="2448272"/>
          </a:xfrm>
        </p:grpSpPr>
        <p:sp>
          <p:nvSpPr>
            <p:cNvPr id="3117" name="Google Shape;3117;p46"/>
            <p:cNvSpPr/>
            <p:nvPr/>
          </p:nvSpPr>
          <p:spPr>
            <a:xfrm>
              <a:off x="1187624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70;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L.queu;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-&gt; suiv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3118" name="Google Shape;3118;p46"/>
            <p:cNvGrpSpPr/>
            <p:nvPr/>
          </p:nvGrpSpPr>
          <p:grpSpPr>
            <a:xfrm>
              <a:off x="1254909" y="4345359"/>
              <a:ext cx="360000" cy="307777"/>
              <a:chOff x="617076" y="2221682"/>
              <a:chExt cx="360000" cy="307777"/>
            </a:xfrm>
          </p:grpSpPr>
          <p:sp>
            <p:nvSpPr>
              <p:cNvPr id="3119" name="Google Shape;3119;p4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0" name="Google Shape;3120;p4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1" name="Google Shape;3121;p46"/>
            <p:cNvGrpSpPr/>
            <p:nvPr/>
          </p:nvGrpSpPr>
          <p:grpSpPr>
            <a:xfrm>
              <a:off x="1259632" y="4777407"/>
              <a:ext cx="360000" cy="307777"/>
              <a:chOff x="617076" y="2221682"/>
              <a:chExt cx="360000" cy="307777"/>
            </a:xfrm>
          </p:grpSpPr>
          <p:sp>
            <p:nvSpPr>
              <p:cNvPr id="3122" name="Google Shape;3122;p4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4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4" name="Google Shape;3124;p46"/>
            <p:cNvGrpSpPr/>
            <p:nvPr/>
          </p:nvGrpSpPr>
          <p:grpSpPr>
            <a:xfrm>
              <a:off x="1259632" y="5137447"/>
              <a:ext cx="360000" cy="307777"/>
              <a:chOff x="617076" y="2221682"/>
              <a:chExt cx="360000" cy="307777"/>
            </a:xfrm>
          </p:grpSpPr>
          <p:sp>
            <p:nvSpPr>
              <p:cNvPr id="3125" name="Google Shape;3125;p4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4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7" name="Google Shape;3127;p46"/>
            <p:cNvGrpSpPr/>
            <p:nvPr/>
          </p:nvGrpSpPr>
          <p:grpSpPr>
            <a:xfrm>
              <a:off x="1259632" y="5569495"/>
              <a:ext cx="360000" cy="307777"/>
              <a:chOff x="617076" y="2221682"/>
              <a:chExt cx="360000" cy="307777"/>
            </a:xfrm>
          </p:grpSpPr>
          <p:sp>
            <p:nvSpPr>
              <p:cNvPr id="3128" name="Google Shape;3128;p4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4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30" name="Google Shape;3130;p46"/>
            <p:cNvGrpSpPr/>
            <p:nvPr/>
          </p:nvGrpSpPr>
          <p:grpSpPr>
            <a:xfrm>
              <a:off x="1259632" y="5949280"/>
              <a:ext cx="360000" cy="307777"/>
              <a:chOff x="617076" y="2221682"/>
              <a:chExt cx="360000" cy="307777"/>
            </a:xfrm>
          </p:grpSpPr>
          <p:sp>
            <p:nvSpPr>
              <p:cNvPr id="3131" name="Google Shape;3131;p46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46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7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p47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3139" name="Google Shape;3139;p47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140" name="Google Shape;31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1" name="Google Shape;3141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26</a:t>
            </a:r>
            <a:endParaRPr/>
          </a:p>
        </p:txBody>
      </p:sp>
      <p:sp>
        <p:nvSpPr>
          <p:cNvPr id="3142" name="Google Shape;3142;p47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3" name="Google Shape;3143;p47"/>
          <p:cNvGrpSpPr/>
          <p:nvPr/>
        </p:nvGrpSpPr>
        <p:grpSpPr>
          <a:xfrm>
            <a:off x="1187624" y="4293096"/>
            <a:ext cx="7272808" cy="2448272"/>
            <a:chOff x="1187624" y="4293096"/>
            <a:chExt cx="7272808" cy="2448272"/>
          </a:xfrm>
        </p:grpSpPr>
        <p:sp>
          <p:nvSpPr>
            <p:cNvPr id="3144" name="Google Shape;3144;p47"/>
            <p:cNvSpPr/>
            <p:nvPr/>
          </p:nvSpPr>
          <p:spPr>
            <a:xfrm>
              <a:off x="1187624" y="4293096"/>
              <a:ext cx="4176464" cy="244827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 = (cellule*)malloc(sizeof(cellule));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chemeClr val="hlink"/>
                </a:buClr>
                <a:buSzPts val="121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nouv-&gt;val = 70;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nouv-&gt;suiv = NULL;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nouv-&gt;pred = L.queu;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-&gt; suiv = nouv;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365125" marR="0" rtl="0" algn="l">
                <a:lnSpc>
                  <a:spcPct val="10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L.queu = nouv;</a:t>
              </a:r>
              <a:endParaRPr b="0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3145" name="Google Shape;3145;p47"/>
            <p:cNvGrpSpPr/>
            <p:nvPr/>
          </p:nvGrpSpPr>
          <p:grpSpPr>
            <a:xfrm>
              <a:off x="1254909" y="4345359"/>
              <a:ext cx="360000" cy="307777"/>
              <a:chOff x="617076" y="2221682"/>
              <a:chExt cx="360000" cy="307777"/>
            </a:xfrm>
          </p:grpSpPr>
          <p:sp>
            <p:nvSpPr>
              <p:cNvPr id="3146" name="Google Shape;3146;p4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4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8" name="Google Shape;3148;p47"/>
            <p:cNvGrpSpPr/>
            <p:nvPr/>
          </p:nvGrpSpPr>
          <p:grpSpPr>
            <a:xfrm>
              <a:off x="1259632" y="4777407"/>
              <a:ext cx="360000" cy="307777"/>
              <a:chOff x="617076" y="2221682"/>
              <a:chExt cx="360000" cy="307777"/>
            </a:xfrm>
          </p:grpSpPr>
          <p:sp>
            <p:nvSpPr>
              <p:cNvPr id="3149" name="Google Shape;3149;p4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4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1" name="Google Shape;3151;p47"/>
            <p:cNvGrpSpPr/>
            <p:nvPr/>
          </p:nvGrpSpPr>
          <p:grpSpPr>
            <a:xfrm>
              <a:off x="1259632" y="5137447"/>
              <a:ext cx="360000" cy="307777"/>
              <a:chOff x="617076" y="2221682"/>
              <a:chExt cx="360000" cy="307777"/>
            </a:xfrm>
          </p:grpSpPr>
          <p:sp>
            <p:nvSpPr>
              <p:cNvPr id="3152" name="Google Shape;3152;p4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4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4" name="Google Shape;3154;p47"/>
            <p:cNvGrpSpPr/>
            <p:nvPr/>
          </p:nvGrpSpPr>
          <p:grpSpPr>
            <a:xfrm>
              <a:off x="1259632" y="5569495"/>
              <a:ext cx="360000" cy="307777"/>
              <a:chOff x="617076" y="2221682"/>
              <a:chExt cx="360000" cy="307777"/>
            </a:xfrm>
          </p:grpSpPr>
          <p:sp>
            <p:nvSpPr>
              <p:cNvPr id="3155" name="Google Shape;3155;p4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4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7" name="Google Shape;3157;p47"/>
            <p:cNvGrpSpPr/>
            <p:nvPr/>
          </p:nvGrpSpPr>
          <p:grpSpPr>
            <a:xfrm>
              <a:off x="1259632" y="5949280"/>
              <a:ext cx="360000" cy="307777"/>
              <a:chOff x="617076" y="2221682"/>
              <a:chExt cx="360000" cy="307777"/>
            </a:xfrm>
          </p:grpSpPr>
          <p:sp>
            <p:nvSpPr>
              <p:cNvPr id="3158" name="Google Shape;3158;p4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4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0" name="Google Shape;3160;p47"/>
            <p:cNvGrpSpPr/>
            <p:nvPr/>
          </p:nvGrpSpPr>
          <p:grpSpPr>
            <a:xfrm>
              <a:off x="1247950" y="6024230"/>
              <a:ext cx="2340000" cy="216000"/>
              <a:chOff x="3764922" y="4422146"/>
              <a:chExt cx="180000" cy="216000"/>
            </a:xfrm>
          </p:grpSpPr>
          <p:cxnSp>
            <p:nvCxnSpPr>
              <p:cNvPr id="3161" name="Google Shape;3161;p47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>
                    <a:alpha val="6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2" name="Google Shape;3162;p47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>
                    <a:alpha val="6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163" name="Google Shape;3163;p47"/>
            <p:cNvSpPr txBox="1"/>
            <p:nvPr/>
          </p:nvSpPr>
          <p:spPr>
            <a:xfrm>
              <a:off x="3635896" y="6001543"/>
              <a:ext cx="31683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0530BB"/>
                  </a:solidFill>
                  <a:latin typeface="Calibri"/>
                  <a:ea typeface="Calibri"/>
                  <a:cs typeface="Calibri"/>
                  <a:sym typeface="Calibri"/>
                </a:rPr>
                <a:t>BUG !!! Attention L.queu est NULL 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4" name="Google Shape;3164;p47"/>
            <p:cNvGrpSpPr/>
            <p:nvPr/>
          </p:nvGrpSpPr>
          <p:grpSpPr>
            <a:xfrm>
              <a:off x="6444432" y="5979260"/>
              <a:ext cx="2016000" cy="324000"/>
              <a:chOff x="6876256" y="6309320"/>
              <a:chExt cx="2016000" cy="324000"/>
            </a:xfrm>
          </p:grpSpPr>
          <p:sp>
            <p:nvSpPr>
              <p:cNvPr id="3165" name="Google Shape;3165;p47"/>
              <p:cNvSpPr/>
              <p:nvPr/>
            </p:nvSpPr>
            <p:spPr>
              <a:xfrm>
                <a:off x="6876256" y="6309320"/>
                <a:ext cx="2016000" cy="3240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3651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L.tete = nouv;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grpSp>
            <p:nvGrpSpPr>
              <p:cNvPr id="3166" name="Google Shape;3166;p47"/>
              <p:cNvGrpSpPr/>
              <p:nvPr/>
            </p:nvGrpSpPr>
            <p:grpSpPr>
              <a:xfrm>
                <a:off x="6891286" y="6309320"/>
                <a:ext cx="360000" cy="307777"/>
                <a:chOff x="617076" y="2221682"/>
                <a:chExt cx="360000" cy="307777"/>
              </a:xfrm>
            </p:grpSpPr>
            <p:sp>
              <p:nvSpPr>
                <p:cNvPr id="3167" name="Google Shape;3167;p47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0530BB"/>
                </a:solidFill>
                <a:ln cap="flat" cmpd="sng" w="25400">
                  <a:solidFill>
                    <a:srgbClr val="0530B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8" name="Google Shape;3168;p47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169" name="Google Shape;3169;p47"/>
          <p:cNvGrpSpPr/>
          <p:nvPr/>
        </p:nvGrpSpPr>
        <p:grpSpPr>
          <a:xfrm>
            <a:off x="2678718" y="2322592"/>
            <a:ext cx="2397378" cy="1675629"/>
            <a:chOff x="2678718" y="2322592"/>
            <a:chExt cx="2397378" cy="1675629"/>
          </a:xfrm>
        </p:grpSpPr>
        <p:grpSp>
          <p:nvGrpSpPr>
            <p:cNvPr id="3170" name="Google Shape;3170;p47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3171" name="Google Shape;3171;p47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3172" name="Google Shape;3172;p47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173" name="Google Shape;3173;p47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174" name="Google Shape;3174;p47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5" name="Google Shape;3175;p47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6" name="Google Shape;3176;p47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7" name="Google Shape;3177;p47"/>
            <p:cNvGrpSpPr/>
            <p:nvPr/>
          </p:nvGrpSpPr>
          <p:grpSpPr>
            <a:xfrm>
              <a:off x="400693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3178" name="Google Shape;3178;p47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179" name="Google Shape;3179;p47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180" name="Google Shape;3180;p47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81" name="Google Shape;3181;p4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82" name="Google Shape;3182;p47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83" name="Google Shape;3183;p47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84" name="Google Shape;3184;p47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85" name="Google Shape;3185;p47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86" name="Google Shape;3186;p47"/>
            <p:cNvGrpSpPr/>
            <p:nvPr/>
          </p:nvGrpSpPr>
          <p:grpSpPr>
            <a:xfrm>
              <a:off x="465366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3187" name="Google Shape;3187;p47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188" name="Google Shape;3188;p47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189" name="Google Shape;3189;p47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90" name="Google Shape;3190;p4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91" name="Google Shape;3191;p47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92" name="Google Shape;3192;p47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93" name="Google Shape;3193;p47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94" name="Google Shape;3194;p47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95" name="Google Shape;3195;p47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3196" name="Google Shape;3196;p4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4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8" name="Google Shape;3198;p47"/>
            <p:cNvGrpSpPr/>
            <p:nvPr/>
          </p:nvGrpSpPr>
          <p:grpSpPr>
            <a:xfrm>
              <a:off x="4354535" y="3278061"/>
              <a:ext cx="361521" cy="610319"/>
              <a:chOff x="3263433" y="3176825"/>
              <a:chExt cx="1416423" cy="1461837"/>
            </a:xfrm>
          </p:grpSpPr>
          <p:grpSp>
            <p:nvGrpSpPr>
              <p:cNvPr id="3199" name="Google Shape;3199;p47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3200" name="Google Shape;3200;p47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01" name="Google Shape;3201;p47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02" name="Google Shape;3202;p47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203" name="Google Shape;3203;p47"/>
              <p:cNvSpPr txBox="1"/>
              <p:nvPr/>
            </p:nvSpPr>
            <p:spPr>
              <a:xfrm>
                <a:off x="3263433" y="3213630"/>
                <a:ext cx="1355240" cy="663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4" name="Google Shape;3204;p47"/>
            <p:cNvSpPr/>
            <p:nvPr/>
          </p:nvSpPr>
          <p:spPr>
            <a:xfrm>
              <a:off x="3675202" y="3320463"/>
              <a:ext cx="365523" cy="18054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05" name="Google Shape;3205;p47"/>
            <p:cNvCxnSpPr/>
            <p:nvPr/>
          </p:nvCxnSpPr>
          <p:spPr>
            <a:xfrm>
              <a:off x="3974410" y="3410693"/>
              <a:ext cx="384761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3206" name="Google Shape;3206;p47"/>
            <p:cNvSpPr txBox="1"/>
            <p:nvPr/>
          </p:nvSpPr>
          <p:spPr>
            <a:xfrm>
              <a:off x="3346423" y="3071408"/>
              <a:ext cx="51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nouv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7" name="Google Shape;3207;p47"/>
            <p:cNvGrpSpPr/>
            <p:nvPr/>
          </p:nvGrpSpPr>
          <p:grpSpPr>
            <a:xfrm>
              <a:off x="2951720" y="3265239"/>
              <a:ext cx="360000" cy="307777"/>
              <a:chOff x="617076" y="2221682"/>
              <a:chExt cx="360000" cy="307777"/>
            </a:xfrm>
          </p:grpSpPr>
          <p:sp>
            <p:nvSpPr>
              <p:cNvPr id="3208" name="Google Shape;3208;p4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4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0" name="Google Shape;3210;p47"/>
            <p:cNvGrpSpPr/>
            <p:nvPr/>
          </p:nvGrpSpPr>
          <p:grpSpPr>
            <a:xfrm>
              <a:off x="4644048" y="3645024"/>
              <a:ext cx="422434" cy="184188"/>
              <a:chOff x="7223411" y="4850694"/>
              <a:chExt cx="483616" cy="234489"/>
            </a:xfrm>
          </p:grpSpPr>
          <p:cxnSp>
            <p:nvCxnSpPr>
              <p:cNvPr id="3211" name="Google Shape;3211;p47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12" name="Google Shape;3212;p47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213" name="Google Shape;3213;p47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14" name="Google Shape;3214;p4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15" name="Google Shape;3215;p47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16" name="Google Shape;3216;p47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17" name="Google Shape;3217;p47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18" name="Google Shape;3218;p47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219" name="Google Shape;3219;p47"/>
            <p:cNvGrpSpPr/>
            <p:nvPr/>
          </p:nvGrpSpPr>
          <p:grpSpPr>
            <a:xfrm>
              <a:off x="3209772" y="3272936"/>
              <a:ext cx="360000" cy="307777"/>
              <a:chOff x="617076" y="2221682"/>
              <a:chExt cx="360000" cy="307777"/>
            </a:xfrm>
          </p:grpSpPr>
          <p:sp>
            <p:nvSpPr>
              <p:cNvPr id="3220" name="Google Shape;3220;p4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4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22" name="Google Shape;3222;p47"/>
            <p:cNvGrpSpPr/>
            <p:nvPr/>
          </p:nvGrpSpPr>
          <p:grpSpPr>
            <a:xfrm>
              <a:off x="4040813" y="3812097"/>
              <a:ext cx="425116" cy="186124"/>
              <a:chOff x="1132986" y="5132314"/>
              <a:chExt cx="486686" cy="236953"/>
            </a:xfrm>
          </p:grpSpPr>
          <p:cxnSp>
            <p:nvCxnSpPr>
              <p:cNvPr id="3223" name="Google Shape;3223;p47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24" name="Google Shape;3224;p47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225" name="Google Shape;3225;p47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26" name="Google Shape;3226;p47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27" name="Google Shape;3227;p47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28" name="Google Shape;3228;p47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29" name="Google Shape;3229;p47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30" name="Google Shape;3230;p47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231" name="Google Shape;3231;p47"/>
            <p:cNvGrpSpPr/>
            <p:nvPr/>
          </p:nvGrpSpPr>
          <p:grpSpPr>
            <a:xfrm>
              <a:off x="3742576" y="3671312"/>
              <a:ext cx="360000" cy="307777"/>
              <a:chOff x="617076" y="2221682"/>
              <a:chExt cx="360000" cy="307777"/>
            </a:xfrm>
          </p:grpSpPr>
          <p:sp>
            <p:nvSpPr>
              <p:cNvPr id="3232" name="Google Shape;3232;p4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3" name="Google Shape;3233;p47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4" name="Google Shape;3234;p47"/>
            <p:cNvGrpSpPr/>
            <p:nvPr/>
          </p:nvGrpSpPr>
          <p:grpSpPr>
            <a:xfrm>
              <a:off x="3924008" y="2322592"/>
              <a:ext cx="360000" cy="307777"/>
              <a:chOff x="617076" y="2237422"/>
              <a:chExt cx="360000" cy="307777"/>
            </a:xfrm>
          </p:grpSpPr>
          <p:sp>
            <p:nvSpPr>
              <p:cNvPr id="3235" name="Google Shape;3235;p47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0530BB"/>
              </a:solidFill>
              <a:ln cap="flat" cmpd="sng" w="25400">
                <a:solidFill>
                  <a:srgbClr val="0530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6" name="Google Shape;3236;p47"/>
              <p:cNvSpPr txBox="1"/>
              <p:nvPr/>
            </p:nvSpPr>
            <p:spPr>
              <a:xfrm>
                <a:off x="617076" y="223742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7" name="Google Shape;3237;p47"/>
            <p:cNvGrpSpPr/>
            <p:nvPr/>
          </p:nvGrpSpPr>
          <p:grpSpPr>
            <a:xfrm>
              <a:off x="4013908" y="2735958"/>
              <a:ext cx="180000" cy="216000"/>
              <a:chOff x="3764922" y="4422146"/>
              <a:chExt cx="180000" cy="216000"/>
            </a:xfrm>
          </p:grpSpPr>
          <p:cxnSp>
            <p:nvCxnSpPr>
              <p:cNvPr id="3238" name="Google Shape;3238;p47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39" name="Google Shape;3239;p47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240" name="Google Shape;3240;p47"/>
            <p:cNvSpPr/>
            <p:nvPr/>
          </p:nvSpPr>
          <p:spPr>
            <a:xfrm>
              <a:off x="3652919" y="2555823"/>
              <a:ext cx="754505" cy="801974"/>
            </a:xfrm>
            <a:custGeom>
              <a:rect b="b" l="l" r="r" t="t"/>
              <a:pathLst>
                <a:path extrusionOk="0" h="801974" w="754505">
                  <a:moveTo>
                    <a:pt x="754505" y="127416"/>
                  </a:moveTo>
                  <a:cubicBezTo>
                    <a:pt x="382249" y="63708"/>
                    <a:pt x="9994" y="0"/>
                    <a:pt x="4997" y="112426"/>
                  </a:cubicBezTo>
                  <a:cubicBezTo>
                    <a:pt x="0" y="224852"/>
                    <a:pt x="362262" y="513413"/>
                    <a:pt x="724525" y="801974"/>
                  </a:cubicBezTo>
                </a:path>
              </a:pathLst>
            </a:custGeom>
            <a:noFill/>
            <a:ln cap="flat" cmpd="sng" w="19050">
              <a:solidFill>
                <a:srgbClr val="0530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5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Google Shape;3246;p48"/>
          <p:cNvSpPr txBox="1"/>
          <p:nvPr>
            <p:ph idx="1" type="body"/>
          </p:nvPr>
        </p:nvSpPr>
        <p:spPr>
          <a:xfrm>
            <a:off x="251520" y="1700808"/>
            <a:ext cx="856895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Étapes – cas particulier : </a:t>
            </a:r>
            <a:r>
              <a:rPr lang="fr-FR" sz="2400"/>
              <a:t>liste initiale vide</a:t>
            </a:r>
            <a:endParaRPr/>
          </a:p>
          <a:p>
            <a:pPr indent="-342900" lvl="1" marL="142875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1710"/>
              <a:buNone/>
            </a:pPr>
            <a:r>
              <a:t/>
            </a:r>
            <a:endParaRPr sz="1900"/>
          </a:p>
        </p:txBody>
      </p:sp>
      <p:sp>
        <p:nvSpPr>
          <p:cNvPr id="3247" name="Google Shape;3247;p48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248" name="Google Shape;324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9" name="Google Shape;3249;p48"/>
          <p:cNvGrpSpPr/>
          <p:nvPr/>
        </p:nvGrpSpPr>
        <p:grpSpPr>
          <a:xfrm>
            <a:off x="2678718" y="2322592"/>
            <a:ext cx="2469386" cy="1675629"/>
            <a:chOff x="2678718" y="2322592"/>
            <a:chExt cx="2469386" cy="1675629"/>
          </a:xfrm>
        </p:grpSpPr>
        <p:grpSp>
          <p:nvGrpSpPr>
            <p:cNvPr id="3250" name="Google Shape;3250;p48"/>
            <p:cNvGrpSpPr/>
            <p:nvPr/>
          </p:nvGrpSpPr>
          <p:grpSpPr>
            <a:xfrm>
              <a:off x="3933582" y="2348880"/>
              <a:ext cx="1070888" cy="755842"/>
              <a:chOff x="2782230" y="1988840"/>
              <a:chExt cx="1225987" cy="962258"/>
            </a:xfrm>
          </p:grpSpPr>
          <p:grpSp>
            <p:nvGrpSpPr>
              <p:cNvPr id="3251" name="Google Shape;3251;p48"/>
              <p:cNvGrpSpPr/>
              <p:nvPr/>
            </p:nvGrpSpPr>
            <p:grpSpPr>
              <a:xfrm>
                <a:off x="3268219" y="2321946"/>
                <a:ext cx="410250" cy="360000"/>
                <a:chOff x="3268219" y="2321946"/>
                <a:chExt cx="410250" cy="360000"/>
              </a:xfrm>
            </p:grpSpPr>
            <p:sp>
              <p:nvSpPr>
                <p:cNvPr id="3252" name="Google Shape;3252;p48"/>
                <p:cNvSpPr/>
                <p:nvPr/>
              </p:nvSpPr>
              <p:spPr>
                <a:xfrm>
                  <a:off x="3268219" y="2321946"/>
                  <a:ext cx="410250" cy="360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53" name="Google Shape;3253;p48"/>
                <p:cNvCxnSpPr/>
                <p:nvPr/>
              </p:nvCxnSpPr>
              <p:spPr>
                <a:xfrm>
                  <a:off x="3268219" y="2510151"/>
                  <a:ext cx="41025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254" name="Google Shape;3254;p48"/>
              <p:cNvSpPr txBox="1"/>
              <p:nvPr/>
            </p:nvSpPr>
            <p:spPr>
              <a:xfrm>
                <a:off x="2782230" y="2035056"/>
                <a:ext cx="10439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48"/>
              <p:cNvSpPr txBox="1"/>
              <p:nvPr/>
            </p:nvSpPr>
            <p:spPr>
              <a:xfrm>
                <a:off x="2791109" y="2598452"/>
                <a:ext cx="887359" cy="35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queu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48"/>
              <p:cNvSpPr txBox="1"/>
              <p:nvPr/>
            </p:nvSpPr>
            <p:spPr>
              <a:xfrm>
                <a:off x="3624914" y="1988840"/>
                <a:ext cx="3833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57" name="Google Shape;3257;p48"/>
            <p:cNvGrpSpPr/>
            <p:nvPr/>
          </p:nvGrpSpPr>
          <p:grpSpPr>
            <a:xfrm>
              <a:off x="4644048" y="3645024"/>
              <a:ext cx="422434" cy="184188"/>
              <a:chOff x="7223411" y="4850694"/>
              <a:chExt cx="483616" cy="234489"/>
            </a:xfrm>
          </p:grpSpPr>
          <p:cxnSp>
            <p:nvCxnSpPr>
              <p:cNvPr id="3258" name="Google Shape;3258;p48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59" name="Google Shape;3259;p48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260" name="Google Shape;3260;p4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1" name="Google Shape;3261;p48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2" name="Google Shape;3262;p48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3" name="Google Shape;3263;p48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4" name="Google Shape;3264;p48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5" name="Google Shape;3265;p48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266" name="Google Shape;3266;p48"/>
            <p:cNvGrpSpPr/>
            <p:nvPr/>
          </p:nvGrpSpPr>
          <p:grpSpPr>
            <a:xfrm>
              <a:off x="4006938" y="2731977"/>
              <a:ext cx="425116" cy="186124"/>
              <a:chOff x="1132986" y="5132314"/>
              <a:chExt cx="486686" cy="236953"/>
            </a:xfrm>
          </p:grpSpPr>
          <p:cxnSp>
            <p:nvCxnSpPr>
              <p:cNvPr id="3267" name="Google Shape;3267;p48"/>
              <p:cNvCxnSpPr/>
              <p:nvPr/>
            </p:nvCxnSpPr>
            <p:spPr>
              <a:xfrm rot="10800000">
                <a:off x="1259672" y="5132314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105C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68" name="Google Shape;3268;p48"/>
              <p:cNvGrpSpPr/>
              <p:nvPr/>
            </p:nvGrpSpPr>
            <p:grpSpPr>
              <a:xfrm>
                <a:off x="1132986" y="5134778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269" name="Google Shape;3269;p4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0" name="Google Shape;3270;p48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1" name="Google Shape;3271;p48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2" name="Google Shape;3272;p48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3" name="Google Shape;3273;p48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4" name="Google Shape;3274;p48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B105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275" name="Google Shape;3275;p48"/>
            <p:cNvGrpSpPr/>
            <p:nvPr/>
          </p:nvGrpSpPr>
          <p:grpSpPr>
            <a:xfrm>
              <a:off x="4653662" y="2787851"/>
              <a:ext cx="422434" cy="184188"/>
              <a:chOff x="7223411" y="4850694"/>
              <a:chExt cx="483616" cy="234489"/>
            </a:xfrm>
          </p:grpSpPr>
          <p:cxnSp>
            <p:nvCxnSpPr>
              <p:cNvPr id="3276" name="Google Shape;3276;p48"/>
              <p:cNvCxnSpPr/>
              <p:nvPr/>
            </p:nvCxnSpPr>
            <p:spPr>
              <a:xfrm>
                <a:off x="7223411" y="4859242"/>
                <a:ext cx="36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1C9C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77" name="Google Shape;3277;p48"/>
              <p:cNvGrpSpPr/>
              <p:nvPr/>
            </p:nvGrpSpPr>
            <p:grpSpPr>
              <a:xfrm>
                <a:off x="7445891" y="4850694"/>
                <a:ext cx="261136" cy="234489"/>
                <a:chOff x="7445891" y="4850694"/>
                <a:chExt cx="261136" cy="234489"/>
              </a:xfrm>
            </p:grpSpPr>
            <p:cxnSp>
              <p:nvCxnSpPr>
                <p:cNvPr id="3278" name="Google Shape;3278;p48"/>
                <p:cNvCxnSpPr/>
                <p:nvPr/>
              </p:nvCxnSpPr>
              <p:spPr>
                <a:xfrm rot="5400000">
                  <a:off x="7507626" y="4922694"/>
                  <a:ext cx="144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9" name="Google Shape;3279;p48"/>
                <p:cNvCxnSpPr/>
                <p:nvPr/>
              </p:nvCxnSpPr>
              <p:spPr>
                <a:xfrm>
                  <a:off x="7491027" y="4997353"/>
                  <a:ext cx="216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80" name="Google Shape;3280;p48"/>
                <p:cNvCxnSpPr/>
                <p:nvPr/>
              </p:nvCxnSpPr>
              <p:spPr>
                <a:xfrm rot="7380000">
                  <a:off x="7421302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81" name="Google Shape;3281;p48"/>
                <p:cNvCxnSpPr/>
                <p:nvPr/>
              </p:nvCxnSpPr>
              <p:spPr>
                <a:xfrm rot="7380000">
                  <a:off x="761883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82" name="Google Shape;3282;p48"/>
                <p:cNvCxnSpPr/>
                <p:nvPr/>
              </p:nvCxnSpPr>
              <p:spPr>
                <a:xfrm rot="7380000">
                  <a:off x="7480687" y="5039895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83" name="Google Shape;3283;p48"/>
                <p:cNvCxnSpPr/>
                <p:nvPr/>
              </p:nvCxnSpPr>
              <p:spPr>
                <a:xfrm rot="7380000">
                  <a:off x="7546266" y="5039413"/>
                  <a:ext cx="10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1C9C4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3284" name="Google Shape;3284;p48"/>
            <p:cNvSpPr/>
            <p:nvPr/>
          </p:nvSpPr>
          <p:spPr>
            <a:xfrm>
              <a:off x="4554341" y="2844845"/>
              <a:ext cx="207364" cy="468000"/>
            </a:xfrm>
            <a:custGeom>
              <a:rect b="b" l="l" r="r" t="t"/>
              <a:pathLst>
                <a:path extrusionOk="0" h="509666" w="207364">
                  <a:moveTo>
                    <a:pt x="0" y="0"/>
                  </a:moveTo>
                  <a:cubicBezTo>
                    <a:pt x="76200" y="69954"/>
                    <a:pt x="152400" y="139909"/>
                    <a:pt x="179882" y="224853"/>
                  </a:cubicBezTo>
                  <a:cubicBezTo>
                    <a:pt x="207364" y="309797"/>
                    <a:pt x="186128" y="409731"/>
                    <a:pt x="164892" y="509666"/>
                  </a:cubicBez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85" name="Google Shape;3285;p48"/>
            <p:cNvGrpSpPr/>
            <p:nvPr/>
          </p:nvGrpSpPr>
          <p:grpSpPr>
            <a:xfrm>
              <a:off x="4869686" y="2787851"/>
              <a:ext cx="180000" cy="216000"/>
              <a:chOff x="3764922" y="4422146"/>
              <a:chExt cx="180000" cy="216000"/>
            </a:xfrm>
          </p:grpSpPr>
          <p:cxnSp>
            <p:nvCxnSpPr>
              <p:cNvPr id="3286" name="Google Shape;3286;p48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87" name="Google Shape;3287;p48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288" name="Google Shape;3288;p48"/>
            <p:cNvGrpSpPr/>
            <p:nvPr/>
          </p:nvGrpSpPr>
          <p:grpSpPr>
            <a:xfrm>
              <a:off x="3924008" y="2322592"/>
              <a:ext cx="360000" cy="307777"/>
              <a:chOff x="617076" y="2237422"/>
              <a:chExt cx="360000" cy="307777"/>
            </a:xfrm>
          </p:grpSpPr>
          <p:sp>
            <p:nvSpPr>
              <p:cNvPr id="3289" name="Google Shape;3289;p4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0530BB"/>
              </a:solidFill>
              <a:ln cap="flat" cmpd="sng" w="25400">
                <a:solidFill>
                  <a:srgbClr val="0530B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0" name="Google Shape;3290;p48"/>
              <p:cNvSpPr txBox="1"/>
              <p:nvPr/>
            </p:nvSpPr>
            <p:spPr>
              <a:xfrm>
                <a:off x="617076" y="223742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1" name="Google Shape;3291;p48"/>
            <p:cNvGrpSpPr/>
            <p:nvPr/>
          </p:nvGrpSpPr>
          <p:grpSpPr>
            <a:xfrm>
              <a:off x="2678718" y="3265239"/>
              <a:ext cx="360000" cy="307777"/>
              <a:chOff x="617076" y="2221682"/>
              <a:chExt cx="360000" cy="307777"/>
            </a:xfrm>
          </p:grpSpPr>
          <p:sp>
            <p:nvSpPr>
              <p:cNvPr id="3292" name="Google Shape;3292;p4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3" name="Google Shape;3293;p4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4" name="Google Shape;3294;p48"/>
            <p:cNvGrpSpPr/>
            <p:nvPr/>
          </p:nvGrpSpPr>
          <p:grpSpPr>
            <a:xfrm>
              <a:off x="2951720" y="3265239"/>
              <a:ext cx="360000" cy="307777"/>
              <a:chOff x="617076" y="2221682"/>
              <a:chExt cx="360000" cy="307777"/>
            </a:xfrm>
          </p:grpSpPr>
          <p:sp>
            <p:nvSpPr>
              <p:cNvPr id="3295" name="Google Shape;3295;p4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6" name="Google Shape;3296;p4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7" name="Google Shape;3297;p48"/>
            <p:cNvGrpSpPr/>
            <p:nvPr/>
          </p:nvGrpSpPr>
          <p:grpSpPr>
            <a:xfrm>
              <a:off x="3209772" y="3272936"/>
              <a:ext cx="360000" cy="307777"/>
              <a:chOff x="617076" y="2221682"/>
              <a:chExt cx="360000" cy="307777"/>
            </a:xfrm>
          </p:grpSpPr>
          <p:sp>
            <p:nvSpPr>
              <p:cNvPr id="3298" name="Google Shape;3298;p4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9" name="Google Shape;3299;p4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0" name="Google Shape;3300;p48"/>
            <p:cNvGrpSpPr/>
            <p:nvPr/>
          </p:nvGrpSpPr>
          <p:grpSpPr>
            <a:xfrm>
              <a:off x="3346423" y="3071408"/>
              <a:ext cx="1369633" cy="926813"/>
              <a:chOff x="6298711" y="5519680"/>
              <a:chExt cx="1369633" cy="926813"/>
            </a:xfrm>
          </p:grpSpPr>
          <p:grpSp>
            <p:nvGrpSpPr>
              <p:cNvPr id="3301" name="Google Shape;3301;p48"/>
              <p:cNvGrpSpPr/>
              <p:nvPr/>
            </p:nvGrpSpPr>
            <p:grpSpPr>
              <a:xfrm>
                <a:off x="6993101" y="5726333"/>
                <a:ext cx="675243" cy="720160"/>
                <a:chOff x="5626430" y="5438301"/>
                <a:chExt cx="675243" cy="720160"/>
              </a:xfrm>
            </p:grpSpPr>
            <p:grpSp>
              <p:nvGrpSpPr>
                <p:cNvPr id="3302" name="Google Shape;3302;p48"/>
                <p:cNvGrpSpPr/>
                <p:nvPr/>
              </p:nvGrpSpPr>
              <p:grpSpPr>
                <a:xfrm>
                  <a:off x="5940152" y="5438301"/>
                  <a:ext cx="361521" cy="610319"/>
                  <a:chOff x="3263433" y="3176825"/>
                  <a:chExt cx="1416423" cy="1461837"/>
                </a:xfrm>
              </p:grpSpPr>
              <p:grpSp>
                <p:nvGrpSpPr>
                  <p:cNvPr id="3303" name="Google Shape;3303;p48"/>
                  <p:cNvGrpSpPr/>
                  <p:nvPr/>
                </p:nvGrpSpPr>
                <p:grpSpPr>
                  <a:xfrm>
                    <a:off x="3275856" y="3176825"/>
                    <a:ext cx="1404000" cy="1461837"/>
                    <a:chOff x="3275856" y="3176825"/>
                    <a:chExt cx="1584176" cy="1461837"/>
                  </a:xfrm>
                </p:grpSpPr>
                <p:sp>
                  <p:nvSpPr>
                    <p:cNvPr id="3304" name="Google Shape;3304;p48"/>
                    <p:cNvSpPr/>
                    <p:nvPr/>
                  </p:nvSpPr>
                  <p:spPr>
                    <a:xfrm>
                      <a:off x="3275856" y="3176825"/>
                      <a:ext cx="1584176" cy="1461837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305" name="Google Shape;3305;p48"/>
                    <p:cNvCxnSpPr/>
                    <p:nvPr/>
                  </p:nvCxnSpPr>
                  <p:spPr>
                    <a:xfrm>
                      <a:off x="3275856" y="429309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306" name="Google Shape;3306;p48"/>
                    <p:cNvCxnSpPr/>
                    <p:nvPr/>
                  </p:nvCxnSpPr>
                  <p:spPr>
                    <a:xfrm>
                      <a:off x="3275856" y="3933056"/>
                      <a:ext cx="1584176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3307" name="Google Shape;3307;p48"/>
                  <p:cNvSpPr txBox="1"/>
                  <p:nvPr/>
                </p:nvSpPr>
                <p:spPr>
                  <a:xfrm>
                    <a:off x="3263433" y="3213630"/>
                    <a:ext cx="1355240" cy="663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0" i="0" lang="fr-FR" sz="12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08" name="Google Shape;3308;p48"/>
                <p:cNvGrpSpPr/>
                <p:nvPr/>
              </p:nvGrpSpPr>
              <p:grpSpPr>
                <a:xfrm>
                  <a:off x="5626430" y="5972337"/>
                  <a:ext cx="425116" cy="186124"/>
                  <a:chOff x="1132986" y="5132314"/>
                  <a:chExt cx="486686" cy="236953"/>
                </a:xfrm>
              </p:grpSpPr>
              <p:cxnSp>
                <p:nvCxnSpPr>
                  <p:cNvPr id="3309" name="Google Shape;3309;p48"/>
                  <p:cNvCxnSpPr/>
                  <p:nvPr/>
                </p:nvCxnSpPr>
                <p:spPr>
                  <a:xfrm rot="10800000">
                    <a:off x="1259672" y="5132314"/>
                    <a:ext cx="36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C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3310" name="Google Shape;3310;p48"/>
                  <p:cNvGrpSpPr/>
                  <p:nvPr/>
                </p:nvGrpSpPr>
                <p:grpSpPr>
                  <a:xfrm>
                    <a:off x="1132986" y="5134778"/>
                    <a:ext cx="261136" cy="234489"/>
                    <a:chOff x="7445891" y="4850694"/>
                    <a:chExt cx="261136" cy="234489"/>
                  </a:xfrm>
                </p:grpSpPr>
                <p:cxnSp>
                  <p:nvCxnSpPr>
                    <p:cNvPr id="3311" name="Google Shape;3311;p48"/>
                    <p:cNvCxnSpPr/>
                    <p:nvPr/>
                  </p:nvCxnSpPr>
                  <p:spPr>
                    <a:xfrm rot="5400000">
                      <a:off x="7507626" y="4922694"/>
                      <a:ext cx="144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312" name="Google Shape;3312;p48"/>
                    <p:cNvCxnSpPr/>
                    <p:nvPr/>
                  </p:nvCxnSpPr>
                  <p:spPr>
                    <a:xfrm>
                      <a:off x="7491027" y="4997353"/>
                      <a:ext cx="216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313" name="Google Shape;3313;p48"/>
                    <p:cNvCxnSpPr/>
                    <p:nvPr/>
                  </p:nvCxnSpPr>
                  <p:spPr>
                    <a:xfrm rot="7380000">
                      <a:off x="7421302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314" name="Google Shape;3314;p48"/>
                    <p:cNvCxnSpPr/>
                    <p:nvPr/>
                  </p:nvCxnSpPr>
                  <p:spPr>
                    <a:xfrm rot="7380000">
                      <a:off x="761883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315" name="Google Shape;3315;p48"/>
                    <p:cNvCxnSpPr/>
                    <p:nvPr/>
                  </p:nvCxnSpPr>
                  <p:spPr>
                    <a:xfrm rot="7380000">
                      <a:off x="7480687" y="5039895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316" name="Google Shape;3316;p48"/>
                    <p:cNvCxnSpPr/>
                    <p:nvPr/>
                  </p:nvCxnSpPr>
                  <p:spPr>
                    <a:xfrm rot="7380000">
                      <a:off x="7546266" y="5039413"/>
                      <a:ext cx="108000" cy="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sp>
            <p:nvSpPr>
              <p:cNvPr id="3317" name="Google Shape;3317;p48"/>
              <p:cNvSpPr/>
              <p:nvPr/>
            </p:nvSpPr>
            <p:spPr>
              <a:xfrm>
                <a:off x="6627490" y="5768735"/>
                <a:ext cx="365523" cy="180545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18" name="Google Shape;3318;p48"/>
              <p:cNvCxnSpPr/>
              <p:nvPr/>
            </p:nvCxnSpPr>
            <p:spPr>
              <a:xfrm>
                <a:off x="6926698" y="5858965"/>
                <a:ext cx="384761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sp>
            <p:nvSpPr>
              <p:cNvPr id="3319" name="Google Shape;3319;p48"/>
              <p:cNvSpPr txBox="1"/>
              <p:nvPr/>
            </p:nvSpPr>
            <p:spPr>
              <a:xfrm>
                <a:off x="6298711" y="5519680"/>
                <a:ext cx="513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-FR" sz="12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nouv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0" name="Google Shape;3320;p48"/>
            <p:cNvGrpSpPr/>
            <p:nvPr/>
          </p:nvGrpSpPr>
          <p:grpSpPr>
            <a:xfrm>
              <a:off x="3742576" y="3671312"/>
              <a:ext cx="360000" cy="307777"/>
              <a:chOff x="617076" y="2221682"/>
              <a:chExt cx="360000" cy="307777"/>
            </a:xfrm>
          </p:grpSpPr>
          <p:sp>
            <p:nvSpPr>
              <p:cNvPr id="3321" name="Google Shape;3321;p4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2" name="Google Shape;3322;p48"/>
              <p:cNvSpPr txBox="1"/>
              <p:nvPr/>
            </p:nvSpPr>
            <p:spPr>
              <a:xfrm>
                <a:off x="617076" y="2221682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3" name="Google Shape;3323;p48"/>
            <p:cNvGrpSpPr/>
            <p:nvPr/>
          </p:nvGrpSpPr>
          <p:grpSpPr>
            <a:xfrm>
              <a:off x="4788104" y="2996952"/>
              <a:ext cx="360000" cy="307777"/>
              <a:chOff x="617076" y="2226437"/>
              <a:chExt cx="360000" cy="307777"/>
            </a:xfrm>
          </p:grpSpPr>
          <p:sp>
            <p:nvSpPr>
              <p:cNvPr id="3324" name="Google Shape;3324;p48"/>
              <p:cNvSpPr/>
              <p:nvPr/>
            </p:nvSpPr>
            <p:spPr>
              <a:xfrm>
                <a:off x="683568" y="2276872"/>
                <a:ext cx="216024" cy="216000"/>
              </a:xfrm>
              <a:prstGeom prst="ellipse">
                <a:avLst/>
              </a:prstGeom>
              <a:solidFill>
                <a:srgbClr val="C00000"/>
              </a:solidFill>
              <a:ln cap="flat" cmpd="sng" w="254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5" name="Google Shape;3325;p48"/>
              <p:cNvSpPr txBox="1"/>
              <p:nvPr/>
            </p:nvSpPr>
            <p:spPr>
              <a:xfrm>
                <a:off x="617076" y="2226437"/>
                <a:ext cx="36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fr-FR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6" name="Google Shape;3326;p48"/>
            <p:cNvGrpSpPr/>
            <p:nvPr/>
          </p:nvGrpSpPr>
          <p:grpSpPr>
            <a:xfrm>
              <a:off x="4013908" y="2735958"/>
              <a:ext cx="180000" cy="216000"/>
              <a:chOff x="3764922" y="4422146"/>
              <a:chExt cx="180000" cy="216000"/>
            </a:xfrm>
          </p:grpSpPr>
          <p:cxnSp>
            <p:nvCxnSpPr>
              <p:cNvPr id="3327" name="Google Shape;3327;p48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8" name="Google Shape;3328;p48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329" name="Google Shape;3329;p48"/>
            <p:cNvSpPr/>
            <p:nvPr/>
          </p:nvSpPr>
          <p:spPr>
            <a:xfrm>
              <a:off x="3652919" y="2555823"/>
              <a:ext cx="754505" cy="801974"/>
            </a:xfrm>
            <a:custGeom>
              <a:rect b="b" l="l" r="r" t="t"/>
              <a:pathLst>
                <a:path extrusionOk="0" h="801974" w="754505">
                  <a:moveTo>
                    <a:pt x="754505" y="127416"/>
                  </a:moveTo>
                  <a:cubicBezTo>
                    <a:pt x="382249" y="63708"/>
                    <a:pt x="9994" y="0"/>
                    <a:pt x="4997" y="112426"/>
                  </a:cubicBezTo>
                  <a:cubicBezTo>
                    <a:pt x="0" y="224852"/>
                    <a:pt x="362262" y="513413"/>
                    <a:pt x="724525" y="801974"/>
                  </a:cubicBezTo>
                </a:path>
              </a:pathLst>
            </a:custGeom>
            <a:noFill/>
            <a:ln cap="flat" cmpd="sng" w="19050">
              <a:solidFill>
                <a:srgbClr val="0530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0" name="Google Shape;3330;p48"/>
          <p:cNvGrpSpPr/>
          <p:nvPr/>
        </p:nvGrpSpPr>
        <p:grpSpPr>
          <a:xfrm>
            <a:off x="1187624" y="4293096"/>
            <a:ext cx="7272808" cy="2448272"/>
            <a:chOff x="1187624" y="4293096"/>
            <a:chExt cx="7272808" cy="2448272"/>
          </a:xfrm>
        </p:grpSpPr>
        <p:grpSp>
          <p:nvGrpSpPr>
            <p:cNvPr id="3331" name="Google Shape;3331;p48"/>
            <p:cNvGrpSpPr/>
            <p:nvPr/>
          </p:nvGrpSpPr>
          <p:grpSpPr>
            <a:xfrm>
              <a:off x="1187624" y="4293096"/>
              <a:ext cx="4176464" cy="2448272"/>
              <a:chOff x="467544" y="2636912"/>
              <a:chExt cx="4176464" cy="2448272"/>
            </a:xfrm>
          </p:grpSpPr>
          <p:sp>
            <p:nvSpPr>
              <p:cNvPr id="3332" name="Google Shape;3332;p48"/>
              <p:cNvSpPr/>
              <p:nvPr/>
            </p:nvSpPr>
            <p:spPr>
              <a:xfrm>
                <a:off x="467544" y="2636912"/>
                <a:ext cx="4176464" cy="2448272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3651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210"/>
                  <a:buFont typeface="Noto Sans Symbols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nouv = (cellule*)malloc(sizeof(cellule));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chemeClr val="hlink"/>
                  </a:buClr>
                  <a:buSzPts val="1210"/>
                  <a:buFont typeface="Noto Sans Symbols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nouv-&gt;val = 70;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nouv-&gt;suiv = NULL;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nouv-&gt;pred = L.queu;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L.queu -&gt; suiv = nouv;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L.queu = nouv;</a:t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grpSp>
            <p:nvGrpSpPr>
              <p:cNvPr id="3333" name="Google Shape;3333;p48"/>
              <p:cNvGrpSpPr/>
              <p:nvPr/>
            </p:nvGrpSpPr>
            <p:grpSpPr>
              <a:xfrm>
                <a:off x="534829" y="2689175"/>
                <a:ext cx="360000" cy="307777"/>
                <a:chOff x="617076" y="2221682"/>
                <a:chExt cx="360000" cy="307777"/>
              </a:xfrm>
            </p:grpSpPr>
            <p:sp>
              <p:nvSpPr>
                <p:cNvPr id="3334" name="Google Shape;3334;p48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5" name="Google Shape;3335;p48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36" name="Google Shape;3336;p48"/>
              <p:cNvGrpSpPr/>
              <p:nvPr/>
            </p:nvGrpSpPr>
            <p:grpSpPr>
              <a:xfrm>
                <a:off x="539552" y="3121223"/>
                <a:ext cx="360000" cy="307777"/>
                <a:chOff x="617076" y="2221682"/>
                <a:chExt cx="360000" cy="307777"/>
              </a:xfrm>
            </p:grpSpPr>
            <p:sp>
              <p:nvSpPr>
                <p:cNvPr id="3337" name="Google Shape;3337;p48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8" name="Google Shape;3338;p48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39" name="Google Shape;3339;p48"/>
              <p:cNvGrpSpPr/>
              <p:nvPr/>
            </p:nvGrpSpPr>
            <p:grpSpPr>
              <a:xfrm>
                <a:off x="539552" y="3481263"/>
                <a:ext cx="360000" cy="307777"/>
                <a:chOff x="617076" y="2221682"/>
                <a:chExt cx="360000" cy="307777"/>
              </a:xfrm>
            </p:grpSpPr>
            <p:sp>
              <p:nvSpPr>
                <p:cNvPr id="3340" name="Google Shape;3340;p48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1" name="Google Shape;3341;p48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42" name="Google Shape;3342;p48"/>
              <p:cNvGrpSpPr/>
              <p:nvPr/>
            </p:nvGrpSpPr>
            <p:grpSpPr>
              <a:xfrm>
                <a:off x="539552" y="3913311"/>
                <a:ext cx="360000" cy="307777"/>
                <a:chOff x="617076" y="2221682"/>
                <a:chExt cx="360000" cy="307777"/>
              </a:xfrm>
            </p:grpSpPr>
            <p:sp>
              <p:nvSpPr>
                <p:cNvPr id="3343" name="Google Shape;3343;p48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4" name="Google Shape;3344;p48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45" name="Google Shape;3345;p48"/>
              <p:cNvGrpSpPr/>
              <p:nvPr/>
            </p:nvGrpSpPr>
            <p:grpSpPr>
              <a:xfrm>
                <a:off x="539552" y="4293096"/>
                <a:ext cx="360000" cy="307777"/>
                <a:chOff x="617076" y="2221682"/>
                <a:chExt cx="360000" cy="307777"/>
              </a:xfrm>
            </p:grpSpPr>
            <p:sp>
              <p:nvSpPr>
                <p:cNvPr id="3346" name="Google Shape;3346;p48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7" name="Google Shape;3347;p48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48" name="Google Shape;3348;p48"/>
              <p:cNvGrpSpPr/>
              <p:nvPr/>
            </p:nvGrpSpPr>
            <p:grpSpPr>
              <a:xfrm>
                <a:off x="539552" y="4705399"/>
                <a:ext cx="360000" cy="307777"/>
                <a:chOff x="617076" y="2221682"/>
                <a:chExt cx="360000" cy="307777"/>
              </a:xfrm>
            </p:grpSpPr>
            <p:sp>
              <p:nvSpPr>
                <p:cNvPr id="3349" name="Google Shape;3349;p48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0" name="Google Shape;3350;p48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51" name="Google Shape;3351;p48"/>
            <p:cNvGrpSpPr/>
            <p:nvPr/>
          </p:nvGrpSpPr>
          <p:grpSpPr>
            <a:xfrm>
              <a:off x="1247950" y="6024230"/>
              <a:ext cx="2340000" cy="216000"/>
              <a:chOff x="3764922" y="4422146"/>
              <a:chExt cx="180000" cy="216000"/>
            </a:xfrm>
          </p:grpSpPr>
          <p:cxnSp>
            <p:nvCxnSpPr>
              <p:cNvPr id="3352" name="Google Shape;3352;p48"/>
              <p:cNvCxnSpPr/>
              <p:nvPr/>
            </p:nvCxnSpPr>
            <p:spPr>
              <a:xfrm>
                <a:off x="3764922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>
                    <a:alpha val="6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3" name="Google Shape;3353;p48"/>
              <p:cNvCxnSpPr/>
              <p:nvPr/>
            </p:nvCxnSpPr>
            <p:spPr>
              <a:xfrm flipH="1">
                <a:off x="3767817" y="4422146"/>
                <a:ext cx="177105" cy="21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530BB">
                    <a:alpha val="6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354" name="Google Shape;3354;p48"/>
            <p:cNvSpPr txBox="1"/>
            <p:nvPr/>
          </p:nvSpPr>
          <p:spPr>
            <a:xfrm>
              <a:off x="3635896" y="6001543"/>
              <a:ext cx="31683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0530BB"/>
                  </a:solidFill>
                  <a:latin typeface="Calibri"/>
                  <a:ea typeface="Calibri"/>
                  <a:cs typeface="Calibri"/>
                  <a:sym typeface="Calibri"/>
                </a:rPr>
                <a:t>BUG !!! Attention L.queu est NULL 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55" name="Google Shape;3355;p48"/>
            <p:cNvGrpSpPr/>
            <p:nvPr/>
          </p:nvGrpSpPr>
          <p:grpSpPr>
            <a:xfrm>
              <a:off x="6444432" y="5979260"/>
              <a:ext cx="2016000" cy="324000"/>
              <a:chOff x="6876256" y="6309320"/>
              <a:chExt cx="2016000" cy="324000"/>
            </a:xfrm>
          </p:grpSpPr>
          <p:sp>
            <p:nvSpPr>
              <p:cNvPr id="3356" name="Google Shape;3356;p48"/>
              <p:cNvSpPr/>
              <p:nvPr/>
            </p:nvSpPr>
            <p:spPr>
              <a:xfrm>
                <a:off x="6876256" y="6309320"/>
                <a:ext cx="2016000" cy="3240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3651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fr-FR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L.tete = nouv;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365125" marR="0" rtl="0" algn="l">
                  <a:lnSpc>
                    <a:spcPct val="100000"/>
                  </a:lnSpc>
                  <a:spcBef>
                    <a:spcPts val="22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grpSp>
            <p:nvGrpSpPr>
              <p:cNvPr id="3357" name="Google Shape;3357;p48"/>
              <p:cNvGrpSpPr/>
              <p:nvPr/>
            </p:nvGrpSpPr>
            <p:grpSpPr>
              <a:xfrm>
                <a:off x="6891286" y="6309320"/>
                <a:ext cx="360000" cy="307777"/>
                <a:chOff x="617076" y="2221682"/>
                <a:chExt cx="360000" cy="307777"/>
              </a:xfrm>
            </p:grpSpPr>
            <p:sp>
              <p:nvSpPr>
                <p:cNvPr id="3358" name="Google Shape;3358;p48"/>
                <p:cNvSpPr/>
                <p:nvPr/>
              </p:nvSpPr>
              <p:spPr>
                <a:xfrm>
                  <a:off x="683568" y="2276872"/>
                  <a:ext cx="216024" cy="216000"/>
                </a:xfrm>
                <a:prstGeom prst="ellipse">
                  <a:avLst/>
                </a:prstGeom>
                <a:solidFill>
                  <a:srgbClr val="0530BB"/>
                </a:solidFill>
                <a:ln cap="flat" cmpd="sng" w="25400">
                  <a:solidFill>
                    <a:srgbClr val="0530B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9" name="Google Shape;3359;p48"/>
                <p:cNvSpPr txBox="1"/>
                <p:nvPr/>
              </p:nvSpPr>
              <p:spPr>
                <a:xfrm>
                  <a:off x="617076" y="2221682"/>
                  <a:ext cx="36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fr-FR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360" name="Google Shape;3360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26</a:t>
            </a:r>
            <a:endParaRPr/>
          </a:p>
        </p:txBody>
      </p:sp>
      <p:sp>
        <p:nvSpPr>
          <p:cNvPr id="3361" name="Google Shape;3361;p48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6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Google Shape;3367;p49"/>
          <p:cNvSpPr txBox="1"/>
          <p:nvPr>
            <p:ph idx="1" type="body"/>
          </p:nvPr>
        </p:nvSpPr>
        <p:spPr>
          <a:xfrm>
            <a:off x="251520" y="1754884"/>
            <a:ext cx="8568952" cy="52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Fonction</a:t>
            </a:r>
            <a:r>
              <a:rPr b="1" lang="fr-FR" sz="2600"/>
              <a:t> </a:t>
            </a:r>
            <a:r>
              <a:rPr b="1" lang="fr-FR" sz="2400"/>
              <a:t>:</a:t>
            </a:r>
            <a:endParaRPr sz="2400"/>
          </a:p>
        </p:txBody>
      </p:sp>
      <p:sp>
        <p:nvSpPr>
          <p:cNvPr id="3368" name="Google Shape;3368;p49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369" name="Google Shape;33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0" name="Google Shape;3370;p49"/>
          <p:cNvSpPr/>
          <p:nvPr/>
        </p:nvSpPr>
        <p:spPr>
          <a:xfrm>
            <a:off x="2326736" y="1789296"/>
            <a:ext cx="4608512" cy="468052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LDC Inserer_queue_LDC (LDC L, int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cellule* 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nouv = (cellule*)malloc(sizeof(cellule));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if(!nouv)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printf("Espace memoire insuffisant\n");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nouv-&gt;val =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nouv-&gt;suiv = 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nouv-&gt;pred = L.queu;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if(!listeDC_vide(L))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L.queu -&gt; suiv = 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else </a:t>
            </a:r>
            <a:r>
              <a:rPr b="0" i="0" lang="fr-FR" sz="1300" u="none" cap="none" strike="noStrike">
                <a:solidFill>
                  <a:srgbClr val="136B30"/>
                </a:solidFill>
                <a:latin typeface="Courier New"/>
                <a:ea typeface="Courier New"/>
                <a:cs typeface="Courier New"/>
                <a:sym typeface="Courier New"/>
              </a:rPr>
              <a:t>// liste vide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L.tete = 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L.queu = 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1" name="Google Shape;3371;p49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en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2" name="Google Shape;3372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400">
                <a:solidFill>
                  <a:schemeClr val="dk1"/>
                </a:solidFill>
              </a:rPr>
              <a:t>27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628650" y="1890752"/>
            <a:ext cx="8191822" cy="434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/>
              <a:t>Limites des listes simplement chaînées : </a:t>
            </a:r>
            <a:endParaRPr b="1" sz="2400"/>
          </a:p>
          <a:p>
            <a:pPr indent="-228600" lvl="2" marL="533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Parcours à sens unique</a:t>
            </a:r>
            <a:endParaRPr/>
          </a:p>
          <a:p>
            <a:pPr indent="-228600" lvl="2" marL="533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Opérations de suppression / insertion avant un élément donné nécessitent le parcours de la liste depuis le premier élement par un autre pointeur [O(n)].</a:t>
            </a:r>
            <a:endParaRPr/>
          </a:p>
          <a:p>
            <a:pPr indent="-342900" lvl="0" marL="4000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 sz="2800"/>
              <a:t>		</a:t>
            </a:r>
            <a:endParaRPr/>
          </a:p>
          <a:p>
            <a:pPr indent="-342900" lvl="0" marL="4000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 sz="2800"/>
              <a:t>		Solution : </a:t>
            </a:r>
            <a:r>
              <a:rPr b="1" lang="fr-FR" sz="2800">
                <a:solidFill>
                  <a:srgbClr val="C00000"/>
                </a:solidFill>
              </a:rPr>
              <a:t>les listes doublement chaînées – LDC </a:t>
            </a:r>
            <a:endParaRPr/>
          </a:p>
          <a:p>
            <a:pPr indent="-342900" lvl="0" marL="4000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fr-FR" sz="2800">
                <a:solidFill>
                  <a:srgbClr val="C00000"/>
                </a:solidFill>
              </a:rPr>
              <a:t> </a:t>
            </a:r>
            <a:endParaRPr sz="2800">
              <a:solidFill>
                <a:srgbClr val="C00000"/>
              </a:solidFill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>
            <a:off x="1115616" y="4955916"/>
            <a:ext cx="432000" cy="0"/>
          </a:xfrm>
          <a:prstGeom prst="straightConnector1">
            <a:avLst/>
          </a:prstGeom>
          <a:noFill/>
          <a:ln cap="flat" cmpd="sng" w="730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323528" y="1556792"/>
            <a:ext cx="8424936" cy="5085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2" marL="357188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600"/>
              <a:t>Cas réels d’utilisation : </a:t>
            </a:r>
            <a:endParaRPr b="1" sz="2200"/>
          </a:p>
          <a:p>
            <a:pPr indent="-228600" lvl="2" marL="533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Planificateur de processus – </a:t>
            </a:r>
            <a:r>
              <a:rPr i="1" lang="fr-FR"/>
              <a:t>Thread scheduler</a:t>
            </a:r>
            <a:r>
              <a:rPr lang="fr-FR"/>
              <a:t> dans un système d’exploitation : garde une Liste Doublement Chaînée de tous les processus présents et doit attribuer à tour de rôle à chaque processus une petite durée de temps d’exécution en CPU</a:t>
            </a:r>
            <a:endParaRPr/>
          </a:p>
          <a:p>
            <a:pPr indent="-228600" lvl="2" marL="533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Mémoire cache d’un navigateur : permet de cliquer sur les boutons </a:t>
            </a:r>
            <a:r>
              <a:rPr i="1" lang="fr-FR"/>
              <a:t>Précédent</a:t>
            </a:r>
            <a:r>
              <a:rPr lang="fr-FR"/>
              <a:t> (LDC d’URLs)</a:t>
            </a:r>
            <a:endParaRPr/>
          </a:p>
          <a:p>
            <a:pPr indent="-228600" lvl="2" marL="533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Fonctionnalités </a:t>
            </a:r>
            <a:r>
              <a:rPr i="1" lang="fr-FR"/>
              <a:t>Annuler/Restaurer</a:t>
            </a:r>
            <a:r>
              <a:rPr lang="fr-FR"/>
              <a:t> dans les applications telles que Photoshop ou Word … (LDC d’états)</a:t>
            </a:r>
            <a:endParaRPr/>
          </a:p>
          <a:p>
            <a:pPr indent="-228600" lvl="2" marL="533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Fonctionnalité </a:t>
            </a:r>
            <a:r>
              <a:rPr i="1" lang="fr-FR"/>
              <a:t>Favoris</a:t>
            </a:r>
            <a:r>
              <a:rPr lang="fr-FR"/>
              <a:t> – </a:t>
            </a:r>
            <a:r>
              <a:rPr i="1" lang="fr-FR"/>
              <a:t>Most Recently Used (MRU)</a:t>
            </a:r>
            <a:r>
              <a:rPr lang="fr-FR"/>
              <a:t> (LDC de noms de fichiers)</a:t>
            </a:r>
            <a:endParaRPr/>
          </a:p>
          <a:p>
            <a:pPr indent="-228600" lvl="2" marL="533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Lecteur de musique, Visionneuse d’images avec boutons </a:t>
            </a:r>
            <a:r>
              <a:rPr i="1" lang="fr-FR"/>
              <a:t>Précédent</a:t>
            </a:r>
            <a:r>
              <a:rPr lang="fr-FR"/>
              <a:t> et </a:t>
            </a:r>
            <a:r>
              <a:rPr i="1" lang="fr-FR"/>
              <a:t>Suivant</a:t>
            </a:r>
            <a:endParaRPr/>
          </a:p>
          <a:p>
            <a:pPr indent="-228600" lvl="2" marL="533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Représentation d’un jeu de cartes</a:t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628650" y="1890752"/>
            <a:ext cx="7931224" cy="218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800"/>
              <a:t>Une </a:t>
            </a:r>
            <a:r>
              <a:rPr b="1" lang="fr-FR" sz="2800"/>
              <a:t>liste doublement chaînée ou LDC </a:t>
            </a:r>
            <a:r>
              <a:rPr lang="fr-FR" sz="2800"/>
              <a:t>est une liste chaînée </a:t>
            </a:r>
            <a:r>
              <a:rPr b="1" lang="fr-FR" sz="2800"/>
              <a:t>bidirectionnelle</a:t>
            </a:r>
            <a:r>
              <a:rPr lang="fr-FR" sz="2800"/>
              <a:t>, qui peut être parcourue dans les</a:t>
            </a:r>
            <a:r>
              <a:rPr b="1" lang="fr-FR" sz="2800"/>
              <a:t> deux sens</a:t>
            </a:r>
            <a:r>
              <a:rPr lang="fr-FR" sz="2800"/>
              <a:t>, de successeur en successeur ou de prédécesseur en prédécesseur.</a:t>
            </a:r>
            <a:endParaRPr sz="2800"/>
          </a:p>
          <a:p>
            <a:pPr indent="-342900" lvl="0" marL="4000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54" name="Google Shape;154;p7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7"/>
          <p:cNvGrpSpPr/>
          <p:nvPr/>
        </p:nvGrpSpPr>
        <p:grpSpPr>
          <a:xfrm>
            <a:off x="1331640" y="4530690"/>
            <a:ext cx="6554638" cy="482486"/>
            <a:chOff x="1331640" y="4384154"/>
            <a:chExt cx="6554638" cy="482486"/>
          </a:xfrm>
        </p:grpSpPr>
        <p:sp>
          <p:nvSpPr>
            <p:cNvPr id="157" name="Google Shape;157;p7"/>
            <p:cNvSpPr/>
            <p:nvPr/>
          </p:nvSpPr>
          <p:spPr>
            <a:xfrm>
              <a:off x="1331640" y="4384154"/>
              <a:ext cx="792088" cy="468000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2767608" y="4398640"/>
              <a:ext cx="792088" cy="4680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4207768" y="4384154"/>
              <a:ext cx="792088" cy="46800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666978" y="4384154"/>
              <a:ext cx="792088" cy="468000"/>
            </a:xfrm>
            <a:prstGeom prst="roundRect">
              <a:avLst>
                <a:gd fmla="val 16667" name="adj"/>
              </a:avLst>
            </a:prstGeom>
            <a:solidFill>
              <a:srgbClr val="FF3399"/>
            </a:solidFill>
            <a:ln cap="flat" cmpd="sng" w="25400">
              <a:solidFill>
                <a:srgbClr val="FF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7094190" y="4388346"/>
              <a:ext cx="792088" cy="468000"/>
            </a:xfrm>
            <a:prstGeom prst="roundRect">
              <a:avLst>
                <a:gd fmla="val 16667" name="adj"/>
              </a:avLst>
            </a:prstGeom>
            <a:solidFill>
              <a:srgbClr val="0070C0"/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2" name="Google Shape;162;p7"/>
            <p:cNvCxnSpPr/>
            <p:nvPr/>
          </p:nvCxnSpPr>
          <p:spPr>
            <a:xfrm>
              <a:off x="2229644" y="4553322"/>
              <a:ext cx="468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3" name="Google Shape;163;p7"/>
            <p:cNvCxnSpPr/>
            <p:nvPr/>
          </p:nvCxnSpPr>
          <p:spPr>
            <a:xfrm rot="10800000">
              <a:off x="2214786" y="4743822"/>
              <a:ext cx="468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4" name="Google Shape;164;p7"/>
            <p:cNvCxnSpPr/>
            <p:nvPr/>
          </p:nvCxnSpPr>
          <p:spPr>
            <a:xfrm>
              <a:off x="3671952" y="4562078"/>
              <a:ext cx="468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5" name="Google Shape;165;p7"/>
            <p:cNvCxnSpPr/>
            <p:nvPr/>
          </p:nvCxnSpPr>
          <p:spPr>
            <a:xfrm rot="10800000">
              <a:off x="3657094" y="4752578"/>
              <a:ext cx="468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5129014" y="4562078"/>
              <a:ext cx="468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7" name="Google Shape;167;p7"/>
            <p:cNvCxnSpPr/>
            <p:nvPr/>
          </p:nvCxnSpPr>
          <p:spPr>
            <a:xfrm rot="10800000">
              <a:off x="5114156" y="4752578"/>
              <a:ext cx="468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8" name="Google Shape;168;p7"/>
            <p:cNvCxnSpPr/>
            <p:nvPr/>
          </p:nvCxnSpPr>
          <p:spPr>
            <a:xfrm>
              <a:off x="6571322" y="4562078"/>
              <a:ext cx="468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69" name="Google Shape;169;p7"/>
            <p:cNvCxnSpPr/>
            <p:nvPr/>
          </p:nvCxnSpPr>
          <p:spPr>
            <a:xfrm rot="10800000">
              <a:off x="6556464" y="4752578"/>
              <a:ext cx="468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170" name="Google Shape;17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/>
          <p:nvPr>
            <p:ph idx="1" type="body"/>
          </p:nvPr>
        </p:nvSpPr>
        <p:spPr>
          <a:xfrm>
            <a:off x="251520" y="1844824"/>
            <a:ext cx="8568952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1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600"/>
              <a:t>Points communs :</a:t>
            </a:r>
            <a:endParaRPr b="1" sz="2600"/>
          </a:p>
          <a:p>
            <a:pPr indent="-228600" lvl="2" marL="533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Structures permettant de stocker une collection de données de même type.</a:t>
            </a:r>
            <a:endParaRPr/>
          </a:p>
          <a:p>
            <a:pPr indent="-228600" lvl="2" marL="533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 L’espace mémoire utilisé n’est pas contigu. </a:t>
            </a:r>
            <a:endParaRPr/>
          </a:p>
          <a:p>
            <a:pPr indent="-228600" lvl="2" marL="533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La taille est inconnue à l’avance.</a:t>
            </a:r>
            <a:endParaRPr/>
          </a:p>
          <a:p>
            <a:pPr indent="-228600" lvl="2" marL="533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Une liste doublement chaînée est constituée de cellules qui sont liées entre elles par des pointeurs.</a:t>
            </a:r>
            <a:endParaRPr/>
          </a:p>
          <a:p>
            <a:pPr indent="-228600" lvl="2" marL="533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Pour accéder à un élément quelconque d’une liste, il faut parcourir la liste jusqu’à cet élément.</a:t>
            </a:r>
            <a:endParaRPr/>
          </a:p>
          <a:p>
            <a:pPr indent="-285750" lvl="1" marL="28575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600"/>
              <a:t>Différences :</a:t>
            </a:r>
            <a:endParaRPr/>
          </a:p>
          <a:p>
            <a:pPr indent="-228600" lvl="2" marL="533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On peut accéder directement au premier et dernier élément.</a:t>
            </a:r>
            <a:endParaRPr/>
          </a:p>
          <a:p>
            <a:pPr indent="-228600" lvl="2" marL="533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On peut parcourir la liste dans les 2 sens (on peut donc revenir en arrière).</a:t>
            </a:r>
            <a:endParaRPr sz="2400"/>
          </a:p>
          <a:p>
            <a:pPr indent="-144780" lvl="1" marL="74295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144780" lvl="1" marL="74295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180" name="Google Shape;180;p8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8"/>
          <p:cNvGrpSpPr/>
          <p:nvPr/>
        </p:nvGrpSpPr>
        <p:grpSpPr>
          <a:xfrm>
            <a:off x="2411760" y="997893"/>
            <a:ext cx="6734860" cy="630907"/>
            <a:chOff x="2411760" y="868735"/>
            <a:chExt cx="6734860" cy="630907"/>
          </a:xfrm>
        </p:grpSpPr>
        <p:sp>
          <p:nvSpPr>
            <p:cNvPr id="182" name="Google Shape;182;p8"/>
            <p:cNvSpPr txBox="1"/>
            <p:nvPr/>
          </p:nvSpPr>
          <p:spPr>
            <a:xfrm>
              <a:off x="2411760" y="868735"/>
              <a:ext cx="6624736" cy="630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0000"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1" i="0" lang="fr-FR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Doublement chaînée VS. Simplement chaînée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8"/>
            <p:cNvCxnSpPr/>
            <p:nvPr/>
          </p:nvCxnSpPr>
          <p:spPr>
            <a:xfrm>
              <a:off x="2738620" y="1374676"/>
              <a:ext cx="6408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4" name="Google Shape;18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251520" y="1844824"/>
            <a:ext cx="8568952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fr-FR" sz="2800"/>
              <a:t>Une LDC est composée d'un </a:t>
            </a:r>
            <a:r>
              <a:rPr lang="fr-FR" sz="2600"/>
              <a:t>ensemble de </a:t>
            </a:r>
            <a:r>
              <a:rPr b="1" lang="fr-FR" sz="2600"/>
              <a:t>cellules </a:t>
            </a:r>
            <a:r>
              <a:rPr lang="fr-FR" sz="2600"/>
              <a:t>constituées chacune de trois champs : </a:t>
            </a:r>
            <a:endParaRPr/>
          </a:p>
          <a:p>
            <a:pPr indent="-228600" lvl="2" marL="800100" rtl="0" algn="just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Un champ de </a:t>
            </a:r>
            <a:r>
              <a:rPr lang="fr-FR">
                <a:solidFill>
                  <a:srgbClr val="C00000"/>
                </a:solidFill>
              </a:rPr>
              <a:t>données</a:t>
            </a:r>
            <a:r>
              <a:rPr lang="fr-FR"/>
              <a:t>  </a:t>
            </a:r>
            <a:endParaRPr/>
          </a:p>
          <a:p>
            <a:pPr indent="-228600" lvl="2" marL="80010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Un </a:t>
            </a:r>
            <a:r>
              <a:rPr lang="fr-FR">
                <a:solidFill>
                  <a:srgbClr val="C00000"/>
                </a:solidFill>
              </a:rPr>
              <a:t>pointeur</a:t>
            </a:r>
            <a:r>
              <a:rPr lang="fr-FR"/>
              <a:t> vers la cellule </a:t>
            </a:r>
            <a:r>
              <a:rPr lang="fr-FR">
                <a:solidFill>
                  <a:srgbClr val="C00000"/>
                </a:solidFill>
              </a:rPr>
              <a:t>suivante</a:t>
            </a:r>
            <a:r>
              <a:rPr lang="fr-FR"/>
              <a:t> </a:t>
            </a:r>
            <a:endParaRPr/>
          </a:p>
          <a:p>
            <a:pPr indent="-228600" lvl="2" marL="80010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Un </a:t>
            </a:r>
            <a:r>
              <a:rPr lang="fr-FR">
                <a:solidFill>
                  <a:srgbClr val="C00000"/>
                </a:solidFill>
              </a:rPr>
              <a:t>pointeur</a:t>
            </a:r>
            <a:r>
              <a:rPr lang="fr-FR"/>
              <a:t> vers la cellule </a:t>
            </a:r>
            <a:r>
              <a:rPr lang="fr-FR">
                <a:solidFill>
                  <a:srgbClr val="C00000"/>
                </a:solidFill>
              </a:rPr>
              <a:t>précédente</a:t>
            </a:r>
            <a:endParaRPr/>
          </a:p>
          <a:p>
            <a:pPr indent="-457200" lvl="1" marL="704850" rtl="0" algn="just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b="1" lang="fr-FR" sz="2600"/>
              <a:t>Une LDC est représentée par deux pointeurs </a:t>
            </a:r>
            <a:r>
              <a:rPr lang="fr-FR" sz="2600"/>
              <a:t>sur les cellules situées aux extrémités :</a:t>
            </a:r>
            <a:endParaRPr sz="2600"/>
          </a:p>
          <a:p>
            <a:pPr indent="-228600" lvl="2" marL="80010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Un pointeur vers la </a:t>
            </a:r>
            <a:r>
              <a:rPr lang="fr-FR">
                <a:solidFill>
                  <a:srgbClr val="C00000"/>
                </a:solidFill>
              </a:rPr>
              <a:t>1</a:t>
            </a:r>
            <a:r>
              <a:rPr baseline="30000" lang="fr-FR">
                <a:solidFill>
                  <a:srgbClr val="C00000"/>
                </a:solidFill>
              </a:rPr>
              <a:t>ère</a:t>
            </a:r>
            <a:r>
              <a:rPr lang="fr-FR">
                <a:solidFill>
                  <a:srgbClr val="C00000"/>
                </a:solidFill>
              </a:rPr>
              <a:t> cellule </a:t>
            </a:r>
            <a:r>
              <a:rPr lang="fr-FR"/>
              <a:t>de la LDC</a:t>
            </a:r>
            <a:endParaRPr/>
          </a:p>
          <a:p>
            <a:pPr indent="-228600" lvl="2" marL="80010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Un pointeur vers la </a:t>
            </a:r>
            <a:r>
              <a:rPr lang="fr-FR">
                <a:solidFill>
                  <a:srgbClr val="C00000"/>
                </a:solidFill>
              </a:rPr>
              <a:t>dernière cellule </a:t>
            </a:r>
            <a:r>
              <a:rPr lang="fr-FR"/>
              <a:t>de la LDC</a:t>
            </a:r>
            <a:endParaRPr/>
          </a:p>
          <a:p>
            <a:pPr indent="-144780" lvl="1" marL="74295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144780" lvl="1" marL="74295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144780" lvl="1" marL="74295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144780" lvl="1" marL="74295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144780" lvl="1" marL="74295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grpSp>
        <p:nvGrpSpPr>
          <p:cNvPr id="193" name="Google Shape;193;p9"/>
          <p:cNvGrpSpPr/>
          <p:nvPr/>
        </p:nvGrpSpPr>
        <p:grpSpPr>
          <a:xfrm>
            <a:off x="5565254" y="2958988"/>
            <a:ext cx="3498676" cy="1224000"/>
            <a:chOff x="1207072" y="3176825"/>
            <a:chExt cx="5323206" cy="1461837"/>
          </a:xfrm>
        </p:grpSpPr>
        <p:grpSp>
          <p:nvGrpSpPr>
            <p:cNvPr id="194" name="Google Shape;194;p9"/>
            <p:cNvGrpSpPr/>
            <p:nvPr/>
          </p:nvGrpSpPr>
          <p:grpSpPr>
            <a:xfrm>
              <a:off x="3275856" y="3176825"/>
              <a:ext cx="1408012" cy="1461837"/>
              <a:chOff x="3275856" y="3176825"/>
              <a:chExt cx="1408012" cy="1461837"/>
            </a:xfrm>
          </p:grpSpPr>
          <p:grpSp>
            <p:nvGrpSpPr>
              <p:cNvPr id="195" name="Google Shape;195;p9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196" name="Google Shape;196;p9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97" name="Google Shape;197;p9"/>
                <p:cNvCxnSpPr/>
                <p:nvPr/>
              </p:nvCxnSpPr>
              <p:spPr>
                <a:xfrm>
                  <a:off x="3275856" y="429309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8" name="Google Shape;198;p9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3660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99" name="Google Shape;199;p9"/>
              <p:cNvSpPr txBox="1"/>
              <p:nvPr/>
            </p:nvSpPr>
            <p:spPr>
              <a:xfrm>
                <a:off x="3328628" y="3356992"/>
                <a:ext cx="1355240" cy="367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Données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0" name="Google Shape;200;p9"/>
            <p:cNvCxnSpPr/>
            <p:nvPr/>
          </p:nvCxnSpPr>
          <p:spPr>
            <a:xfrm>
              <a:off x="4438650" y="4110980"/>
              <a:ext cx="900000" cy="0"/>
            </a:xfrm>
            <a:prstGeom prst="straightConnector1">
              <a:avLst/>
            </a:prstGeom>
            <a:noFill/>
            <a:ln cap="flat" cmpd="sng" w="19050">
              <a:solidFill>
                <a:srgbClr val="366092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01" name="Google Shape;201;p9"/>
            <p:cNvCxnSpPr/>
            <p:nvPr/>
          </p:nvCxnSpPr>
          <p:spPr>
            <a:xfrm rot="10800000">
              <a:off x="2627888" y="4437112"/>
              <a:ext cx="900000" cy="0"/>
            </a:xfrm>
            <a:prstGeom prst="straightConnector1">
              <a:avLst/>
            </a:prstGeom>
            <a:noFill/>
            <a:ln cap="flat" cmpd="sng" w="19050">
              <a:solidFill>
                <a:srgbClr val="366092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202" name="Google Shape;202;p9"/>
            <p:cNvSpPr txBox="1"/>
            <p:nvPr/>
          </p:nvSpPr>
          <p:spPr>
            <a:xfrm>
              <a:off x="1207072" y="4221088"/>
              <a:ext cx="1440161" cy="367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Précédent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 txBox="1"/>
            <p:nvPr/>
          </p:nvSpPr>
          <p:spPr>
            <a:xfrm>
              <a:off x="5306142" y="3892987"/>
              <a:ext cx="1224136" cy="367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Suivant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9"/>
          <p:cNvGrpSpPr/>
          <p:nvPr/>
        </p:nvGrpSpPr>
        <p:grpSpPr>
          <a:xfrm>
            <a:off x="5853286" y="5502374"/>
            <a:ext cx="3204000" cy="576064"/>
            <a:chOff x="1575475" y="3950683"/>
            <a:chExt cx="4902243" cy="688001"/>
          </a:xfrm>
        </p:grpSpPr>
        <p:grpSp>
          <p:nvGrpSpPr>
            <p:cNvPr id="205" name="Google Shape;205;p9"/>
            <p:cNvGrpSpPr/>
            <p:nvPr/>
          </p:nvGrpSpPr>
          <p:grpSpPr>
            <a:xfrm>
              <a:off x="3275856" y="3950759"/>
              <a:ext cx="1404001" cy="687925"/>
              <a:chOff x="3275856" y="3950759"/>
              <a:chExt cx="1584176" cy="687925"/>
            </a:xfrm>
          </p:grpSpPr>
          <p:sp>
            <p:nvSpPr>
              <p:cNvPr id="206" name="Google Shape;206;p9"/>
              <p:cNvSpPr/>
              <p:nvPr/>
            </p:nvSpPr>
            <p:spPr>
              <a:xfrm>
                <a:off x="3275856" y="3950759"/>
                <a:ext cx="1584176" cy="687925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3660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7" name="Google Shape;207;p9"/>
              <p:cNvCxnSpPr/>
              <p:nvPr/>
            </p:nvCxnSpPr>
            <p:spPr>
              <a:xfrm>
                <a:off x="3275856" y="4293096"/>
                <a:ext cx="1584176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6609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08" name="Google Shape;208;p9"/>
            <p:cNvCxnSpPr/>
            <p:nvPr/>
          </p:nvCxnSpPr>
          <p:spPr>
            <a:xfrm>
              <a:off x="4438650" y="4452341"/>
              <a:ext cx="900000" cy="0"/>
            </a:xfrm>
            <a:prstGeom prst="straightConnector1">
              <a:avLst/>
            </a:prstGeom>
            <a:noFill/>
            <a:ln cap="flat" cmpd="sng" w="19050">
              <a:solidFill>
                <a:srgbClr val="366092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09" name="Google Shape;209;p9"/>
            <p:cNvCxnSpPr/>
            <p:nvPr/>
          </p:nvCxnSpPr>
          <p:spPr>
            <a:xfrm rot="10800000">
              <a:off x="2627888" y="4166709"/>
              <a:ext cx="900000" cy="0"/>
            </a:xfrm>
            <a:prstGeom prst="straightConnector1">
              <a:avLst/>
            </a:prstGeom>
            <a:noFill/>
            <a:ln cap="flat" cmpd="sng" w="19050">
              <a:solidFill>
                <a:srgbClr val="366092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210" name="Google Shape;210;p9"/>
            <p:cNvSpPr txBox="1"/>
            <p:nvPr/>
          </p:nvSpPr>
          <p:spPr>
            <a:xfrm>
              <a:off x="1575475" y="3950683"/>
              <a:ext cx="1440161" cy="367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tête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5253583" y="4234348"/>
              <a:ext cx="1224135" cy="367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9"/>
          <p:cNvSpPr txBox="1"/>
          <p:nvPr/>
        </p:nvSpPr>
        <p:spPr>
          <a:xfrm>
            <a:off x="1979712" y="169590"/>
            <a:ext cx="66247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9"/>
          <p:cNvGrpSpPr/>
          <p:nvPr/>
        </p:nvGrpSpPr>
        <p:grpSpPr>
          <a:xfrm>
            <a:off x="2411760" y="997893"/>
            <a:ext cx="6732560" cy="630907"/>
            <a:chOff x="2411760" y="868735"/>
            <a:chExt cx="6732560" cy="630907"/>
          </a:xfrm>
        </p:grpSpPr>
        <p:sp>
          <p:nvSpPr>
            <p:cNvPr id="214" name="Google Shape;214;p9"/>
            <p:cNvSpPr txBox="1"/>
            <p:nvPr/>
          </p:nvSpPr>
          <p:spPr>
            <a:xfrm>
              <a:off x="2411760" y="868735"/>
              <a:ext cx="6624736" cy="630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1" i="0" lang="fr-FR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Structure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p9"/>
            <p:cNvCxnSpPr/>
            <p:nvPr/>
          </p:nvCxnSpPr>
          <p:spPr>
            <a:xfrm>
              <a:off x="7452320" y="1374676"/>
              <a:ext cx="1692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6" name="Google Shape;2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</a:rPr>
              <a:t>‹#›</a:t>
            </a:fld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2015-06-30T10:37:29Z</dcterms:created>
  <dc:creator>hind</dc:creator>
</cp:coreProperties>
</file>