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85" r:id="rId3"/>
    <p:sldId id="324" r:id="rId4"/>
    <p:sldId id="343" r:id="rId5"/>
    <p:sldId id="344" r:id="rId6"/>
    <p:sldId id="345" r:id="rId7"/>
    <p:sldId id="346" r:id="rId8"/>
    <p:sldId id="347" r:id="rId9"/>
    <p:sldId id="348" r:id="rId10"/>
    <p:sldId id="351" r:id="rId11"/>
    <p:sldId id="349" r:id="rId12"/>
    <p:sldId id="350" r:id="rId13"/>
    <p:sldId id="352" r:id="rId14"/>
    <p:sldId id="35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A4A"/>
    <a:srgbClr val="4CAE97"/>
    <a:srgbClr val="2C293A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6FC536-F482-459A-8659-791A76177946}">
  <a:tblStyle styleId="{A46FC536-F482-459A-8659-791A761779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3E5101-33BB-44C0-800B-73CA2556AA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4" d="100"/>
          <a:sy n="154" d="100"/>
        </p:scale>
        <p:origin x="38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2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224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155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02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8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162573e21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162573e21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3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39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5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66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991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446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51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506D6-39B0-ABC0-2C8A-AEA4DF92E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425" y="-2050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5F4BF6-903A-8349-7850-0E5444042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42515-0268-CCEE-8D82-77ACB0E44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425" y="-1034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CAE085-2DD1-04F2-819D-9788EACA9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C5FFC-0145-A2D7-2620-88C610906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10C4B-227E-A11F-A985-A1ACC491C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A142-0292-4B9A-84D6-D8BA9FC2CD58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2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jetbrains.com/log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 Orientée Objet &amp; Programmation JAVA</a:t>
            </a:r>
            <a:endParaRPr lang="en-GB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6" cy="3907562"/>
            <a:chOff x="5" y="747463"/>
            <a:chExt cx="2377906" cy="3907562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23" y="1064173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ack and white logo with red text&#10;&#10;Description automatically generated">
            <a:extLst>
              <a:ext uri="{FF2B5EF4-FFF2-40B4-BE49-F238E27FC236}">
                <a16:creationId xmlns:a16="http://schemas.microsoft.com/office/drawing/2014/main" id="{717EDB84-307C-58C4-F4EE-893E445E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158" y="61983"/>
            <a:ext cx="2276861" cy="1018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D15E8-D172-189E-17A5-23B2CCDFC9B5}"/>
              </a:ext>
            </a:extLst>
          </p:cNvPr>
          <p:cNvSpPr txBox="1"/>
          <p:nvPr/>
        </p:nvSpPr>
        <p:spPr>
          <a:xfrm>
            <a:off x="2958682" y="3518815"/>
            <a:ext cx="557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D4A4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0F452-10B6-E72E-5299-6540BE860B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bg1"/>
                </a:solidFill>
              </a:rPr>
              <a:t>Configuration de l’IDE (</a:t>
            </a:r>
            <a:r>
              <a:rPr lang="fr-FR" sz="2400" dirty="0" err="1">
                <a:solidFill>
                  <a:schemeClr val="bg1"/>
                </a:solidFill>
              </a:rPr>
              <a:t>IntelliJ</a:t>
            </a:r>
            <a:r>
              <a:rPr lang="fr-FR" sz="2400" dirty="0">
                <a:solidFill>
                  <a:schemeClr val="bg1"/>
                </a:solidFill>
              </a:rPr>
              <a:t> IDEA)</a:t>
            </a: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3283349" cy="316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Authentifiez-vous avec le compte </a:t>
            </a:r>
            <a:r>
              <a:rPr lang="fr-FR" b="1" dirty="0" err="1"/>
              <a:t>JetBrains</a:t>
            </a:r>
            <a:r>
              <a:rPr lang="fr-FR" dirty="0"/>
              <a:t> que vous venez de créer pour obtenir votre licence</a:t>
            </a:r>
            <a:endParaRPr lang="fr-FR" b="1" dirty="0"/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-523" r="-329"/>
          <a:stretch/>
        </p:blipFill>
        <p:spPr bwMode="auto">
          <a:xfrm>
            <a:off x="3835167" y="1373070"/>
            <a:ext cx="5052770" cy="30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0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bg1"/>
                </a:solidFill>
              </a:rPr>
              <a:t>Installation du JDK</a:t>
            </a: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3283349" cy="316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Retournez vers la fenêtre principale</a:t>
            </a:r>
          </a:p>
          <a:p>
            <a:pPr marL="285750" indent="-285750">
              <a:buSzPts val="1100"/>
            </a:pPr>
            <a:endParaRPr lang="fr-FR" dirty="0"/>
          </a:p>
          <a:p>
            <a:pPr marL="285750" indent="-285750">
              <a:buSzPts val="1100"/>
            </a:pPr>
            <a:r>
              <a:rPr lang="fr-FR" dirty="0"/>
              <a:t>Cliquez sur New Project</a:t>
            </a:r>
          </a:p>
          <a:p>
            <a:pPr marL="285750" indent="-285750">
              <a:buSzPts val="1100"/>
            </a:pPr>
            <a:endParaRPr lang="fr-FR" dirty="0"/>
          </a:p>
          <a:p>
            <a:pPr marL="285750" indent="-285750">
              <a:buSzPts val="1100"/>
            </a:pPr>
            <a:r>
              <a:rPr lang="fr-FR" dirty="0"/>
              <a:t>Donnez un nom à votre application</a:t>
            </a:r>
            <a:endParaRPr lang="fr-FR" b="1" dirty="0"/>
          </a:p>
          <a:p>
            <a:pPr marL="0" indent="0">
              <a:buSzPts val="1100"/>
              <a:buNone/>
            </a:pPr>
            <a:endParaRPr lang="fr-FR" b="1" dirty="0"/>
          </a:p>
          <a:p>
            <a:pPr marL="285750" indent="-285750">
              <a:buSzPts val="1100"/>
            </a:pPr>
            <a:r>
              <a:rPr lang="fr-FR" dirty="0"/>
              <a:t>Cliquez sur la liste déroulante de l’option </a:t>
            </a:r>
            <a:r>
              <a:rPr lang="fr-FR" b="1" dirty="0"/>
              <a:t>JDK</a:t>
            </a:r>
          </a:p>
          <a:p>
            <a:pPr marL="285750" indent="-285750">
              <a:buSzPts val="1100"/>
            </a:pPr>
            <a:endParaRPr lang="fr-FR" b="1" dirty="0"/>
          </a:p>
          <a:p>
            <a:pPr marL="285750" indent="-285750">
              <a:buSzPts val="1100"/>
            </a:pPr>
            <a:r>
              <a:rPr lang="fr-FR" dirty="0"/>
              <a:t>Choisissez l’option </a:t>
            </a:r>
            <a:r>
              <a:rPr lang="fr-FR" b="1" dirty="0" err="1"/>
              <a:t>Downloand</a:t>
            </a:r>
            <a:r>
              <a:rPr lang="fr-FR" b="1" dirty="0"/>
              <a:t> JDK</a:t>
            </a:r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7608" b="7608"/>
          <a:stretch/>
        </p:blipFill>
        <p:spPr bwMode="auto">
          <a:xfrm>
            <a:off x="3539412" y="1149460"/>
            <a:ext cx="5072292" cy="36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72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bg1"/>
                </a:solidFill>
              </a:rPr>
              <a:t>Installation du JDK</a:t>
            </a: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3283349" cy="316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Choisissez la version </a:t>
            </a:r>
            <a:r>
              <a:rPr lang="fr-FR" b="1" dirty="0"/>
              <a:t>17</a:t>
            </a:r>
          </a:p>
          <a:p>
            <a:pPr marL="0" indent="0">
              <a:buSzPts val="1100"/>
              <a:buNone/>
            </a:pPr>
            <a:endParaRPr lang="fr-FR" b="1" dirty="0"/>
          </a:p>
          <a:p>
            <a:pPr marL="285750" indent="-285750">
              <a:buSzPts val="1100"/>
            </a:pPr>
            <a:r>
              <a:rPr lang="fr-FR" dirty="0"/>
              <a:t>Choisissez le </a:t>
            </a:r>
            <a:r>
              <a:rPr lang="fr-FR" dirty="0" err="1"/>
              <a:t>vendor</a:t>
            </a:r>
            <a:r>
              <a:rPr lang="fr-FR" dirty="0"/>
              <a:t> </a:t>
            </a:r>
            <a:r>
              <a:rPr lang="fr-FR" b="1" dirty="0" err="1"/>
              <a:t>JetBrains</a:t>
            </a:r>
            <a:r>
              <a:rPr lang="fr-FR" b="1" dirty="0"/>
              <a:t> Runtime 17.0.8</a:t>
            </a:r>
          </a:p>
          <a:p>
            <a:pPr marL="285750" indent="-285750">
              <a:buSzPts val="1100"/>
            </a:pPr>
            <a:endParaRPr lang="fr-FR" b="1" dirty="0"/>
          </a:p>
          <a:p>
            <a:pPr marL="285750" indent="-285750">
              <a:buSzPts val="1100"/>
            </a:pPr>
            <a:r>
              <a:rPr lang="fr-FR" dirty="0"/>
              <a:t>Copiez le chemin d’installation</a:t>
            </a:r>
            <a:endParaRPr lang="fr-FR" b="1" dirty="0"/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-5206" t="-1366" r="-387" b="-2527"/>
          <a:stretch/>
        </p:blipFill>
        <p:spPr bwMode="auto">
          <a:xfrm>
            <a:off x="3370092" y="1597480"/>
            <a:ext cx="5276276" cy="209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10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bg1"/>
                </a:solidFill>
              </a:rPr>
              <a:t>Création d’une application Java</a:t>
            </a: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405353" y="1047313"/>
            <a:ext cx="3283349" cy="883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Modifiez la variable d’environnement PATH</a:t>
            </a:r>
          </a:p>
          <a:p>
            <a:pPr marL="0" indent="0">
              <a:buSzPts val="1100"/>
              <a:buNone/>
            </a:pPr>
            <a:endParaRPr lang="de-DE" sz="1050" dirty="0">
              <a:solidFill>
                <a:srgbClr val="FF0000"/>
              </a:solidFill>
            </a:endParaRPr>
          </a:p>
          <a:p>
            <a:pPr marL="0" indent="0">
              <a:buSzPts val="1100"/>
              <a:buNone/>
            </a:pPr>
            <a:endParaRPr lang="fr-FR" sz="1050" dirty="0">
              <a:solidFill>
                <a:srgbClr val="FF0000"/>
              </a:solidFill>
            </a:endParaRPr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-1461" b="-1558"/>
          <a:stretch/>
        </p:blipFill>
        <p:spPr bwMode="auto">
          <a:xfrm>
            <a:off x="456752" y="1735494"/>
            <a:ext cx="3378268" cy="32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13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6956A-3F05-19F1-DC3D-4FDBC2E051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90803" y="1869761"/>
            <a:ext cx="3240096" cy="3080244"/>
          </a:xfrm>
          <a:prstGeom prst="rect">
            <a:avLst/>
          </a:prstGeom>
        </p:spPr>
      </p:pic>
      <p:sp>
        <p:nvSpPr>
          <p:cNvPr id="8" name="Google Shape;455;p37">
            <a:extLst>
              <a:ext uri="{FF2B5EF4-FFF2-40B4-BE49-F238E27FC236}">
                <a16:creationId xmlns:a16="http://schemas.microsoft.com/office/drawing/2014/main" id="{BD7C474C-6A13-0CA6-62B4-D2F755C4147F}"/>
              </a:ext>
            </a:extLst>
          </p:cNvPr>
          <p:cNvSpPr txBox="1">
            <a:spLocks/>
          </p:cNvSpPr>
          <p:nvPr/>
        </p:nvSpPr>
        <p:spPr>
          <a:xfrm>
            <a:off x="4764833" y="1047313"/>
            <a:ext cx="4263323" cy="88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283464" marR="0" indent="-28346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 pitchFamily="2" charset="0"/>
              <a:buChar char="●"/>
            </a:pPr>
            <a:r>
              <a:rPr lang="fr-FR" b="0" i="0" dirty="0">
                <a:solidFill>
                  <a:srgbClr val="1717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Ajouter le chemin copié en ajoutant ’\bin’ à la fin</a:t>
            </a:r>
            <a:endParaRPr lang="fr-FR" dirty="0">
              <a:effectLst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dirty="0">
                <a:solidFill>
                  <a:srgbClr val="FF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Exemple : </a:t>
            </a:r>
            <a:r>
              <a:rPr lang="de-DE" sz="1050" b="0" i="0" dirty="0">
                <a:solidFill>
                  <a:srgbClr val="FF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C:\Users\Skander\.jdks\jbr-17.0.8\bin</a:t>
            </a:r>
            <a:endParaRPr lang="fr-FR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643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bg1"/>
                </a:solidFill>
              </a:rPr>
              <a:t>Création d’une application Java</a:t>
            </a: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3283349" cy="316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Retournez vers la fenêtre principale</a:t>
            </a:r>
          </a:p>
          <a:p>
            <a:pPr marL="285750" indent="-285750">
              <a:buSzPts val="1100"/>
            </a:pPr>
            <a:endParaRPr lang="fr-FR" dirty="0"/>
          </a:p>
          <a:p>
            <a:pPr marL="285750" indent="-285750">
              <a:buSzPts val="1100"/>
            </a:pPr>
            <a:r>
              <a:rPr lang="fr-FR" dirty="0"/>
              <a:t>Sélectionnez le JDK 17</a:t>
            </a:r>
          </a:p>
          <a:p>
            <a:pPr marL="285750" indent="-285750">
              <a:buSzPts val="1100"/>
            </a:pPr>
            <a:endParaRPr lang="fr-FR" dirty="0"/>
          </a:p>
          <a:p>
            <a:pPr marL="285750" indent="-285750">
              <a:buSzPts val="1100"/>
            </a:pPr>
            <a:r>
              <a:rPr lang="fr-FR" dirty="0"/>
              <a:t>Décochez l’option </a:t>
            </a:r>
            <a:r>
              <a:rPr lang="fr-FR" b="1" dirty="0" err="1"/>
              <a:t>Add</a:t>
            </a:r>
            <a:r>
              <a:rPr lang="fr-FR" b="1" dirty="0"/>
              <a:t> </a:t>
            </a:r>
            <a:r>
              <a:rPr lang="fr-FR" b="1" dirty="0" err="1"/>
              <a:t>Sample</a:t>
            </a:r>
            <a:r>
              <a:rPr lang="fr-FR" b="1" dirty="0"/>
              <a:t> Code</a:t>
            </a:r>
          </a:p>
          <a:p>
            <a:pPr marL="0" indent="0">
              <a:buSzPts val="1100"/>
              <a:buNone/>
            </a:pPr>
            <a:endParaRPr lang="fr-FR" b="1" dirty="0"/>
          </a:p>
          <a:p>
            <a:pPr marL="285750" indent="-285750">
              <a:buSzPts val="1100"/>
            </a:pPr>
            <a:r>
              <a:rPr lang="fr-FR" dirty="0"/>
              <a:t>Créez votre première application</a:t>
            </a:r>
            <a:endParaRPr lang="fr-FR" b="1" dirty="0"/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7608" b="7608"/>
          <a:stretch/>
        </p:blipFill>
        <p:spPr bwMode="auto">
          <a:xfrm>
            <a:off x="3539412" y="1149460"/>
            <a:ext cx="5072292" cy="36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0"/>
          <p:cNvSpPr txBox="1">
            <a:spLocks noGrp="1"/>
          </p:cNvSpPr>
          <p:nvPr>
            <p:ph type="title"/>
          </p:nvPr>
        </p:nvSpPr>
        <p:spPr>
          <a:xfrm>
            <a:off x="720000" y="31440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264" name="Google Shape;1264;p60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1265" name="Google Shape;1265;p60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0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0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0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0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0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0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0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0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0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60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indent="-171450">
              <a:spcBef>
                <a:spcPts val="1200"/>
              </a:spcBef>
            </a:pPr>
            <a:r>
              <a:rPr lang="fr-FR" sz="1800" dirty="0"/>
              <a:t>Création d’un compte </a:t>
            </a:r>
            <a:r>
              <a:rPr lang="fr-FR" sz="1800" dirty="0" err="1"/>
              <a:t>JetBrains</a:t>
            </a:r>
            <a:endParaRPr lang="fr-FR" sz="1800" dirty="0"/>
          </a:p>
          <a:p>
            <a:pPr marL="628650" indent="-171450">
              <a:spcBef>
                <a:spcPts val="1200"/>
              </a:spcBef>
            </a:pPr>
            <a:r>
              <a:rPr lang="fr-FR" sz="1800" dirty="0"/>
              <a:t>Configuration de l’IDE (</a:t>
            </a:r>
            <a:r>
              <a:rPr lang="fr-FR" sz="1800" dirty="0" err="1"/>
              <a:t>IntelliJ</a:t>
            </a:r>
            <a:r>
              <a:rPr lang="fr-FR" sz="1800" dirty="0"/>
              <a:t> IDEA)</a:t>
            </a:r>
          </a:p>
          <a:p>
            <a:pPr marL="628650" indent="-171450">
              <a:spcBef>
                <a:spcPts val="1200"/>
              </a:spcBef>
            </a:pPr>
            <a:r>
              <a:rPr lang="fr-FR" sz="1800" dirty="0"/>
              <a:t>Installation du JDK</a:t>
            </a:r>
          </a:p>
          <a:p>
            <a:pPr marL="628650" indent="-171450">
              <a:spcBef>
                <a:spcPts val="1200"/>
              </a:spcBef>
            </a:pPr>
            <a:r>
              <a:rPr lang="fr-FR" sz="1800" dirty="0"/>
              <a:t>Création d’une application Java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C00CF-253E-7968-2B81-03C6AA221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Création d’un compte </a:t>
            </a:r>
            <a:r>
              <a:rPr lang="fr-FR" sz="2800" dirty="0" err="1">
                <a:solidFill>
                  <a:schemeClr val="bg1"/>
                </a:solidFill>
              </a:rPr>
              <a:t>JetBrains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8631874" cy="36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Naviguez vers le </a:t>
            </a:r>
            <a:r>
              <a:rPr lang="fr-FR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</a:t>
            </a:r>
            <a:r>
              <a:rPr lang="fr-FR" dirty="0"/>
              <a:t> et authentifiez-vous avec votre compte </a:t>
            </a:r>
            <a:r>
              <a:rPr lang="fr-FR" b="1" dirty="0"/>
              <a:t>ESPRIT</a:t>
            </a: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6825"/>
          <a:stretch/>
        </p:blipFill>
        <p:spPr bwMode="auto">
          <a:xfrm>
            <a:off x="401432" y="1733100"/>
            <a:ext cx="6934468" cy="32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7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Création d’un compte </a:t>
            </a:r>
            <a:r>
              <a:rPr lang="fr-FR" sz="2800" dirty="0" err="1">
                <a:solidFill>
                  <a:schemeClr val="bg1"/>
                </a:solidFill>
              </a:rPr>
              <a:t>JetBrains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8631874" cy="36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Choisissez l’option </a:t>
            </a:r>
            <a:r>
              <a:rPr lang="en-GB" dirty="0">
                <a:solidFill>
                  <a:srgbClr val="FF0000"/>
                </a:solidFill>
              </a:rPr>
              <a:t>”Apply for a free student or teacher license”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3137" t="14056" r="2182" b="8711"/>
          <a:stretch/>
        </p:blipFill>
        <p:spPr bwMode="auto">
          <a:xfrm>
            <a:off x="562993" y="1841240"/>
            <a:ext cx="6565594" cy="301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3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Création d’un compte </a:t>
            </a:r>
            <a:r>
              <a:rPr lang="fr-FR" sz="2800" dirty="0" err="1">
                <a:solidFill>
                  <a:schemeClr val="bg1"/>
                </a:solidFill>
              </a:rPr>
              <a:t>JetBrains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8631874" cy="36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Cliquez sur le bouton </a:t>
            </a:r>
            <a:r>
              <a:rPr lang="fr-FR" dirty="0">
                <a:solidFill>
                  <a:srgbClr val="FF0000"/>
                </a:solidFill>
              </a:rPr>
              <a:t>Apply </a:t>
            </a:r>
            <a:r>
              <a:rPr lang="fr-FR" dirty="0" err="1">
                <a:solidFill>
                  <a:srgbClr val="FF0000"/>
                </a:solidFill>
              </a:rPr>
              <a:t>Now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en bas de la page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164" t="11404" r="1422" b="1369"/>
          <a:stretch/>
        </p:blipFill>
        <p:spPr bwMode="auto">
          <a:xfrm>
            <a:off x="496265" y="1733100"/>
            <a:ext cx="6330201" cy="32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95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Création d’un compte </a:t>
            </a:r>
            <a:r>
              <a:rPr lang="fr-FR" sz="2800" dirty="0" err="1">
                <a:solidFill>
                  <a:schemeClr val="bg1"/>
                </a:solidFill>
              </a:rPr>
              <a:t>JetBrains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8631874" cy="36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Remplissez le formulaire en utilisant votre mail </a:t>
            </a:r>
            <a:r>
              <a:rPr lang="fr-FR" b="1" dirty="0"/>
              <a:t>ESPRIT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709" t="5356" r="1354" b="4765"/>
          <a:stretch/>
        </p:blipFill>
        <p:spPr bwMode="auto">
          <a:xfrm>
            <a:off x="667760" y="1754154"/>
            <a:ext cx="6072986" cy="32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5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Création d’un compte </a:t>
            </a:r>
            <a:r>
              <a:rPr lang="fr-FR" sz="2800" dirty="0" err="1">
                <a:solidFill>
                  <a:schemeClr val="bg1"/>
                </a:solidFill>
              </a:rPr>
              <a:t>JetBrains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8631874" cy="36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Authentifiez-vous et vous serez redirigé vers cette page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157" b="3157"/>
          <a:stretch/>
        </p:blipFill>
        <p:spPr bwMode="auto">
          <a:xfrm>
            <a:off x="667760" y="1754154"/>
            <a:ext cx="6072986" cy="32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57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Création d’un compte </a:t>
            </a:r>
            <a:r>
              <a:rPr lang="fr-FR" sz="2800" dirty="0" err="1">
                <a:solidFill>
                  <a:schemeClr val="bg1"/>
                </a:solidFill>
              </a:rPr>
              <a:t>JetBrains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8631874" cy="36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Télécharger le logiciel </a:t>
            </a:r>
            <a:r>
              <a:rPr lang="fr-FR" b="1" dirty="0" err="1"/>
              <a:t>IntelliJ</a:t>
            </a:r>
            <a:r>
              <a:rPr lang="fr-FR" b="1" dirty="0"/>
              <a:t> IDEA </a:t>
            </a:r>
            <a:r>
              <a:rPr lang="fr-FR" b="1" dirty="0" err="1"/>
              <a:t>Utimate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157" b="3157"/>
          <a:stretch/>
        </p:blipFill>
        <p:spPr bwMode="auto">
          <a:xfrm>
            <a:off x="667760" y="1754154"/>
            <a:ext cx="6072986" cy="32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65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bg1"/>
                </a:solidFill>
              </a:rPr>
              <a:t>Configuration de l’IDE (</a:t>
            </a:r>
            <a:r>
              <a:rPr lang="fr-FR" sz="2400" dirty="0" err="1">
                <a:solidFill>
                  <a:schemeClr val="bg1"/>
                </a:solidFill>
              </a:rPr>
              <a:t>IntelliJ</a:t>
            </a:r>
            <a:r>
              <a:rPr lang="fr-FR" sz="2400" dirty="0">
                <a:solidFill>
                  <a:schemeClr val="bg1"/>
                </a:solidFill>
              </a:rPr>
              <a:t> IDEA)</a:t>
            </a: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063" y="1337250"/>
            <a:ext cx="3283349" cy="316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fr-FR" dirty="0"/>
              <a:t>Après l’installation,</a:t>
            </a:r>
          </a:p>
          <a:p>
            <a:pPr marL="0" indent="0">
              <a:buSzPts val="1100"/>
              <a:buNone/>
            </a:pPr>
            <a:r>
              <a:rPr lang="fr-FR" dirty="0"/>
              <a:t>lancer </a:t>
            </a:r>
            <a:r>
              <a:rPr lang="fr-FR" b="1" dirty="0" err="1"/>
              <a:t>IntelliJ</a:t>
            </a:r>
            <a:r>
              <a:rPr lang="fr-FR" b="1" dirty="0"/>
              <a:t> IDEA </a:t>
            </a:r>
            <a:r>
              <a:rPr lang="fr-FR" b="1" dirty="0" err="1"/>
              <a:t>Utimate</a:t>
            </a:r>
            <a:endParaRPr lang="fr-FR" b="1" dirty="0"/>
          </a:p>
          <a:p>
            <a:pPr marL="0" indent="0">
              <a:buSzPts val="1100"/>
              <a:buNone/>
            </a:pPr>
            <a:endParaRPr lang="fr-FR" b="1" dirty="0"/>
          </a:p>
          <a:p>
            <a:pPr marL="285750" indent="-285750">
              <a:buSzPts val="1100"/>
            </a:pPr>
            <a:r>
              <a:rPr lang="fr-FR" dirty="0"/>
              <a:t>Cliquez sur le bouton </a:t>
            </a:r>
            <a:r>
              <a:rPr lang="fr-FR" b="1" dirty="0"/>
              <a:t>Paramètres</a:t>
            </a:r>
          </a:p>
          <a:p>
            <a:pPr marL="285750" indent="-285750">
              <a:buSzPts val="1100"/>
            </a:pPr>
            <a:endParaRPr lang="fr-FR" b="1" dirty="0"/>
          </a:p>
          <a:p>
            <a:pPr marL="285750" indent="-285750">
              <a:buSzPts val="1100"/>
            </a:pPr>
            <a:r>
              <a:rPr lang="fr-FR" dirty="0"/>
              <a:t>Cliquez sur l’option </a:t>
            </a:r>
            <a:r>
              <a:rPr lang="fr-FR" b="1" dirty="0"/>
              <a:t>Manage </a:t>
            </a:r>
            <a:r>
              <a:rPr lang="fr-FR" b="1" dirty="0" err="1"/>
              <a:t>Licenses</a:t>
            </a:r>
            <a:endParaRPr lang="fr-FR" b="1" dirty="0"/>
          </a:p>
          <a:p>
            <a:pPr marL="285750" indent="-285750">
              <a:buSzPts val="1100"/>
            </a:pPr>
            <a:endParaRPr lang="fr-FR" b="1" dirty="0"/>
          </a:p>
          <a:p>
            <a:pPr marL="0" indent="0">
              <a:buSzPts val="1100"/>
              <a:buNone/>
            </a:pPr>
            <a:endParaRPr lang="fr-FR" b="1" dirty="0"/>
          </a:p>
          <a:p>
            <a:pPr marL="0" indent="0">
              <a:buSzPts val="1100"/>
              <a:buNone/>
            </a:pPr>
            <a:endParaRPr lang="fr-FR" b="1" dirty="0"/>
          </a:p>
          <a:p>
            <a:pPr marL="0" indent="0">
              <a:buSzPts val="1100"/>
              <a:buNone/>
            </a:pPr>
            <a:endParaRPr lang="fr-FR" b="1" dirty="0"/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SzPts val="1100"/>
              <a:buNone/>
            </a:pP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CD6-315D-457B-7150-4DD301152DF9}"/>
              </a:ext>
            </a:extLst>
          </p:cNvPr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EF99C9-B03C-C38B-355B-28B8406F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814" b="814"/>
          <a:stretch/>
        </p:blipFill>
        <p:spPr bwMode="auto">
          <a:xfrm>
            <a:off x="4040351" y="1205072"/>
            <a:ext cx="4497024" cy="361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4DD6E-24C8-72FE-85C5-FE4899DD0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A142-0292-4B9A-84D6-D8BA9FC2CD58}" type="slidenum">
              <a:rPr lang="fr-FR" smtClean="0"/>
              <a:t>9</a:t>
            </a:fld>
            <a:endParaRPr lang="fr-FR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D138082-78CE-8731-9E0C-5A2EFF7FD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-2186" t="-2921" r="-670"/>
          <a:stretch/>
        </p:blipFill>
        <p:spPr bwMode="auto">
          <a:xfrm>
            <a:off x="1957947" y="3434870"/>
            <a:ext cx="2082404" cy="138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3837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Custom 2">
      <a:dk1>
        <a:srgbClr val="171717"/>
      </a:dk1>
      <a:lt1>
        <a:srgbClr val="F8F8F8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268</Words>
  <Application>Microsoft Office PowerPoint</Application>
  <PresentationFormat>On-screen Show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Comfortaa</vt:lpstr>
      <vt:lpstr>Nunito Light</vt:lpstr>
      <vt:lpstr>Source Code Pro</vt:lpstr>
      <vt:lpstr>Introduction to Java Programming for High School by Slidesgo</vt:lpstr>
      <vt:lpstr>Conception Orientée Objet &amp; Programmation JAVA</vt:lpstr>
      <vt:lpstr>PowerPoint Presentation</vt:lpstr>
      <vt:lpstr>Création d’un compte JetBrains</vt:lpstr>
      <vt:lpstr>Création d’un compte JetBrains</vt:lpstr>
      <vt:lpstr>Création d’un compte JetBrains</vt:lpstr>
      <vt:lpstr>Création d’un compte JetBrains</vt:lpstr>
      <vt:lpstr>Création d’un compte JetBrains</vt:lpstr>
      <vt:lpstr>Création d’un compte JetBrains</vt:lpstr>
      <vt:lpstr>Configuration de l’IDE (IntelliJ IDEA)</vt:lpstr>
      <vt:lpstr>Configuration de l’IDE (IntelliJ IDEA)</vt:lpstr>
      <vt:lpstr>Installation du JDK</vt:lpstr>
      <vt:lpstr>Installation du JDK</vt:lpstr>
      <vt:lpstr>Création d’une application Java</vt:lpstr>
      <vt:lpstr>Création d’une application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cp:lastModifiedBy>Skander CHAMAKHI</cp:lastModifiedBy>
  <cp:revision>24</cp:revision>
  <dcterms:modified xsi:type="dcterms:W3CDTF">2023-09-09T17:58:18Z</dcterms:modified>
</cp:coreProperties>
</file>