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AHyTLWigKMz/Bg+l1XGeh9qqc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première étage de génération d’un programme exécutable est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l’écriture d’un fichier 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deuxième étape : compilation du fichier source vers un fichier objet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troisième étape : L’édition des liens qui permet de créer le fichier exécutable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L’analyse s’interesse aux éléments suivants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Les résultats souhaités ( sorties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Les traitements ( actions pour atteindre le résultat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Les données nécesaires aux traitement ( entrées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algorithme est une suite finie et structurée d’actions ou d’instructions permettant de résoudre un problème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une fois l’algorithme est écrit, on doit penser à son exécution par l’ordinateur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algorithme est écrit en langage humain, il n’est pas compréhensible par la machine  --&gt; nécessité de transformer l’algorithme en un code compréhensible par l’ordinateur (langage binaire ) --&gt; il faut traduire l’algorithme à l’aide d’un langage de programmation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619769" y="2367155"/>
            <a:ext cx="9144000" cy="162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94088" y="45640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fr-FR" sz="3600">
                <a:latin typeface="Times New Roman"/>
                <a:ea typeface="Times New Roman"/>
                <a:cs typeface="Times New Roman"/>
                <a:sym typeface="Times New Roman"/>
              </a:rPr>
              <a:t>Niveau: 1A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462915" y="1520190"/>
            <a:ext cx="1108265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Etape 1 : Position du problème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2 : Spécification et analyse du problème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3 : Ecriture de l’algorithme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4 : Ecriture du programme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 5 : Exécution et test du programme   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1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Langage de programmation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462915" y="1520190"/>
            <a:ext cx="11082655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la traduction d’un algorithme en un langage compréhensible par la machine.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462915" y="1520190"/>
            <a:ext cx="11082655" cy="5262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la traduction d’un algorithme en un langage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compréhensible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 la machine.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de 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Interprété :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source traduit en langage machine et exécuté instruction par instruction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fr-FR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Langage de programmation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462915" y="1520190"/>
            <a:ext cx="1108265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la traduction d’un algorithme en un langage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compréhensible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 la machine.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de 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Interprété :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source traduit en langage machine et exécuté instruction par instruction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Compilé :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source est traduit en langage machine avant l’exécution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fr-FR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Langage de programmation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462915" y="1520190"/>
            <a:ext cx="1108265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la traduction d’un algorithme en un langage compréhensible par la machine.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de langage de programmation 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Interprété :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source traduit en langage machine et exécuté instruction par instruction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Compilé :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source est traduit en langage machine avant l’exécution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fr-FR" sz="2400" u="none" cap="none" strike="noStrik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--&gt; Le langage C est un langage de programmation compilé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fr-FR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Langage de programmation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1160929" y="33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Créer un programme exécutable ?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10" y="2124710"/>
            <a:ext cx="7037705" cy="31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7595235" y="2324735"/>
            <a:ext cx="503364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1). Ecriture des fichiers source *.c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595235" y="3053080"/>
            <a:ext cx="419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2). Compilation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7595235" y="3859530"/>
            <a:ext cx="419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3). Edition des liens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1236980" y="27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57555" y="1776730"/>
            <a:ext cx="10596245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L’environnement de développement intégré (en français EDI et en anglais IDE pour "Integrated Development Environment") est un environnement de programmation complet qui se présente sous la forme d'une application.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L'outil aide les développeurs à concevoir et à documenter leurs codes comme un traitement de texte aide à produire des documents écrits.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IDE se compose généralement d'un éditeur de code, d'un compilateur, d'un débogueur et d'un générateur d'interface graphique.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:  CodeBlocks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757555" y="1776730"/>
            <a:ext cx="1059624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CodeBlocks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Installation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1286510" y="298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7" name="Google Shape;207;p17"/>
          <p:cNvGraphicFramePr/>
          <p:nvPr/>
        </p:nvGraphicFramePr>
        <p:xfrm>
          <a:off x="4123055" y="3039110"/>
          <a:ext cx="2618740" cy="1126490"/>
        </p:xfrm>
        <a:graphic>
          <a:graphicData uri="http://schemas.openxmlformats.org/presentationml/2006/ole">
            <mc:AlternateContent>
              <mc:Choice Requires="v">
                <p:oleObj r:id="rId4" imgH="1126490" imgW="2618740" progId="Paint.Picture" spid="_x0000_s1">
                  <p:embed/>
                </p:oleObj>
              </mc:Choice>
              <mc:Fallback>
                <p:oleObj r:id="rId5" imgH="1126490" imgW="2618740" progId="Paint.Picture">
                  <p:embed/>
                  <p:pic>
                    <p:nvPicPr>
                      <p:cNvPr id="207" name="Google Shape;207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23055" y="3039110"/>
                        <a:ext cx="2618740" cy="1126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Objectifs 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A la fin de ce chapitre, l’étudiant sera capable 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Connaître l’histoire du langage 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Connaître les étapes de résolution d’un problème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Connaître comment créer un programme exécutable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</a:t>
            </a:r>
            <a:r>
              <a:rPr lang="fr-FR">
                <a:solidFill>
                  <a:srgbClr val="C00000"/>
                </a:solidFill>
              </a:rPr>
              <a:t>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332617" y="14484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Le langage 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Etapes de résolution d’un problème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Langage de Programmation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Créer un programme exécutable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IDE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langage C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29851" y="1952066"/>
            <a:ext cx="103953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 par K. Thompson, D. Ritchie et B. Kernighan pour développer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C’est le langage le plus utilisé par les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professionnels du logiciel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a influencé de nombreux langages plus récents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dont C++ et  Java.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63176" y="1520266"/>
            <a:ext cx="10395324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6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63176" y="1520266"/>
            <a:ext cx="10395324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Etape 1 : Position du problème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--&gt; bonne formulation du problème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462915" y="1520190"/>
            <a:ext cx="11082655" cy="673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Etape 1 : Position du problème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2 : Spécification et analyse du problème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--&gt;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L’objectif de cette étape est de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Bien comprendre l’énoncé du problème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Déterminer les formules de calcul, ....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8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462915" y="1520190"/>
            <a:ext cx="11082655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Etape 1 : Position du problème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2 : Spécification et analyse du problème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3 : Ecriture de l’algorithme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74376" y="649943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Etapes de résolution d’un problème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462915" y="1520190"/>
            <a:ext cx="11082655" cy="5262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réalisation d’un programme exécutable nécessite le suivi d’une démarche constituée d’un ensemble d’étapes 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Etape 1 : Position du problème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2 : Spécification et analyse du problème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Etape 3 : Ecriture de l’algorithme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4 : Ecriture du programme </a:t>
            </a: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2015-03-06T15:17:00Z</dcterms:created>
  <dc:creator>Halim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1036-11.2.0.10265</vt:lpwstr>
  </property>
  <property fmtid="{D5CDD505-2E9C-101B-9397-08002B2CF9AE}" pid="3" name="ICV">
    <vt:lpwstr>9CFDC2512FD74359932B2A0508388CB2</vt:lpwstr>
  </property>
</Properties>
</file>