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7" r:id="rId5"/>
    <p:sldId id="326" r:id="rId7"/>
    <p:sldId id="260" r:id="rId8"/>
    <p:sldId id="297" r:id="rId9"/>
    <p:sldId id="310" r:id="rId10"/>
    <p:sldId id="258" r:id="rId11"/>
    <p:sldId id="259" r:id="rId12"/>
    <p:sldId id="261" r:id="rId13"/>
    <p:sldId id="275" r:id="rId14"/>
    <p:sldId id="278" r:id="rId15"/>
    <p:sldId id="285" r:id="rId16"/>
    <p:sldId id="286" r:id="rId17"/>
    <p:sldId id="287" r:id="rId18"/>
    <p:sldId id="358" r:id="rId19"/>
    <p:sldId id="292" r:id="rId20"/>
    <p:sldId id="288" r:id="rId21"/>
    <p:sldId id="289" r:id="rId22"/>
    <p:sldId id="290" r:id="rId23"/>
    <p:sldId id="291" r:id="rId24"/>
    <p:sldId id="293" r:id="rId25"/>
    <p:sldId id="359" r:id="rId26"/>
    <p:sldId id="381" r:id="rId27"/>
    <p:sldId id="382" r:id="rId28"/>
    <p:sldId id="383" r:id="rId29"/>
    <p:sldId id="384" r:id="rId30"/>
    <p:sldId id="385" r:id="rId31"/>
    <p:sldId id="386" r:id="rId32"/>
    <p:sldId id="388" r:id="rId33"/>
    <p:sldId id="294" r:id="rId34"/>
    <p:sldId id="295" r:id="rId35"/>
    <p:sldId id="311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9144000" cy="6858000" type="screen4x3"/>
  <p:notesSz cx="7102475" cy="1023429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86380" autoAdjust="0"/>
  </p:normalViewPr>
  <p:slideViewPr>
    <p:cSldViewPr>
      <p:cViewPr varScale="1">
        <p:scale>
          <a:sx n="59" d="100"/>
          <a:sy n="59" d="100"/>
        </p:scale>
        <p:origin x="-1356" y="-78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246" y="363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325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0" Type="http://schemas.openxmlformats.org/officeDocument/2006/relationships/tableStyles" Target="tableStyles.xml"/><Relationship Id="rId5" Type="http://schemas.openxmlformats.org/officeDocument/2006/relationships/slide" Target="slides/slide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B6E99-7212-4FC3-9094-F6743F0CC7B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36A2B-0767-4E6D-9000-015BB600B67C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Exemple introductif </a:t>
          </a:r>
          <a:endParaRPr lang="fr-FR" sz="24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7AA222C-973C-4F09-8801-D0226D1255E1}" cxnId="{FEEFEB6C-8CAA-4D35-8F3E-1038869B5B67}" type="parTrans">
      <dgm:prSet/>
      <dgm:spPr/>
      <dgm:t>
        <a:bodyPr/>
        <a:lstStyle/>
        <a:p>
          <a:endParaRPr lang="fr-FR"/>
        </a:p>
      </dgm:t>
    </dgm:pt>
    <dgm:pt modelId="{A0EF1539-8621-4C6F-83B8-038E1729AF21}" cxnId="{FEEFEB6C-8CAA-4D35-8F3E-1038869B5B67}" type="sibTrans">
      <dgm:prSet/>
      <dgm:spPr>
        <a:xfrm>
          <a:off x="-4919424" y="-753830"/>
          <a:ext cx="5858998" cy="5858998"/>
        </a:xfr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gm:spPr>
      <dgm:t>
        <a:bodyPr/>
        <a:lstStyle/>
        <a:p>
          <a:endParaRPr lang="fr-FR"/>
        </a:p>
      </dgm:t>
    </dgm:pt>
    <dgm:pt modelId="{F23A16C1-2644-4475-B06A-DEE858A11572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Intérêts</a:t>
          </a:r>
        </a:p>
      </dgm:t>
    </dgm:pt>
    <dgm:pt modelId="{2AE41DD2-93F6-4D40-8634-1387C04CCB4B}" cxnId="{DEE6A777-D001-47FE-B919-F8BD06A590CE}" type="parTrans">
      <dgm:prSet/>
      <dgm:spPr/>
      <dgm:t>
        <a:bodyPr/>
        <a:lstStyle/>
        <a:p>
          <a:endParaRPr lang="fr-FR"/>
        </a:p>
      </dgm:t>
    </dgm:pt>
    <dgm:pt modelId="{DE336B24-92A3-4174-9136-43DA6A3EE7AD}" cxnId="{DEE6A777-D001-47FE-B919-F8BD06A590CE}" type="sibTrans">
      <dgm:prSet/>
      <dgm:spPr/>
      <dgm:t>
        <a:bodyPr/>
        <a:lstStyle/>
        <a:p>
          <a:endParaRPr lang="fr-FR"/>
        </a:p>
      </dgm:t>
    </dgm:pt>
    <dgm:pt modelId="{ADAE7C5D-3116-4DB6-8C7F-2F1CF65339A0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Déclaration</a:t>
          </a:r>
        </a:p>
      </dgm:t>
    </dgm:pt>
    <dgm:pt modelId="{B693C29B-C468-40C1-9379-FD9CE052CA98}" cxnId="{B73C22E9-654A-4117-8E92-CCF628A0628A}" type="parTrans">
      <dgm:prSet/>
      <dgm:spPr/>
      <dgm:t>
        <a:bodyPr/>
        <a:lstStyle/>
        <a:p>
          <a:endParaRPr lang="fr-FR"/>
        </a:p>
      </dgm:t>
    </dgm:pt>
    <dgm:pt modelId="{5F466C6A-509C-46AA-ACD3-EDFDF1017727}" cxnId="{B73C22E9-654A-4117-8E92-CCF628A0628A}" type="sibTrans">
      <dgm:prSet/>
      <dgm:spPr/>
      <dgm:t>
        <a:bodyPr/>
        <a:lstStyle/>
        <a:p>
          <a:endParaRPr lang="fr-FR"/>
        </a:p>
      </dgm:t>
    </dgm:pt>
    <dgm:pt modelId="{5A467EA8-F5B7-4CBD-A7CC-94FE354B6DFD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Tableau et mémoire</a:t>
          </a:r>
        </a:p>
      </dgm:t>
    </dgm:pt>
    <dgm:pt modelId="{E9C74063-E116-4915-B611-60D49A40BE26}" cxnId="{EC7F4697-A325-4830-BC9C-9A74B063E2CE}" type="parTrans">
      <dgm:prSet/>
      <dgm:spPr/>
      <dgm:t>
        <a:bodyPr/>
        <a:lstStyle/>
        <a:p>
          <a:endParaRPr lang="fr-FR"/>
        </a:p>
      </dgm:t>
    </dgm:pt>
    <dgm:pt modelId="{6516F260-78FB-413B-9C20-CE6FBD1EE596}" cxnId="{EC7F4697-A325-4830-BC9C-9A74B063E2CE}" type="sibTrans">
      <dgm:prSet/>
      <dgm:spPr/>
      <dgm:t>
        <a:bodyPr/>
        <a:lstStyle/>
        <a:p>
          <a:endParaRPr lang="fr-FR"/>
        </a:p>
      </dgm:t>
    </dgm:pt>
    <dgm:pt modelId="{3C471D65-5627-4F84-BCD7-2C2F38A8785A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Manipulation d’un tableau</a:t>
          </a:r>
        </a:p>
      </dgm:t>
    </dgm:pt>
    <dgm:pt modelId="{C0F29343-A250-4AE3-B3D7-00DF0F5DE72E}" cxnId="{6471C9F8-05B8-4ED5-A51F-6DC7AEFFCB5D}" type="parTrans">
      <dgm:prSet/>
      <dgm:spPr/>
      <dgm:t>
        <a:bodyPr/>
        <a:lstStyle/>
        <a:p>
          <a:endParaRPr lang="fr-FR"/>
        </a:p>
      </dgm:t>
    </dgm:pt>
    <dgm:pt modelId="{F76E9921-BF80-4B49-852C-63F954BC8A5B}" cxnId="{6471C9F8-05B8-4ED5-A51F-6DC7AEFFCB5D}" type="sibTrans">
      <dgm:prSet/>
      <dgm:spPr/>
      <dgm:t>
        <a:bodyPr/>
        <a:lstStyle/>
        <a:p>
          <a:endParaRPr lang="fr-FR"/>
        </a:p>
      </dgm:t>
    </dgm:pt>
    <dgm:pt modelId="{78C8134A-ECA2-4419-98E4-2AA1A42CFFC9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Définition</a:t>
          </a:r>
          <a:endParaRPr lang="fr-FR" sz="24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7C29E89-5EF9-4F5A-BA4F-CFB466268A8A}" cxnId="{C661A50D-E728-4B1E-84DB-41A92F32E384}" type="parTrans">
      <dgm:prSet/>
      <dgm:spPr/>
      <dgm:t>
        <a:bodyPr/>
        <a:lstStyle/>
        <a:p>
          <a:endParaRPr lang="fr-FR"/>
        </a:p>
      </dgm:t>
    </dgm:pt>
    <dgm:pt modelId="{F7BE2A41-32A6-47A7-A4E7-5FE7E9C66D74}" cxnId="{C661A50D-E728-4B1E-84DB-41A92F32E384}" type="sibTrans">
      <dgm:prSet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/>
        </a:p>
      </dgm:t>
    </dgm:pt>
    <dgm:pt modelId="{644EA5C4-5B25-4E8D-B40C-AA0ED2C5721C}" type="pres">
      <dgm:prSet presAssocID="{53AB6E99-7212-4FC3-9094-F6743F0CC7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C5922C6-7614-4F1D-AF65-401C18ADFCD5}" type="pres">
      <dgm:prSet presAssocID="{53AB6E99-7212-4FC3-9094-F6743F0CC7BE}" presName="Name1" presStyleCnt="0"/>
      <dgm:spPr/>
    </dgm:pt>
    <dgm:pt modelId="{1BD5B1DB-4361-496C-BA23-FA993C8506F1}" type="pres">
      <dgm:prSet presAssocID="{53AB6E99-7212-4FC3-9094-F6743F0CC7BE}" presName="cycle" presStyleCnt="0"/>
      <dgm:spPr/>
    </dgm:pt>
    <dgm:pt modelId="{699AF529-FAC0-4334-B8B4-CA47772FE597}" type="pres">
      <dgm:prSet presAssocID="{53AB6E99-7212-4FC3-9094-F6743F0CC7BE}" presName="srcNode" presStyleLbl="node1" presStyleIdx="0" presStyleCnt="6"/>
      <dgm:spPr/>
    </dgm:pt>
    <dgm:pt modelId="{AD25936F-05B0-4F23-A88D-120BC98197A2}" type="pres">
      <dgm:prSet presAssocID="{53AB6E99-7212-4FC3-9094-F6743F0CC7BE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/>
        </a:p>
      </dgm:t>
    </dgm:pt>
    <dgm:pt modelId="{D0DE9BB7-1064-4E27-AC01-07DB1767267A}" type="pres">
      <dgm:prSet presAssocID="{53AB6E99-7212-4FC3-9094-F6743F0CC7BE}" presName="extraNode" presStyleLbl="node1" presStyleIdx="0" presStyleCnt="6"/>
      <dgm:spPr/>
    </dgm:pt>
    <dgm:pt modelId="{543924F9-8955-484B-8BAC-D3AD10A33436}" type="pres">
      <dgm:prSet presAssocID="{53AB6E99-7212-4FC3-9094-F6743F0CC7BE}" presName="dstNode" presStyleLbl="node1" presStyleIdx="0" presStyleCnt="6"/>
      <dgm:spPr/>
    </dgm:pt>
    <dgm:pt modelId="{2F47640D-9871-49EB-8DE4-9B1CF4390A99}" type="pres">
      <dgm:prSet presAssocID="{1D636A2B-0767-4E6D-9000-015BB600B67C}" presName="text_1" presStyleLbl="node1" presStyleIdx="0" presStyleCnt="6" custScaleY="926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C9E271FB-6647-4581-8A80-93720B97487F}" type="pres">
      <dgm:prSet presAssocID="{1D636A2B-0767-4E6D-9000-015BB600B67C}" presName="accent_1" presStyleCnt="0"/>
      <dgm:spPr/>
    </dgm:pt>
    <dgm:pt modelId="{A2B9A23E-BA8F-466E-8CFE-8E89114B6E4A}" type="pres">
      <dgm:prSet presAssocID="{1D636A2B-0767-4E6D-9000-015BB600B67C}" presName="accentRepeatNode" presStyleLbl="solidFgAcc1" presStyleIdx="0" presStyleCnt="6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79B26F47-58AA-4224-B96C-D0D3AD0463DB}" type="pres">
      <dgm:prSet presAssocID="{78C8134A-ECA2-4419-98E4-2AA1A42CFFC9}" presName="text_2" presStyleLbl="node1" presStyleIdx="1" presStyleCnt="6" custScaleY="11188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EB47696E-10EE-4063-8044-FE052081F395}" type="pres">
      <dgm:prSet presAssocID="{78C8134A-ECA2-4419-98E4-2AA1A42CFFC9}" presName="accent_2" presStyleCnt="0"/>
      <dgm:spPr/>
    </dgm:pt>
    <dgm:pt modelId="{1919E202-DB97-425B-8B9C-02D5C00560EA}" type="pres">
      <dgm:prSet presAssocID="{78C8134A-ECA2-4419-98E4-2AA1A42CFFC9}" presName="accentRepeatNode" presStyleLbl="solidFgAcc1" presStyleIdx="1" presStyleCnt="6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4FBFB354-9BF4-431E-ADE8-2E24FAC3F0AC}" type="pres">
      <dgm:prSet presAssocID="{F23A16C1-2644-4475-B06A-DEE858A11572}" presName="text_3" presStyleLbl="node1" presStyleIdx="2" presStyleCnt="6" custScaleY="1183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01FD61-DFD6-4B62-9D5F-D8A8F18EB58E}" type="pres">
      <dgm:prSet presAssocID="{F23A16C1-2644-4475-B06A-DEE858A11572}" presName="accent_3" presStyleCnt="0"/>
      <dgm:spPr/>
    </dgm:pt>
    <dgm:pt modelId="{5C641A9C-0850-4724-9C3A-419DDAB5AE3D}" type="pres">
      <dgm:prSet presAssocID="{F23A16C1-2644-4475-B06A-DEE858A11572}" presName="accentRepeatNode" presStyleLbl="solidFgAcc1" presStyleIdx="2" presStyleCnt="6" custScaleX="64388" custScaleY="6495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01141499-CB63-4B7B-B459-D8AF6808118F}" type="pres">
      <dgm:prSet presAssocID="{ADAE7C5D-3116-4DB6-8C7F-2F1CF65339A0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539493-1365-46EF-8165-BDCABCF35797}" type="pres">
      <dgm:prSet presAssocID="{ADAE7C5D-3116-4DB6-8C7F-2F1CF65339A0}" presName="accent_4" presStyleCnt="0"/>
      <dgm:spPr/>
    </dgm:pt>
    <dgm:pt modelId="{7CE83748-2FC0-43DC-B553-D1FFE571ECAE}" type="pres">
      <dgm:prSet presAssocID="{ADAE7C5D-3116-4DB6-8C7F-2F1CF65339A0}" presName="accentRepeatNode" presStyleLbl="solidFgAcc1" presStyleIdx="3" presStyleCnt="6" custScaleX="64388" custScaleY="6495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B127C693-A283-4868-B818-68B4D7F83BC4}" type="pres">
      <dgm:prSet presAssocID="{5A467EA8-F5B7-4CBD-A7CC-94FE354B6DF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B570DA-D2B7-4C50-8B5B-17CCD286FAD0}" type="pres">
      <dgm:prSet presAssocID="{5A467EA8-F5B7-4CBD-A7CC-94FE354B6DFD}" presName="accent_5" presStyleCnt="0"/>
      <dgm:spPr/>
    </dgm:pt>
    <dgm:pt modelId="{6A003885-40D6-44BB-9430-17B1EDA622E9}" type="pres">
      <dgm:prSet presAssocID="{5A467EA8-F5B7-4CBD-A7CC-94FE354B6DFD}" presName="accentRepeatNode" presStyleLbl="solidFgAcc1" presStyleIdx="4" presStyleCnt="6" custScaleX="64388" custScaleY="6495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D2B0A266-A752-4508-8EFA-9CEAE77B5A8F}" type="pres">
      <dgm:prSet presAssocID="{3C471D65-5627-4F84-BCD7-2C2F38A8785A}" presName="text_6" presStyleLbl="node1" presStyleIdx="5" presStyleCnt="6" custLinFactNeighborX="-1632" custLinFactNeighborY="239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CEC29D-378A-4E9C-B43E-4AEF4F34E7C8}" type="pres">
      <dgm:prSet presAssocID="{3C471D65-5627-4F84-BCD7-2C2F38A8785A}" presName="accent_6" presStyleCnt="0"/>
      <dgm:spPr/>
    </dgm:pt>
    <dgm:pt modelId="{510380BF-AC40-4425-88EB-ADC250941F47}" type="pres">
      <dgm:prSet presAssocID="{3C471D65-5627-4F84-BCD7-2C2F38A8785A}" presName="accentRepeatNode" presStyleLbl="solidFgAcc1" presStyleIdx="5" presStyleCnt="6" custScaleX="64388" custScaleY="6495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</dgm:ptLst>
  <dgm:cxnLst>
    <dgm:cxn modelId="{FEEFEB6C-8CAA-4D35-8F3E-1038869B5B67}" srcId="{53AB6E99-7212-4FC3-9094-F6743F0CC7BE}" destId="{1D636A2B-0767-4E6D-9000-015BB600B67C}" srcOrd="0" destOrd="0" parTransId="{B7AA222C-973C-4F09-8801-D0226D1255E1}" sibTransId="{A0EF1539-8621-4C6F-83B8-038E1729AF21}"/>
    <dgm:cxn modelId="{DEE6A777-D001-47FE-B919-F8BD06A590CE}" srcId="{53AB6E99-7212-4FC3-9094-F6743F0CC7BE}" destId="{F23A16C1-2644-4475-B06A-DEE858A11572}" srcOrd="2" destOrd="0" parTransId="{2AE41DD2-93F6-4D40-8634-1387C04CCB4B}" sibTransId="{DE336B24-92A3-4174-9136-43DA6A3EE7AD}"/>
    <dgm:cxn modelId="{82C3CB90-8D27-40AA-A539-36CB1185DB95}" type="presOf" srcId="{3C471D65-5627-4F84-BCD7-2C2F38A8785A}" destId="{D2B0A266-A752-4508-8EFA-9CEAE77B5A8F}" srcOrd="0" destOrd="0" presId="urn:microsoft.com/office/officeart/2008/layout/VerticalCurvedList"/>
    <dgm:cxn modelId="{C661A50D-E728-4B1E-84DB-41A92F32E384}" srcId="{53AB6E99-7212-4FC3-9094-F6743F0CC7BE}" destId="{78C8134A-ECA2-4419-98E4-2AA1A42CFFC9}" srcOrd="1" destOrd="0" parTransId="{47C29E89-5EF9-4F5A-BA4F-CFB466268A8A}" sibTransId="{F7BE2A41-32A6-47A7-A4E7-5FE7E9C66D74}"/>
    <dgm:cxn modelId="{C6B8D06E-340C-4887-B89E-E61AFB43B5F9}" type="presOf" srcId="{1D636A2B-0767-4E6D-9000-015BB600B67C}" destId="{2F47640D-9871-49EB-8DE4-9B1CF4390A99}" srcOrd="0" destOrd="0" presId="urn:microsoft.com/office/officeart/2008/layout/VerticalCurvedList"/>
    <dgm:cxn modelId="{EC7F4697-A325-4830-BC9C-9A74B063E2CE}" srcId="{53AB6E99-7212-4FC3-9094-F6743F0CC7BE}" destId="{5A467EA8-F5B7-4CBD-A7CC-94FE354B6DFD}" srcOrd="4" destOrd="0" parTransId="{E9C74063-E116-4915-B611-60D49A40BE26}" sibTransId="{6516F260-78FB-413B-9C20-CE6FBD1EE596}"/>
    <dgm:cxn modelId="{14A68B03-0BB6-4AFC-8A93-B3965C692DFE}" type="presOf" srcId="{ADAE7C5D-3116-4DB6-8C7F-2F1CF65339A0}" destId="{01141499-CB63-4B7B-B459-D8AF6808118F}" srcOrd="0" destOrd="0" presId="urn:microsoft.com/office/officeart/2008/layout/VerticalCurvedList"/>
    <dgm:cxn modelId="{6471C9F8-05B8-4ED5-A51F-6DC7AEFFCB5D}" srcId="{53AB6E99-7212-4FC3-9094-F6743F0CC7BE}" destId="{3C471D65-5627-4F84-BCD7-2C2F38A8785A}" srcOrd="5" destOrd="0" parTransId="{C0F29343-A250-4AE3-B3D7-00DF0F5DE72E}" sibTransId="{F76E9921-BF80-4B49-852C-63F954BC8A5B}"/>
    <dgm:cxn modelId="{74DBCE55-C9E7-4EBB-B172-E7C4896097BF}" type="presOf" srcId="{53AB6E99-7212-4FC3-9094-F6743F0CC7BE}" destId="{644EA5C4-5B25-4E8D-B40C-AA0ED2C5721C}" srcOrd="0" destOrd="0" presId="urn:microsoft.com/office/officeart/2008/layout/VerticalCurvedList"/>
    <dgm:cxn modelId="{B73C22E9-654A-4117-8E92-CCF628A0628A}" srcId="{53AB6E99-7212-4FC3-9094-F6743F0CC7BE}" destId="{ADAE7C5D-3116-4DB6-8C7F-2F1CF65339A0}" srcOrd="3" destOrd="0" parTransId="{B693C29B-C468-40C1-9379-FD9CE052CA98}" sibTransId="{5F466C6A-509C-46AA-ACD3-EDFDF1017727}"/>
    <dgm:cxn modelId="{FF784053-B093-47F7-ABFE-AA057A4B8F46}" type="presOf" srcId="{5A467EA8-F5B7-4CBD-A7CC-94FE354B6DFD}" destId="{B127C693-A283-4868-B818-68B4D7F83BC4}" srcOrd="0" destOrd="0" presId="urn:microsoft.com/office/officeart/2008/layout/VerticalCurvedList"/>
    <dgm:cxn modelId="{BB6C3049-2D69-46BA-BDE7-3395424935DD}" type="presOf" srcId="{78C8134A-ECA2-4419-98E4-2AA1A42CFFC9}" destId="{79B26F47-58AA-4224-B96C-D0D3AD0463DB}" srcOrd="0" destOrd="0" presId="urn:microsoft.com/office/officeart/2008/layout/VerticalCurvedList"/>
    <dgm:cxn modelId="{5ECF2DDC-93E4-430D-B7CB-7FE01C06B5F5}" type="presOf" srcId="{A0EF1539-8621-4C6F-83B8-038E1729AF21}" destId="{AD25936F-05B0-4F23-A88D-120BC98197A2}" srcOrd="0" destOrd="0" presId="urn:microsoft.com/office/officeart/2008/layout/VerticalCurvedList"/>
    <dgm:cxn modelId="{89C60323-5DBF-4182-BD9E-751CE876A708}" type="presOf" srcId="{F23A16C1-2644-4475-B06A-DEE858A11572}" destId="{4FBFB354-9BF4-431E-ADE8-2E24FAC3F0AC}" srcOrd="0" destOrd="0" presId="urn:microsoft.com/office/officeart/2008/layout/VerticalCurvedList"/>
    <dgm:cxn modelId="{69013106-89AC-46AD-B375-25F90382171D}" type="presParOf" srcId="{644EA5C4-5B25-4E8D-B40C-AA0ED2C5721C}" destId="{2C5922C6-7614-4F1D-AF65-401C18ADFCD5}" srcOrd="0" destOrd="0" presId="urn:microsoft.com/office/officeart/2008/layout/VerticalCurvedList"/>
    <dgm:cxn modelId="{E873B401-9F91-4395-955D-7695BA260031}" type="presParOf" srcId="{2C5922C6-7614-4F1D-AF65-401C18ADFCD5}" destId="{1BD5B1DB-4361-496C-BA23-FA993C8506F1}" srcOrd="0" destOrd="0" presId="urn:microsoft.com/office/officeart/2008/layout/VerticalCurvedList"/>
    <dgm:cxn modelId="{36530E2A-0E09-47BD-B221-2F1743EBD3D4}" type="presParOf" srcId="{1BD5B1DB-4361-496C-BA23-FA993C8506F1}" destId="{699AF529-FAC0-4334-B8B4-CA47772FE597}" srcOrd="0" destOrd="0" presId="urn:microsoft.com/office/officeart/2008/layout/VerticalCurvedList"/>
    <dgm:cxn modelId="{E008CDA6-DFF1-4986-AD10-C3D56C0598DC}" type="presParOf" srcId="{1BD5B1DB-4361-496C-BA23-FA993C8506F1}" destId="{AD25936F-05B0-4F23-A88D-120BC98197A2}" srcOrd="1" destOrd="0" presId="urn:microsoft.com/office/officeart/2008/layout/VerticalCurvedList"/>
    <dgm:cxn modelId="{CBFD4E71-EF49-4519-9EC4-E5D3A5A9B3BA}" type="presParOf" srcId="{1BD5B1DB-4361-496C-BA23-FA993C8506F1}" destId="{D0DE9BB7-1064-4E27-AC01-07DB1767267A}" srcOrd="2" destOrd="0" presId="urn:microsoft.com/office/officeart/2008/layout/VerticalCurvedList"/>
    <dgm:cxn modelId="{4B55B902-35E9-48CF-81AF-213FE6CC4AD4}" type="presParOf" srcId="{1BD5B1DB-4361-496C-BA23-FA993C8506F1}" destId="{543924F9-8955-484B-8BAC-D3AD10A33436}" srcOrd="3" destOrd="0" presId="urn:microsoft.com/office/officeart/2008/layout/VerticalCurvedList"/>
    <dgm:cxn modelId="{A0F132AD-31D1-48A1-8A7A-1E43F7DCDF52}" type="presParOf" srcId="{2C5922C6-7614-4F1D-AF65-401C18ADFCD5}" destId="{2F47640D-9871-49EB-8DE4-9B1CF4390A99}" srcOrd="1" destOrd="0" presId="urn:microsoft.com/office/officeart/2008/layout/VerticalCurvedList"/>
    <dgm:cxn modelId="{F269477E-84ED-4549-BCEA-8BBB0DB7C6A6}" type="presParOf" srcId="{2C5922C6-7614-4F1D-AF65-401C18ADFCD5}" destId="{C9E271FB-6647-4581-8A80-93720B97487F}" srcOrd="2" destOrd="0" presId="urn:microsoft.com/office/officeart/2008/layout/VerticalCurvedList"/>
    <dgm:cxn modelId="{24C2BDE0-2D99-4A4D-B713-2B0910B437FE}" type="presParOf" srcId="{C9E271FB-6647-4581-8A80-93720B97487F}" destId="{A2B9A23E-BA8F-466E-8CFE-8E89114B6E4A}" srcOrd="0" destOrd="0" presId="urn:microsoft.com/office/officeart/2008/layout/VerticalCurvedList"/>
    <dgm:cxn modelId="{C2000E5D-AB8C-4E35-A855-2500AD7A6218}" type="presParOf" srcId="{2C5922C6-7614-4F1D-AF65-401C18ADFCD5}" destId="{79B26F47-58AA-4224-B96C-D0D3AD0463DB}" srcOrd="3" destOrd="0" presId="urn:microsoft.com/office/officeart/2008/layout/VerticalCurvedList"/>
    <dgm:cxn modelId="{03CF7A23-6ED8-4714-B75E-502207BB20B3}" type="presParOf" srcId="{2C5922C6-7614-4F1D-AF65-401C18ADFCD5}" destId="{EB47696E-10EE-4063-8044-FE052081F395}" srcOrd="4" destOrd="0" presId="urn:microsoft.com/office/officeart/2008/layout/VerticalCurvedList"/>
    <dgm:cxn modelId="{F42EF5FE-B768-4B55-897E-D1FEF667A90C}" type="presParOf" srcId="{EB47696E-10EE-4063-8044-FE052081F395}" destId="{1919E202-DB97-425B-8B9C-02D5C00560EA}" srcOrd="0" destOrd="0" presId="urn:microsoft.com/office/officeart/2008/layout/VerticalCurvedList"/>
    <dgm:cxn modelId="{D71876ED-BF9A-458C-AB04-3344DBBDB0C9}" type="presParOf" srcId="{2C5922C6-7614-4F1D-AF65-401C18ADFCD5}" destId="{4FBFB354-9BF4-431E-ADE8-2E24FAC3F0AC}" srcOrd="5" destOrd="0" presId="urn:microsoft.com/office/officeart/2008/layout/VerticalCurvedList"/>
    <dgm:cxn modelId="{A0AF1266-3619-4731-8636-ACCCC3C4E523}" type="presParOf" srcId="{2C5922C6-7614-4F1D-AF65-401C18ADFCD5}" destId="{6C01FD61-DFD6-4B62-9D5F-D8A8F18EB58E}" srcOrd="6" destOrd="0" presId="urn:microsoft.com/office/officeart/2008/layout/VerticalCurvedList"/>
    <dgm:cxn modelId="{22742E66-F111-4D2D-9834-284A8BDBFC03}" type="presParOf" srcId="{6C01FD61-DFD6-4B62-9D5F-D8A8F18EB58E}" destId="{5C641A9C-0850-4724-9C3A-419DDAB5AE3D}" srcOrd="0" destOrd="0" presId="urn:microsoft.com/office/officeart/2008/layout/VerticalCurvedList"/>
    <dgm:cxn modelId="{CC9F78FA-9B70-4791-AD39-787CDBD21699}" type="presParOf" srcId="{2C5922C6-7614-4F1D-AF65-401C18ADFCD5}" destId="{01141499-CB63-4B7B-B459-D8AF6808118F}" srcOrd="7" destOrd="0" presId="urn:microsoft.com/office/officeart/2008/layout/VerticalCurvedList"/>
    <dgm:cxn modelId="{CFDE4359-355D-4F7D-9728-C08CBD5C89DA}" type="presParOf" srcId="{2C5922C6-7614-4F1D-AF65-401C18ADFCD5}" destId="{5F539493-1365-46EF-8165-BDCABCF35797}" srcOrd="8" destOrd="0" presId="urn:microsoft.com/office/officeart/2008/layout/VerticalCurvedList"/>
    <dgm:cxn modelId="{8D5ED58A-260F-4CED-95F0-9551A0DD1703}" type="presParOf" srcId="{5F539493-1365-46EF-8165-BDCABCF35797}" destId="{7CE83748-2FC0-43DC-B553-D1FFE571ECAE}" srcOrd="0" destOrd="0" presId="urn:microsoft.com/office/officeart/2008/layout/VerticalCurvedList"/>
    <dgm:cxn modelId="{D98F41B1-681F-4AA7-9F42-B82518DE35AA}" type="presParOf" srcId="{2C5922C6-7614-4F1D-AF65-401C18ADFCD5}" destId="{B127C693-A283-4868-B818-68B4D7F83BC4}" srcOrd="9" destOrd="0" presId="urn:microsoft.com/office/officeart/2008/layout/VerticalCurvedList"/>
    <dgm:cxn modelId="{052A07EA-494F-48BC-97E6-4B8994EB1BBB}" type="presParOf" srcId="{2C5922C6-7614-4F1D-AF65-401C18ADFCD5}" destId="{F9B570DA-D2B7-4C50-8B5B-17CCD286FAD0}" srcOrd="10" destOrd="0" presId="urn:microsoft.com/office/officeart/2008/layout/VerticalCurvedList"/>
    <dgm:cxn modelId="{F58DE983-DC13-49A1-A061-E54F479F8541}" type="presParOf" srcId="{F9B570DA-D2B7-4C50-8B5B-17CCD286FAD0}" destId="{6A003885-40D6-44BB-9430-17B1EDA622E9}" srcOrd="0" destOrd="0" presId="urn:microsoft.com/office/officeart/2008/layout/VerticalCurvedList"/>
    <dgm:cxn modelId="{2568F1C9-E7A3-4822-9E21-CC34AACF3852}" type="presParOf" srcId="{2C5922C6-7614-4F1D-AF65-401C18ADFCD5}" destId="{D2B0A266-A752-4508-8EFA-9CEAE77B5A8F}" srcOrd="11" destOrd="0" presId="urn:microsoft.com/office/officeart/2008/layout/VerticalCurvedList"/>
    <dgm:cxn modelId="{4677F326-09FC-4CC9-979B-A35BF53A667C}" type="presParOf" srcId="{2C5922C6-7614-4F1D-AF65-401C18ADFCD5}" destId="{44CEC29D-378A-4E9C-B43E-4AEF4F34E7C8}" srcOrd="12" destOrd="0" presId="urn:microsoft.com/office/officeart/2008/layout/VerticalCurvedList"/>
    <dgm:cxn modelId="{8DC14402-4C35-4113-8FED-23911E5394E7}" type="presParOf" srcId="{44CEC29D-378A-4E9C-B43E-4AEF4F34E7C8}" destId="{510380BF-AC40-4425-88EB-ADC250941F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B6E99-7212-4FC3-9094-F6743F0CC7B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36A2B-0767-4E6D-9000-015BB600B67C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Exemple introductif </a:t>
          </a:r>
          <a:endParaRPr lang="fr-FR" sz="24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7AA222C-973C-4F09-8801-D0226D1255E1}" cxnId="{FEEFEB6C-8CAA-4D35-8F3E-1038869B5B67}" type="parTrans">
      <dgm:prSet/>
      <dgm:spPr/>
      <dgm:t>
        <a:bodyPr/>
        <a:lstStyle/>
        <a:p>
          <a:endParaRPr lang="fr-FR"/>
        </a:p>
      </dgm:t>
    </dgm:pt>
    <dgm:pt modelId="{A0EF1539-8621-4C6F-83B8-038E1729AF21}" cxnId="{FEEFEB6C-8CAA-4D35-8F3E-1038869B5B67}" type="sibTrans">
      <dgm:prSet/>
      <dgm:spPr>
        <a:xfrm>
          <a:off x="-4919424" y="-753830"/>
          <a:ext cx="5858998" cy="5858998"/>
        </a:xfr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gm:spPr>
      <dgm:t>
        <a:bodyPr/>
        <a:lstStyle/>
        <a:p>
          <a:endParaRPr lang="fr-FR"/>
        </a:p>
      </dgm:t>
    </dgm:pt>
    <dgm:pt modelId="{ADAE7C5D-3116-4DB6-8C7F-2F1CF65339A0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Déclaration</a:t>
          </a:r>
        </a:p>
      </dgm:t>
    </dgm:pt>
    <dgm:pt modelId="{B693C29B-C468-40C1-9379-FD9CE052CA98}" cxnId="{B73C22E9-654A-4117-8E92-CCF628A0628A}" type="parTrans">
      <dgm:prSet/>
      <dgm:spPr/>
      <dgm:t>
        <a:bodyPr/>
        <a:lstStyle/>
        <a:p>
          <a:endParaRPr lang="fr-FR"/>
        </a:p>
      </dgm:t>
    </dgm:pt>
    <dgm:pt modelId="{5F466C6A-509C-46AA-ACD3-EDFDF1017727}" cxnId="{B73C22E9-654A-4117-8E92-CCF628A0628A}" type="sibTrans">
      <dgm:prSet/>
      <dgm:spPr/>
      <dgm:t>
        <a:bodyPr/>
        <a:lstStyle/>
        <a:p>
          <a:endParaRPr lang="fr-FR"/>
        </a:p>
      </dgm:t>
    </dgm:pt>
    <dgm:pt modelId="{5A467EA8-F5B7-4CBD-A7CC-94FE354B6DFD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Tableau et mémoire</a:t>
          </a:r>
        </a:p>
      </dgm:t>
    </dgm:pt>
    <dgm:pt modelId="{E9C74063-E116-4915-B611-60D49A40BE26}" cxnId="{EC7F4697-A325-4830-BC9C-9A74B063E2CE}" type="parTrans">
      <dgm:prSet/>
      <dgm:spPr/>
      <dgm:t>
        <a:bodyPr/>
        <a:lstStyle/>
        <a:p>
          <a:endParaRPr lang="fr-FR"/>
        </a:p>
      </dgm:t>
    </dgm:pt>
    <dgm:pt modelId="{6516F260-78FB-413B-9C20-CE6FBD1EE596}" cxnId="{EC7F4697-A325-4830-BC9C-9A74B063E2CE}" type="sibTrans">
      <dgm:prSet/>
      <dgm:spPr/>
      <dgm:t>
        <a:bodyPr/>
        <a:lstStyle/>
        <a:p>
          <a:endParaRPr lang="fr-FR"/>
        </a:p>
      </dgm:t>
    </dgm:pt>
    <dgm:pt modelId="{3C471D65-5627-4F84-BCD7-2C2F38A8785A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Manipulation d’un tableau</a:t>
          </a:r>
        </a:p>
      </dgm:t>
    </dgm:pt>
    <dgm:pt modelId="{C0F29343-A250-4AE3-B3D7-00DF0F5DE72E}" cxnId="{6471C9F8-05B8-4ED5-A51F-6DC7AEFFCB5D}" type="parTrans">
      <dgm:prSet/>
      <dgm:spPr/>
      <dgm:t>
        <a:bodyPr/>
        <a:lstStyle/>
        <a:p>
          <a:endParaRPr lang="fr-FR"/>
        </a:p>
      </dgm:t>
    </dgm:pt>
    <dgm:pt modelId="{F76E9921-BF80-4B49-852C-63F954BC8A5B}" cxnId="{6471C9F8-05B8-4ED5-A51F-6DC7AEFFCB5D}" type="sibTrans">
      <dgm:prSet/>
      <dgm:spPr/>
      <dgm:t>
        <a:bodyPr/>
        <a:lstStyle/>
        <a:p>
          <a:endParaRPr lang="fr-FR"/>
        </a:p>
      </dgm:t>
    </dgm:pt>
    <dgm:pt modelId="{78C8134A-ECA2-4419-98E4-2AA1A42CFFC9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Définition</a:t>
          </a:r>
          <a:endParaRPr lang="fr-FR" sz="24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7C29E89-5EF9-4F5A-BA4F-CFB466268A8A}" cxnId="{C661A50D-E728-4B1E-84DB-41A92F32E384}" type="parTrans">
      <dgm:prSet/>
      <dgm:spPr/>
      <dgm:t>
        <a:bodyPr/>
        <a:lstStyle/>
        <a:p>
          <a:endParaRPr lang="fr-FR"/>
        </a:p>
      </dgm:t>
    </dgm:pt>
    <dgm:pt modelId="{F7BE2A41-32A6-47A7-A4E7-5FE7E9C66D74}" cxnId="{C661A50D-E728-4B1E-84DB-41A92F32E384}" type="sibTrans">
      <dgm:prSet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/>
        </a:p>
      </dgm:t>
    </dgm:pt>
    <dgm:pt modelId="{644EA5C4-5B25-4E8D-B40C-AA0ED2C5721C}" type="pres">
      <dgm:prSet presAssocID="{53AB6E99-7212-4FC3-9094-F6743F0CC7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C5922C6-7614-4F1D-AF65-401C18ADFCD5}" type="pres">
      <dgm:prSet presAssocID="{53AB6E99-7212-4FC3-9094-F6743F0CC7BE}" presName="Name1" presStyleCnt="0"/>
      <dgm:spPr/>
    </dgm:pt>
    <dgm:pt modelId="{1BD5B1DB-4361-496C-BA23-FA993C8506F1}" type="pres">
      <dgm:prSet presAssocID="{53AB6E99-7212-4FC3-9094-F6743F0CC7BE}" presName="cycle" presStyleCnt="0"/>
      <dgm:spPr/>
    </dgm:pt>
    <dgm:pt modelId="{699AF529-FAC0-4334-B8B4-CA47772FE597}" type="pres">
      <dgm:prSet presAssocID="{53AB6E99-7212-4FC3-9094-F6743F0CC7BE}" presName="srcNode" presStyleLbl="node1" presStyleIdx="0" presStyleCnt="5"/>
      <dgm:spPr/>
    </dgm:pt>
    <dgm:pt modelId="{AD25936F-05B0-4F23-A88D-120BC98197A2}" type="pres">
      <dgm:prSet presAssocID="{53AB6E99-7212-4FC3-9094-F6743F0CC7BE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/>
        </a:p>
      </dgm:t>
    </dgm:pt>
    <dgm:pt modelId="{D0DE9BB7-1064-4E27-AC01-07DB1767267A}" type="pres">
      <dgm:prSet presAssocID="{53AB6E99-7212-4FC3-9094-F6743F0CC7BE}" presName="extraNode" presStyleLbl="node1" presStyleIdx="0" presStyleCnt="5"/>
      <dgm:spPr/>
    </dgm:pt>
    <dgm:pt modelId="{543924F9-8955-484B-8BAC-D3AD10A33436}" type="pres">
      <dgm:prSet presAssocID="{53AB6E99-7212-4FC3-9094-F6743F0CC7BE}" presName="dstNode" presStyleLbl="node1" presStyleIdx="0" presStyleCnt="5"/>
      <dgm:spPr/>
    </dgm:pt>
    <dgm:pt modelId="{2F47640D-9871-49EB-8DE4-9B1CF4390A99}" type="pres">
      <dgm:prSet presAssocID="{1D636A2B-0767-4E6D-9000-015BB600B67C}" presName="text_1" presStyleLbl="node1" presStyleIdx="0" presStyleCnt="5" custScaleY="926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C9E271FB-6647-4581-8A80-93720B97487F}" type="pres">
      <dgm:prSet presAssocID="{1D636A2B-0767-4E6D-9000-015BB600B67C}" presName="accent_1" presStyleCnt="0"/>
      <dgm:spPr/>
    </dgm:pt>
    <dgm:pt modelId="{A2B9A23E-BA8F-466E-8CFE-8E89114B6E4A}" type="pres">
      <dgm:prSet presAssocID="{1D636A2B-0767-4E6D-9000-015BB600B67C}" presName="accentRepeatNode" presStyleLbl="solidFgAcc1" presStyleIdx="0" presStyleCnt="5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79B26F47-58AA-4224-B96C-D0D3AD0463DB}" type="pres">
      <dgm:prSet presAssocID="{78C8134A-ECA2-4419-98E4-2AA1A42CFFC9}" presName="text_2" presStyleLbl="node1" presStyleIdx="1" presStyleCnt="5" custScaleY="11188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EB47696E-10EE-4063-8044-FE052081F395}" type="pres">
      <dgm:prSet presAssocID="{78C8134A-ECA2-4419-98E4-2AA1A42CFFC9}" presName="accent_2" presStyleCnt="0"/>
      <dgm:spPr/>
    </dgm:pt>
    <dgm:pt modelId="{1919E202-DB97-425B-8B9C-02D5C00560EA}" type="pres">
      <dgm:prSet presAssocID="{78C8134A-ECA2-4419-98E4-2AA1A42CFFC9}" presName="accentRepeatNode" presStyleLbl="solidFgAcc1" presStyleIdx="1" presStyleCnt="5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54E70C60-C3AD-4314-8F08-509CE04BD1A8}" type="pres">
      <dgm:prSet presAssocID="{ADAE7C5D-3116-4DB6-8C7F-2F1CF65339A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521D6B-5BC2-427C-8649-D2AF0FE016E4}" type="pres">
      <dgm:prSet presAssocID="{ADAE7C5D-3116-4DB6-8C7F-2F1CF65339A0}" presName="accent_3" presStyleCnt="0"/>
      <dgm:spPr/>
    </dgm:pt>
    <dgm:pt modelId="{7CE83748-2FC0-43DC-B553-D1FFE571ECAE}" type="pres">
      <dgm:prSet presAssocID="{ADAE7C5D-3116-4DB6-8C7F-2F1CF65339A0}" presName="accentRepeatNode" presStyleLbl="solidFgAcc1" presStyleIdx="2" presStyleCnt="5" custScaleX="64388" custScaleY="6495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2A256E15-1FDA-44AA-AA62-9139FEC307CC}" type="pres">
      <dgm:prSet presAssocID="{5A467EA8-F5B7-4CBD-A7CC-94FE354B6DF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7A9FA8-9F9C-4D91-A015-A5348AC1A513}" type="pres">
      <dgm:prSet presAssocID="{5A467EA8-F5B7-4CBD-A7CC-94FE354B6DFD}" presName="accent_4" presStyleCnt="0"/>
      <dgm:spPr/>
    </dgm:pt>
    <dgm:pt modelId="{6A003885-40D6-44BB-9430-17B1EDA622E9}" type="pres">
      <dgm:prSet presAssocID="{5A467EA8-F5B7-4CBD-A7CC-94FE354B6DFD}" presName="accentRepeatNode" presStyleLbl="solidFgAcc1" presStyleIdx="3" presStyleCnt="5" custScaleX="64388" custScaleY="6495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FC6C4FCB-E097-4451-83EE-B91E23F398DD}" type="pres">
      <dgm:prSet presAssocID="{3C471D65-5627-4F84-BCD7-2C2F38A8785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7EBECA-CC4E-498C-A1D4-EF359BEDBFA8}" type="pres">
      <dgm:prSet presAssocID="{3C471D65-5627-4F84-BCD7-2C2F38A8785A}" presName="accent_5" presStyleCnt="0"/>
      <dgm:spPr/>
    </dgm:pt>
    <dgm:pt modelId="{510380BF-AC40-4425-88EB-ADC250941F47}" type="pres">
      <dgm:prSet presAssocID="{3C471D65-5627-4F84-BCD7-2C2F38A8785A}" presName="accentRepeatNode" presStyleLbl="solidFgAcc1" presStyleIdx="4" presStyleCnt="5" custScaleX="64388" custScaleY="6495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</dgm:ptLst>
  <dgm:cxnLst>
    <dgm:cxn modelId="{FEEFEB6C-8CAA-4D35-8F3E-1038869B5B67}" srcId="{53AB6E99-7212-4FC3-9094-F6743F0CC7BE}" destId="{1D636A2B-0767-4E6D-9000-015BB600B67C}" srcOrd="0" destOrd="0" parTransId="{B7AA222C-973C-4F09-8801-D0226D1255E1}" sibTransId="{A0EF1539-8621-4C6F-83B8-038E1729AF21}"/>
    <dgm:cxn modelId="{797C088D-7069-4D80-9CF1-EC3352E13A2B}" type="presOf" srcId="{5A467EA8-F5B7-4CBD-A7CC-94FE354B6DFD}" destId="{2A256E15-1FDA-44AA-AA62-9139FEC307CC}" srcOrd="0" destOrd="0" presId="urn:microsoft.com/office/officeart/2008/layout/VerticalCurvedList"/>
    <dgm:cxn modelId="{C661A50D-E728-4B1E-84DB-41A92F32E384}" srcId="{53AB6E99-7212-4FC3-9094-F6743F0CC7BE}" destId="{78C8134A-ECA2-4419-98E4-2AA1A42CFFC9}" srcOrd="1" destOrd="0" parTransId="{47C29E89-5EF9-4F5A-BA4F-CFB466268A8A}" sibTransId="{F7BE2A41-32A6-47A7-A4E7-5FE7E9C66D74}"/>
    <dgm:cxn modelId="{C6B8D06E-340C-4887-B89E-E61AFB43B5F9}" type="presOf" srcId="{1D636A2B-0767-4E6D-9000-015BB600B67C}" destId="{2F47640D-9871-49EB-8DE4-9B1CF4390A99}" srcOrd="0" destOrd="0" presId="urn:microsoft.com/office/officeart/2008/layout/VerticalCurvedList"/>
    <dgm:cxn modelId="{EC7F4697-A325-4830-BC9C-9A74B063E2CE}" srcId="{53AB6E99-7212-4FC3-9094-F6743F0CC7BE}" destId="{5A467EA8-F5B7-4CBD-A7CC-94FE354B6DFD}" srcOrd="3" destOrd="0" parTransId="{E9C74063-E116-4915-B611-60D49A40BE26}" sibTransId="{6516F260-78FB-413B-9C20-CE6FBD1EE596}"/>
    <dgm:cxn modelId="{193FE74E-12E4-418C-9EAE-7DEEF9A8392E}" type="presOf" srcId="{ADAE7C5D-3116-4DB6-8C7F-2F1CF65339A0}" destId="{54E70C60-C3AD-4314-8F08-509CE04BD1A8}" srcOrd="0" destOrd="0" presId="urn:microsoft.com/office/officeart/2008/layout/VerticalCurvedList"/>
    <dgm:cxn modelId="{6471C9F8-05B8-4ED5-A51F-6DC7AEFFCB5D}" srcId="{53AB6E99-7212-4FC3-9094-F6743F0CC7BE}" destId="{3C471D65-5627-4F84-BCD7-2C2F38A8785A}" srcOrd="4" destOrd="0" parTransId="{C0F29343-A250-4AE3-B3D7-00DF0F5DE72E}" sibTransId="{F76E9921-BF80-4B49-852C-63F954BC8A5B}"/>
    <dgm:cxn modelId="{74DBCE55-C9E7-4EBB-B172-E7C4896097BF}" type="presOf" srcId="{53AB6E99-7212-4FC3-9094-F6743F0CC7BE}" destId="{644EA5C4-5B25-4E8D-B40C-AA0ED2C5721C}" srcOrd="0" destOrd="0" presId="urn:microsoft.com/office/officeart/2008/layout/VerticalCurvedList"/>
    <dgm:cxn modelId="{B73C22E9-654A-4117-8E92-CCF628A0628A}" srcId="{53AB6E99-7212-4FC3-9094-F6743F0CC7BE}" destId="{ADAE7C5D-3116-4DB6-8C7F-2F1CF65339A0}" srcOrd="2" destOrd="0" parTransId="{B693C29B-C468-40C1-9379-FD9CE052CA98}" sibTransId="{5F466C6A-509C-46AA-ACD3-EDFDF1017727}"/>
    <dgm:cxn modelId="{BB6C3049-2D69-46BA-BDE7-3395424935DD}" type="presOf" srcId="{78C8134A-ECA2-4419-98E4-2AA1A42CFFC9}" destId="{79B26F47-58AA-4224-B96C-D0D3AD0463DB}" srcOrd="0" destOrd="0" presId="urn:microsoft.com/office/officeart/2008/layout/VerticalCurvedList"/>
    <dgm:cxn modelId="{2019A5D5-CB65-4CC2-99E8-07434BF755E5}" type="presOf" srcId="{3C471D65-5627-4F84-BCD7-2C2F38A8785A}" destId="{FC6C4FCB-E097-4451-83EE-B91E23F398DD}" srcOrd="0" destOrd="0" presId="urn:microsoft.com/office/officeart/2008/layout/VerticalCurvedList"/>
    <dgm:cxn modelId="{5ECF2DDC-93E4-430D-B7CB-7FE01C06B5F5}" type="presOf" srcId="{A0EF1539-8621-4C6F-83B8-038E1729AF21}" destId="{AD25936F-05B0-4F23-A88D-120BC98197A2}" srcOrd="0" destOrd="0" presId="urn:microsoft.com/office/officeart/2008/layout/VerticalCurvedList"/>
    <dgm:cxn modelId="{69013106-89AC-46AD-B375-25F90382171D}" type="presParOf" srcId="{644EA5C4-5B25-4E8D-B40C-AA0ED2C5721C}" destId="{2C5922C6-7614-4F1D-AF65-401C18ADFCD5}" srcOrd="0" destOrd="0" presId="urn:microsoft.com/office/officeart/2008/layout/VerticalCurvedList"/>
    <dgm:cxn modelId="{E873B401-9F91-4395-955D-7695BA260031}" type="presParOf" srcId="{2C5922C6-7614-4F1D-AF65-401C18ADFCD5}" destId="{1BD5B1DB-4361-496C-BA23-FA993C8506F1}" srcOrd="0" destOrd="0" presId="urn:microsoft.com/office/officeart/2008/layout/VerticalCurvedList"/>
    <dgm:cxn modelId="{36530E2A-0E09-47BD-B221-2F1743EBD3D4}" type="presParOf" srcId="{1BD5B1DB-4361-496C-BA23-FA993C8506F1}" destId="{699AF529-FAC0-4334-B8B4-CA47772FE597}" srcOrd="0" destOrd="0" presId="urn:microsoft.com/office/officeart/2008/layout/VerticalCurvedList"/>
    <dgm:cxn modelId="{E008CDA6-DFF1-4986-AD10-C3D56C0598DC}" type="presParOf" srcId="{1BD5B1DB-4361-496C-BA23-FA993C8506F1}" destId="{AD25936F-05B0-4F23-A88D-120BC98197A2}" srcOrd="1" destOrd="0" presId="urn:microsoft.com/office/officeart/2008/layout/VerticalCurvedList"/>
    <dgm:cxn modelId="{CBFD4E71-EF49-4519-9EC4-E5D3A5A9B3BA}" type="presParOf" srcId="{1BD5B1DB-4361-496C-BA23-FA993C8506F1}" destId="{D0DE9BB7-1064-4E27-AC01-07DB1767267A}" srcOrd="2" destOrd="0" presId="urn:microsoft.com/office/officeart/2008/layout/VerticalCurvedList"/>
    <dgm:cxn modelId="{4B55B902-35E9-48CF-81AF-213FE6CC4AD4}" type="presParOf" srcId="{1BD5B1DB-4361-496C-BA23-FA993C8506F1}" destId="{543924F9-8955-484B-8BAC-D3AD10A33436}" srcOrd="3" destOrd="0" presId="urn:microsoft.com/office/officeart/2008/layout/VerticalCurvedList"/>
    <dgm:cxn modelId="{A0F132AD-31D1-48A1-8A7A-1E43F7DCDF52}" type="presParOf" srcId="{2C5922C6-7614-4F1D-AF65-401C18ADFCD5}" destId="{2F47640D-9871-49EB-8DE4-9B1CF4390A99}" srcOrd="1" destOrd="0" presId="urn:microsoft.com/office/officeart/2008/layout/VerticalCurvedList"/>
    <dgm:cxn modelId="{F269477E-84ED-4549-BCEA-8BBB0DB7C6A6}" type="presParOf" srcId="{2C5922C6-7614-4F1D-AF65-401C18ADFCD5}" destId="{C9E271FB-6647-4581-8A80-93720B97487F}" srcOrd="2" destOrd="0" presId="urn:microsoft.com/office/officeart/2008/layout/VerticalCurvedList"/>
    <dgm:cxn modelId="{24C2BDE0-2D99-4A4D-B713-2B0910B437FE}" type="presParOf" srcId="{C9E271FB-6647-4581-8A80-93720B97487F}" destId="{A2B9A23E-BA8F-466E-8CFE-8E89114B6E4A}" srcOrd="0" destOrd="0" presId="urn:microsoft.com/office/officeart/2008/layout/VerticalCurvedList"/>
    <dgm:cxn modelId="{C2000E5D-AB8C-4E35-A855-2500AD7A6218}" type="presParOf" srcId="{2C5922C6-7614-4F1D-AF65-401C18ADFCD5}" destId="{79B26F47-58AA-4224-B96C-D0D3AD0463DB}" srcOrd="3" destOrd="0" presId="urn:microsoft.com/office/officeart/2008/layout/VerticalCurvedList"/>
    <dgm:cxn modelId="{03CF7A23-6ED8-4714-B75E-502207BB20B3}" type="presParOf" srcId="{2C5922C6-7614-4F1D-AF65-401C18ADFCD5}" destId="{EB47696E-10EE-4063-8044-FE052081F395}" srcOrd="4" destOrd="0" presId="urn:microsoft.com/office/officeart/2008/layout/VerticalCurvedList"/>
    <dgm:cxn modelId="{F42EF5FE-B768-4B55-897E-D1FEF667A90C}" type="presParOf" srcId="{EB47696E-10EE-4063-8044-FE052081F395}" destId="{1919E202-DB97-425B-8B9C-02D5C00560EA}" srcOrd="0" destOrd="0" presId="urn:microsoft.com/office/officeart/2008/layout/VerticalCurvedList"/>
    <dgm:cxn modelId="{F16881E1-4536-44FC-B32C-BDC0B7158BF2}" type="presParOf" srcId="{2C5922C6-7614-4F1D-AF65-401C18ADFCD5}" destId="{54E70C60-C3AD-4314-8F08-509CE04BD1A8}" srcOrd="5" destOrd="0" presId="urn:microsoft.com/office/officeart/2008/layout/VerticalCurvedList"/>
    <dgm:cxn modelId="{AC799A36-2BF8-453D-B85C-0A0042DA05A8}" type="presParOf" srcId="{2C5922C6-7614-4F1D-AF65-401C18ADFCD5}" destId="{5A521D6B-5BC2-427C-8649-D2AF0FE016E4}" srcOrd="6" destOrd="0" presId="urn:microsoft.com/office/officeart/2008/layout/VerticalCurvedList"/>
    <dgm:cxn modelId="{04234914-F725-4E45-B127-5363EB60A950}" type="presParOf" srcId="{5A521D6B-5BC2-427C-8649-D2AF0FE016E4}" destId="{7CE83748-2FC0-43DC-B553-D1FFE571ECAE}" srcOrd="0" destOrd="0" presId="urn:microsoft.com/office/officeart/2008/layout/VerticalCurvedList"/>
    <dgm:cxn modelId="{EE8DB9D3-D4A1-4833-806D-51F903D3B5C5}" type="presParOf" srcId="{2C5922C6-7614-4F1D-AF65-401C18ADFCD5}" destId="{2A256E15-1FDA-44AA-AA62-9139FEC307CC}" srcOrd="7" destOrd="0" presId="urn:microsoft.com/office/officeart/2008/layout/VerticalCurvedList"/>
    <dgm:cxn modelId="{AEB9C09A-A16E-4348-AA6C-0E8845D86553}" type="presParOf" srcId="{2C5922C6-7614-4F1D-AF65-401C18ADFCD5}" destId="{B57A9FA8-9F9C-4D91-A015-A5348AC1A513}" srcOrd="8" destOrd="0" presId="urn:microsoft.com/office/officeart/2008/layout/VerticalCurvedList"/>
    <dgm:cxn modelId="{8E60ACF7-4525-4C4F-801A-5429B7FB8384}" type="presParOf" srcId="{B57A9FA8-9F9C-4D91-A015-A5348AC1A513}" destId="{6A003885-40D6-44BB-9430-17B1EDA622E9}" srcOrd="0" destOrd="0" presId="urn:microsoft.com/office/officeart/2008/layout/VerticalCurvedList"/>
    <dgm:cxn modelId="{08659E65-4423-4611-8B2B-41EEF6537BCF}" type="presParOf" srcId="{2C5922C6-7614-4F1D-AF65-401C18ADFCD5}" destId="{FC6C4FCB-E097-4451-83EE-B91E23F398DD}" srcOrd="9" destOrd="0" presId="urn:microsoft.com/office/officeart/2008/layout/VerticalCurvedList"/>
    <dgm:cxn modelId="{9B0E1A70-562C-452C-9339-4D15B2920F47}" type="presParOf" srcId="{2C5922C6-7614-4F1D-AF65-401C18ADFCD5}" destId="{707EBECA-CC4E-498C-A1D4-EF359BEDBFA8}" srcOrd="10" destOrd="0" presId="urn:microsoft.com/office/officeart/2008/layout/VerticalCurvedList"/>
    <dgm:cxn modelId="{8201E051-8621-47E8-BEC0-D7DE1D10F29E}" type="presParOf" srcId="{707EBECA-CC4E-498C-A1D4-EF359BEDBFA8}" destId="{510380BF-AC40-4425-88EB-ADC250941F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936F-05B0-4F23-A88D-120BC98197A2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640D-9871-49EB-8DE4-9B1CF4390A99}">
      <dsp:nvSpPr>
        <dsp:cNvPr id="0" name=""/>
        <dsp:cNvSpPr/>
      </dsp:nvSpPr>
      <dsp:spPr>
        <a:xfrm>
          <a:off x="350606" y="246054"/>
          <a:ext cx="7476368" cy="424282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Exemple introductif </a:t>
          </a:r>
          <a:endParaRPr lang="fr-FR" sz="240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50606" y="246054"/>
        <a:ext cx="7476368" cy="424282"/>
      </dsp:txXfrm>
    </dsp:sp>
    <dsp:sp modelId="{A2B9A23E-BA8F-466E-8CFE-8E89114B6E4A}">
      <dsp:nvSpPr>
        <dsp:cNvPr id="0" name=""/>
        <dsp:cNvSpPr/>
      </dsp:nvSpPr>
      <dsp:spPr>
        <a:xfrm>
          <a:off x="166249" y="275018"/>
          <a:ext cx="368714" cy="36635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B26F47-58AA-4224-B96C-D0D3AD0463DB}">
      <dsp:nvSpPr>
        <dsp:cNvPr id="0" name=""/>
        <dsp:cNvSpPr/>
      </dsp:nvSpPr>
      <dsp:spPr>
        <a:xfrm>
          <a:off x="727432" y="888994"/>
          <a:ext cx="7099542" cy="512555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Définition</a:t>
          </a:r>
          <a:endParaRPr lang="fr-FR" sz="240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27432" y="888994"/>
        <a:ext cx="7099542" cy="512555"/>
      </dsp:txXfrm>
    </dsp:sp>
    <dsp:sp modelId="{1919E202-DB97-425B-8B9C-02D5C00560EA}">
      <dsp:nvSpPr>
        <dsp:cNvPr id="0" name=""/>
        <dsp:cNvSpPr/>
      </dsp:nvSpPr>
      <dsp:spPr>
        <a:xfrm>
          <a:off x="543074" y="962094"/>
          <a:ext cx="368714" cy="36635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BFB354-9BF4-431E-ADE8-2E24FAC3F0AC}">
      <dsp:nvSpPr>
        <dsp:cNvPr id="0" name=""/>
        <dsp:cNvSpPr/>
      </dsp:nvSpPr>
      <dsp:spPr>
        <a:xfrm>
          <a:off x="899745" y="1561253"/>
          <a:ext cx="6927229" cy="542190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Intérêts</a:t>
          </a:r>
        </a:p>
      </dsp:txBody>
      <dsp:txXfrm>
        <a:off x="899745" y="1561253"/>
        <a:ext cx="6927229" cy="542190"/>
      </dsp:txXfrm>
    </dsp:sp>
    <dsp:sp modelId="{5C641A9C-0850-4724-9C3A-419DDAB5AE3D}">
      <dsp:nvSpPr>
        <dsp:cNvPr id="0" name=""/>
        <dsp:cNvSpPr/>
      </dsp:nvSpPr>
      <dsp:spPr>
        <a:xfrm>
          <a:off x="715387" y="1646370"/>
          <a:ext cx="368714" cy="37195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141499-CB63-4B7B-B459-D8AF6808118F}">
      <dsp:nvSpPr>
        <dsp:cNvPr id="0" name=""/>
        <dsp:cNvSpPr/>
      </dsp:nvSpPr>
      <dsp:spPr>
        <a:xfrm>
          <a:off x="899745" y="2289935"/>
          <a:ext cx="6927229" cy="458108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Déclaration</a:t>
          </a:r>
        </a:p>
      </dsp:txBody>
      <dsp:txXfrm>
        <a:off x="899745" y="2289935"/>
        <a:ext cx="6927229" cy="458108"/>
      </dsp:txXfrm>
    </dsp:sp>
    <dsp:sp modelId="{7CE83748-2FC0-43DC-B553-D1FFE571ECAE}">
      <dsp:nvSpPr>
        <dsp:cNvPr id="0" name=""/>
        <dsp:cNvSpPr/>
      </dsp:nvSpPr>
      <dsp:spPr>
        <a:xfrm>
          <a:off x="715387" y="2333011"/>
          <a:ext cx="368714" cy="37195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27C693-A283-4868-B818-68B4D7F83BC4}">
      <dsp:nvSpPr>
        <dsp:cNvPr id="0" name=""/>
        <dsp:cNvSpPr/>
      </dsp:nvSpPr>
      <dsp:spPr>
        <a:xfrm>
          <a:off x="727432" y="2977011"/>
          <a:ext cx="7099542" cy="458108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Tableau et mémoire</a:t>
          </a:r>
        </a:p>
      </dsp:txBody>
      <dsp:txXfrm>
        <a:off x="727432" y="2977011"/>
        <a:ext cx="7099542" cy="458108"/>
      </dsp:txXfrm>
    </dsp:sp>
    <dsp:sp modelId="{6A003885-40D6-44BB-9430-17B1EDA622E9}">
      <dsp:nvSpPr>
        <dsp:cNvPr id="0" name=""/>
        <dsp:cNvSpPr/>
      </dsp:nvSpPr>
      <dsp:spPr>
        <a:xfrm>
          <a:off x="543074" y="3020087"/>
          <a:ext cx="368714" cy="37195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B0A266-A752-4508-8EFA-9CEAE77B5A8F}">
      <dsp:nvSpPr>
        <dsp:cNvPr id="0" name=""/>
        <dsp:cNvSpPr/>
      </dsp:nvSpPr>
      <dsp:spPr>
        <a:xfrm>
          <a:off x="228592" y="3675077"/>
          <a:ext cx="7476368" cy="458108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Manipulation d’un tableau</a:t>
          </a:r>
        </a:p>
      </dsp:txBody>
      <dsp:txXfrm>
        <a:off x="228592" y="3675077"/>
        <a:ext cx="7476368" cy="458108"/>
      </dsp:txXfrm>
    </dsp:sp>
    <dsp:sp modelId="{510380BF-AC40-4425-88EB-ADC250941F47}">
      <dsp:nvSpPr>
        <dsp:cNvPr id="0" name=""/>
        <dsp:cNvSpPr/>
      </dsp:nvSpPr>
      <dsp:spPr>
        <a:xfrm>
          <a:off x="166249" y="3707164"/>
          <a:ext cx="368714" cy="37195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936F-05B0-4F23-A88D-120BC98197A2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640D-9871-49EB-8DE4-9B1CF4390A99}">
      <dsp:nvSpPr>
        <dsp:cNvPr id="0" name=""/>
        <dsp:cNvSpPr/>
      </dsp:nvSpPr>
      <dsp:spPr>
        <a:xfrm>
          <a:off x="411090" y="291959"/>
          <a:ext cx="7415885" cy="503915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Exemple introductif </a:t>
          </a:r>
          <a:endParaRPr lang="fr-FR" sz="240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11090" y="291959"/>
        <a:ext cx="7415885" cy="503915"/>
      </dsp:txXfrm>
    </dsp:sp>
    <dsp:sp modelId="{A2B9A23E-BA8F-466E-8CFE-8E89114B6E4A}">
      <dsp:nvSpPr>
        <dsp:cNvPr id="0" name=""/>
        <dsp:cNvSpPr/>
      </dsp:nvSpPr>
      <dsp:spPr>
        <a:xfrm>
          <a:off x="192130" y="326358"/>
          <a:ext cx="437918" cy="435116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B26F47-58AA-4224-B96C-D0D3AD0463DB}">
      <dsp:nvSpPr>
        <dsp:cNvPr id="0" name=""/>
        <dsp:cNvSpPr/>
      </dsp:nvSpPr>
      <dsp:spPr>
        <a:xfrm>
          <a:off x="800969" y="1055414"/>
          <a:ext cx="7026005" cy="608756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Définition</a:t>
          </a:r>
          <a:endParaRPr lang="fr-FR" sz="240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800969" y="1055414"/>
        <a:ext cx="7026005" cy="608756"/>
      </dsp:txXfrm>
    </dsp:sp>
    <dsp:sp modelId="{1919E202-DB97-425B-8B9C-02D5C00560EA}">
      <dsp:nvSpPr>
        <dsp:cNvPr id="0" name=""/>
        <dsp:cNvSpPr/>
      </dsp:nvSpPr>
      <dsp:spPr>
        <a:xfrm>
          <a:off x="582010" y="1142234"/>
          <a:ext cx="437918" cy="435116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E70C60-C3AD-4314-8F08-509CE04BD1A8}">
      <dsp:nvSpPr>
        <dsp:cNvPr id="0" name=""/>
        <dsp:cNvSpPr/>
      </dsp:nvSpPr>
      <dsp:spPr>
        <a:xfrm>
          <a:off x="920631" y="1903623"/>
          <a:ext cx="6906343" cy="544091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Déclaration</a:t>
          </a:r>
        </a:p>
      </dsp:txBody>
      <dsp:txXfrm>
        <a:off x="920631" y="1903623"/>
        <a:ext cx="6906343" cy="544091"/>
      </dsp:txXfrm>
    </dsp:sp>
    <dsp:sp modelId="{7CE83748-2FC0-43DC-B553-D1FFE571ECAE}">
      <dsp:nvSpPr>
        <dsp:cNvPr id="0" name=""/>
        <dsp:cNvSpPr/>
      </dsp:nvSpPr>
      <dsp:spPr>
        <a:xfrm>
          <a:off x="701672" y="1954784"/>
          <a:ext cx="437918" cy="441768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256E15-1FDA-44AA-AA62-9139FEC307CC}">
      <dsp:nvSpPr>
        <dsp:cNvPr id="0" name=""/>
        <dsp:cNvSpPr/>
      </dsp:nvSpPr>
      <dsp:spPr>
        <a:xfrm>
          <a:off x="800969" y="2719499"/>
          <a:ext cx="7026005" cy="544091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Tableau et mémoire</a:t>
          </a:r>
        </a:p>
      </dsp:txBody>
      <dsp:txXfrm>
        <a:off x="800969" y="2719499"/>
        <a:ext cx="7026005" cy="544091"/>
      </dsp:txXfrm>
    </dsp:sp>
    <dsp:sp modelId="{6A003885-40D6-44BB-9430-17B1EDA622E9}">
      <dsp:nvSpPr>
        <dsp:cNvPr id="0" name=""/>
        <dsp:cNvSpPr/>
      </dsp:nvSpPr>
      <dsp:spPr>
        <a:xfrm>
          <a:off x="582010" y="2770660"/>
          <a:ext cx="437918" cy="441768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C4FCB-E097-4451-83EE-B91E23F398DD}">
      <dsp:nvSpPr>
        <dsp:cNvPr id="0" name=""/>
        <dsp:cNvSpPr/>
      </dsp:nvSpPr>
      <dsp:spPr>
        <a:xfrm>
          <a:off x="411090" y="3535375"/>
          <a:ext cx="7415885" cy="544091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Manipulation d’un tableau</a:t>
          </a:r>
        </a:p>
      </dsp:txBody>
      <dsp:txXfrm>
        <a:off x="411090" y="3535375"/>
        <a:ext cx="7415885" cy="544091"/>
      </dsp:txXfrm>
    </dsp:sp>
    <dsp:sp modelId="{510380BF-AC40-4425-88EB-ADC250941F47}">
      <dsp:nvSpPr>
        <dsp:cNvPr id="0" name=""/>
        <dsp:cNvSpPr/>
      </dsp:nvSpPr>
      <dsp:spPr>
        <a:xfrm>
          <a:off x="192130" y="3586536"/>
          <a:ext cx="437918" cy="441768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6CCD8A3-D0C3-4B8F-81C5-B7B3A13A24B7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1 étudiant possède 20 notes ces notes sont sauvegardées dans le tableau NOTE ( tableau de 20 cases)</a:t>
            </a:r>
            <a:endParaRPr lang="fr-FR"/>
          </a:p>
          <a:p>
            <a:endParaRPr lang="fr-FR"/>
          </a:p>
          <a:p>
            <a:r>
              <a:rPr lang="fr-FR"/>
              <a:t>10 étudiants ( chacun possède 20 notes ) --&gt;  on utilise un tableau de 20 cases ( notes ) pour chaque étudiant 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 txBox="1"/>
          <p:nvPr/>
        </p:nvSpPr>
        <p:spPr>
          <a:xfrm>
            <a:off x="141195" y="2281173"/>
            <a:ext cx="9002806" cy="2433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CA" sz="32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Programmation</a:t>
            </a:r>
            <a:r>
              <a:rPr kumimoji="0" lang="fr-CA" sz="3200" b="1" i="0" u="none" strike="noStrike" kern="1200" cap="none" spc="0" normalizeH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Procédurale 1</a:t>
            </a:r>
            <a:endParaRPr kumimoji="0" lang="fr-CA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 txBox="1"/>
          <p:nvPr/>
        </p:nvSpPr>
        <p:spPr>
          <a:xfrm>
            <a:off x="898930" y="4000504"/>
            <a:ext cx="7467835" cy="1696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Equipe Algorithmique &amp; Programmation</a:t>
            </a:r>
            <a:endParaRPr kumimoji="0" lang="fr-FR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Année universitaire :2021 - 2022</a:t>
            </a:r>
            <a:endParaRPr kumimoji="0" lang="fr-CA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de temps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Rétrécissement du volume du programme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 de réutilisation de toutes les valeurs ultérieurement dans le programme.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243" y="762414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Intérêts 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968" y="763684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Déclaration d’un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" y="1571625"/>
            <a:ext cx="825373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Type_de_variable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Nom_du_tableau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[&lt;Taille&gt;] ;</a:t>
            </a:r>
            <a:endParaRPr lang="fr-FR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TAB[10];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Notes[20];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&lt;Taille&gt; est nécessairement une valeur numérique. Elle ne peut être en aucun cas une combinaison de variables du programme.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élément du tableau est repéré par son indice. En langage C les tableaux commencent à partir de l'indice 0. L'indice maximum est donc N-1. ( avec N : la taille du tableau 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Tableau &amp; mémoire (1/2)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19918" y="1036609"/>
            <a:ext cx="4932873" cy="58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10" y="1305342"/>
            <a:ext cx="80010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un tableau de taille N, le compilateur C réserve N places en mémoire pour ranger les éléments du tableau.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langage C, le nom d’un tableau est le représentant de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l’adresse du premier élément du tableau.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adresses des autres composantes sont calculées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(automatiquement) relativement à cette adresse.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espace occupé en mémoire: Taille d’une composante en octets x N.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903" y="5128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&amp; mémoire (2/2)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890" y="1305560"/>
            <a:ext cx="8512175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déclaration suivante :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280" indent="-90805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TAB[10];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au compilateur de réserver un espace   pour   le tableau TAB avec une taille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10 * taille d’un entier.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280" indent="-90805">
              <a:buClr>
                <a:srgbClr val="C00000"/>
              </a:buClr>
              <a:buFont typeface="Wingdings" panose="05000000000000000000" pitchFamily="2" charset="2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375" indent="-342900"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taille réelle d’un tableau sera celle correspondante à l’élément référencé ayant le plus grand indice +1. La taille réelle doit être &lt;= à la taille maximale.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375" indent="-342900">
              <a:buClr>
                <a:srgbClr val="C00000"/>
              </a:buClr>
              <a:buFont typeface="Wingdings" panose="05000000000000000000" charset="0"/>
              <a:buChar char="ü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4475" indent="0">
              <a:buClr>
                <a:srgbClr val="C00000"/>
              </a:buClr>
              <a:buFont typeface="Wingdings" panose="05000000000000000000" charset="0"/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4475" indent="0">
              <a:buClr>
                <a:srgbClr val="C00000"/>
              </a:buClr>
              <a:buFont typeface="Wingdings" panose="05000000000000000000" charset="0"/>
              <a:buNone/>
            </a:pP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4475" indent="0">
              <a:buClr>
                <a:srgbClr val="C00000"/>
              </a:buClr>
              <a:buFont typeface="Wingdings" panose="05000000000000000000" charset="0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Clr>
                <a:srgbClr val="C00000"/>
              </a:buClr>
              <a:buFont typeface="Wingdings" panose="05000000000000000000" pitchFamily="2" charset="2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Clr>
                <a:srgbClr val="C00000"/>
              </a:buClr>
              <a:buFont typeface="Wingdings" panose="05000000000000000000" pitchFamily="2" charset="2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903" y="512859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Taille maximale VS Taille réelle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Espace réservé du contenu 1"/>
          <p:cNvGraphicFramePr/>
          <p:nvPr>
            <p:ph sz="half" idx="2"/>
          </p:nvPr>
        </p:nvGraphicFramePr>
        <p:xfrm>
          <a:off x="2539365" y="4940935"/>
          <a:ext cx="4398010" cy="177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286000" imgH="1085850" progId="Paint.Picture">
                  <p:embed/>
                </p:oleObj>
              </mc:Choice>
              <mc:Fallback>
                <p:oleObj name="" r:id="rId1" imgW="2286000" imgH="1085850" progId="Paint.Picture">
                  <p:embed/>
                  <p:pic>
                    <p:nvPicPr>
                      <p:cNvPr id="0" name="Imag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9365" y="4940935"/>
                        <a:ext cx="4398010" cy="177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8914" y="2111379"/>
            <a:ext cx="8286808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5400" b="1" dirty="0"/>
              <a:t>   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d’un tableau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Initialisation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Accès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Remplissage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Affichage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Recherche d’un élément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Ajout d’un élément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Suppression d’un élément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1472" y="1428736"/>
            <a:ext cx="8001056" cy="453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500" dirty="0"/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de la déclaration d’un tableau, on peut initialiser ses composantes en indiquant la liste des valeurs respectivement entre {}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A [5] = {1, 10, 9, 4, 5} 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Réservation de (2 x 5) octets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Lettres [26] = {‘ A ’, ‘ B ’};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 ={1,2,3}; // la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A [4] = {1, 10, 9, 4, 5} ;             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Erreur!</a:t>
            </a:r>
            <a:endParaRPr lang="fr-F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843" y="629064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691680" y="5280213"/>
            <a:ext cx="7128792" cy="1349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dirty="0"/>
              <a:t>Par contre, on ne peut pas utiliser l'affectation !</a:t>
            </a:r>
            <a:endParaRPr lang="fr-FR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dirty="0"/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Tpremiers</a:t>
            </a:r>
            <a:r>
              <a:rPr lang="fr-FR" dirty="0"/>
              <a:t> [4];</a:t>
            </a:r>
            <a:endParaRPr lang="fr-FR" dirty="0"/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dirty="0" err="1"/>
              <a:t>Tpremiers</a:t>
            </a:r>
            <a:r>
              <a:rPr lang="fr-FR" dirty="0"/>
              <a:t> = {2, 3, 5, 7};</a:t>
            </a:r>
            <a:endParaRPr lang="fr-FR" dirty="0"/>
          </a:p>
        </p:txBody>
      </p:sp>
      <p:grpSp>
        <p:nvGrpSpPr>
          <p:cNvPr id="10" name="Group 29"/>
          <p:cNvGrpSpPr/>
          <p:nvPr/>
        </p:nvGrpSpPr>
        <p:grpSpPr bwMode="auto">
          <a:xfrm>
            <a:off x="1763688" y="5301208"/>
            <a:ext cx="4495800" cy="1219200"/>
            <a:chOff x="816" y="3456"/>
            <a:chExt cx="2832" cy="768"/>
          </a:xfrm>
        </p:grpSpPr>
        <p:grpSp>
          <p:nvGrpSpPr>
            <p:cNvPr id="11" name="Group 22"/>
            <p:cNvGrpSpPr/>
            <p:nvPr/>
          </p:nvGrpSpPr>
          <p:grpSpPr bwMode="auto">
            <a:xfrm>
              <a:off x="816" y="3456"/>
              <a:ext cx="624" cy="672"/>
              <a:chOff x="3216" y="1392"/>
              <a:chExt cx="624" cy="672"/>
            </a:xfrm>
          </p:grpSpPr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3216" y="1392"/>
                <a:ext cx="624" cy="6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15" name="Oval 24"/>
              <p:cNvSpPr>
                <a:spLocks noChangeArrowheads="1"/>
              </p:cNvSpPr>
              <p:nvPr/>
            </p:nvSpPr>
            <p:spPr bwMode="auto">
              <a:xfrm>
                <a:off x="3270" y="1450"/>
                <a:ext cx="516" cy="55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3325" y="1684"/>
                <a:ext cx="406" cy="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</p:grp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1536" y="3648"/>
              <a:ext cx="2112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 flipH="1">
              <a:off x="1584" y="3648"/>
              <a:ext cx="2064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1472" y="1428736"/>
            <a:ext cx="8001056" cy="490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endParaRPr lang="fr-FR" sz="2400" b="1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NomTableau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[&lt;indice&gt;]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un tableau T de taille N: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T[0] pour accéder au premier élément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pour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accéder  à la case d’indice i allant de 0 a n-1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T[N-1] pour accéder au dernier élément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T[N] 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interdit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Accès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5243" y="629064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Remplissage d’un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 l="32372" t="16360" r="35529" b="56078"/>
          <a:stretch>
            <a:fillRect/>
          </a:stretch>
        </p:blipFill>
        <p:spPr bwMode="auto">
          <a:xfrm>
            <a:off x="525780" y="1560195"/>
            <a:ext cx="8339455" cy="402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Affichage d’un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 l="29051" t="16584" r="42170" b="50172"/>
          <a:stretch>
            <a:fillRect/>
          </a:stretch>
        </p:blipFill>
        <p:spPr bwMode="auto">
          <a:xfrm>
            <a:off x="871220" y="1355090"/>
            <a:ext cx="7162800" cy="46520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</a:t>
            </a:r>
            <a:r>
              <a:rPr lang="fr-FR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 </a:t>
            </a:r>
            <a:endParaRPr lang="fr-F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8815" y="1797685"/>
            <a:ext cx="8272145" cy="32632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fin de ce chapitre, l’étudiant sera capable de: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tableaux uni et bidimensionnels.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tableaux: Remplir, afficher, Insérer, modifier, supprimer et chercher une valeur dans un tableau.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534035" y="128585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886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Recherche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584" y="1196752"/>
            <a:ext cx="777686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 et affichage des notes inférieures à 10: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Comparaison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affichage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331640" y="4839248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necteur droit avec flèche 10"/>
          <p:cNvCxnSpPr/>
          <p:nvPr/>
        </p:nvCxnSpPr>
        <p:spPr>
          <a:xfrm>
            <a:off x="1763688" y="4263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339752" y="4263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915816" y="4263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491880" y="4263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067944" y="4263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716016" y="4263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292080" y="4263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5868144" y="4263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444208" y="4263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483768" y="397515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563888" y="395540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83968" y="395540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88224" y="397515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0.07083 0.0004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534035" y="128585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8860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Ajout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405" y="1196975"/>
            <a:ext cx="8077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la valeur 9 à la position pos = 4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Se positionner à l’indice N du tableau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Déplacer les éléments &gt;= à pos d’une position vers l’arrière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T[pos] = valeur; --&gt;  T[4] = 9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Mise à jour de la taille du tableau ( N++ ;)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>
            <a:off x="6595745" y="441198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 de texte 24"/>
          <p:cNvSpPr txBox="1"/>
          <p:nvPr/>
        </p:nvSpPr>
        <p:spPr>
          <a:xfrm>
            <a:off x="1251585" y="5516880"/>
            <a:ext cx="598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1">
                    <a:lumMod val="75000"/>
                  </a:schemeClr>
                </a:solidFill>
              </a:rPr>
              <a:t>0           1          2        3         4         5         6          7        8        9 </a:t>
            </a:r>
            <a:r>
              <a:rPr lang="fr-FR" altLang="en-US"/>
              <a:t>     </a:t>
            </a:r>
            <a:endParaRPr lang="fr-FR" altLang="en-US"/>
          </a:p>
        </p:txBody>
      </p:sp>
      <p:sp>
        <p:nvSpPr>
          <p:cNvPr id="30" name="Rectangle 29"/>
          <p:cNvSpPr/>
          <p:nvPr/>
        </p:nvSpPr>
        <p:spPr>
          <a:xfrm>
            <a:off x="12515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11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20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728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7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719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5473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020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042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12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145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14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691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047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40" name="Flèche courbée vers le haut 39"/>
          <p:cNvSpPr/>
          <p:nvPr/>
        </p:nvSpPr>
        <p:spPr>
          <a:xfrm>
            <a:off x="6012180" y="4869180"/>
            <a:ext cx="57594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41" name="Zone de texte 40"/>
          <p:cNvSpPr txBox="1"/>
          <p:nvPr/>
        </p:nvSpPr>
        <p:spPr>
          <a:xfrm>
            <a:off x="6459220" y="5035550"/>
            <a:ext cx="25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8</a:t>
            </a:r>
            <a:endParaRPr lang="fr-FR" altLang="en-US" b="1"/>
          </a:p>
        </p:txBody>
      </p:sp>
      <p:sp>
        <p:nvSpPr>
          <p:cNvPr id="10" name="Flèche courbée vers le haut 9"/>
          <p:cNvSpPr/>
          <p:nvPr/>
        </p:nvSpPr>
        <p:spPr>
          <a:xfrm>
            <a:off x="5507990" y="4869180"/>
            <a:ext cx="64833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5918200" y="5012690"/>
            <a:ext cx="30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8</a:t>
            </a:r>
            <a:endParaRPr lang="fr-FR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/>
      <p:bldP spid="41" grpId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534035" y="128585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8860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Ajout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405" y="1196975"/>
            <a:ext cx="8077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la valeur 9 à la position pos = 4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Se positionner à l’indice N du tableau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Déplacer les éléments &gt;= à pos d’une position vers l’arrière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T[pos] = valeur; --&gt;  T[4] = 9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Mise à jour de la taille du tableau ( N++ ;)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>
            <a:off x="6595745" y="441198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 de texte 24"/>
          <p:cNvSpPr txBox="1"/>
          <p:nvPr/>
        </p:nvSpPr>
        <p:spPr>
          <a:xfrm>
            <a:off x="1251585" y="5516880"/>
            <a:ext cx="598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1">
                    <a:lumMod val="75000"/>
                  </a:schemeClr>
                </a:solidFill>
              </a:rPr>
              <a:t>0           1          2        3         4         5         6          7        8        9 </a:t>
            </a:r>
            <a:r>
              <a:rPr lang="fr-FR" altLang="en-US"/>
              <a:t>     </a:t>
            </a:r>
            <a:endParaRPr lang="fr-FR" altLang="en-US"/>
          </a:p>
        </p:txBody>
      </p:sp>
      <p:sp>
        <p:nvSpPr>
          <p:cNvPr id="30" name="Rectangle 29"/>
          <p:cNvSpPr/>
          <p:nvPr/>
        </p:nvSpPr>
        <p:spPr>
          <a:xfrm>
            <a:off x="12515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11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20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728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7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719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5473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020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042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12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145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14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691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047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40" name="Flèche courbée vers le haut 39"/>
          <p:cNvSpPr/>
          <p:nvPr/>
        </p:nvSpPr>
        <p:spPr>
          <a:xfrm>
            <a:off x="6012180" y="4869180"/>
            <a:ext cx="57594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41" name="Zone de texte 40"/>
          <p:cNvSpPr txBox="1"/>
          <p:nvPr/>
        </p:nvSpPr>
        <p:spPr>
          <a:xfrm>
            <a:off x="6459220" y="5035550"/>
            <a:ext cx="25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8</a:t>
            </a:r>
            <a:endParaRPr lang="fr-FR" altLang="en-US" b="1"/>
          </a:p>
        </p:txBody>
      </p:sp>
      <p:sp>
        <p:nvSpPr>
          <p:cNvPr id="10" name="Flèche courbée vers le haut 9"/>
          <p:cNvSpPr/>
          <p:nvPr/>
        </p:nvSpPr>
        <p:spPr>
          <a:xfrm>
            <a:off x="5507990" y="4869180"/>
            <a:ext cx="64833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5918200" y="5012690"/>
            <a:ext cx="46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14</a:t>
            </a:r>
            <a:endParaRPr lang="fr-F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9" grpId="1" animBg="1"/>
      <p:bldP spid="40" grpId="1" animBg="1"/>
      <p:bldP spid="4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534035" y="128585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8860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Ajout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405" y="1196975"/>
            <a:ext cx="8077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la valeur 9 à la position pos = 4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Se positionner à l’indice N du tableau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Déplacer les éléments &gt;= à pos d’une position vers l’arrière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T[pos] = valeur; --&gt;  T[4] = 9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Mise à jour de la taille du tableau ( N++ ;)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>
            <a:off x="6595745" y="441198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 de texte 24"/>
          <p:cNvSpPr txBox="1"/>
          <p:nvPr/>
        </p:nvSpPr>
        <p:spPr>
          <a:xfrm>
            <a:off x="1251585" y="5516880"/>
            <a:ext cx="598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1">
                    <a:lumMod val="75000"/>
                  </a:schemeClr>
                </a:solidFill>
              </a:rPr>
              <a:t>0           1          2        3         4         5         6          7        8        9 </a:t>
            </a:r>
            <a:r>
              <a:rPr lang="fr-FR" altLang="en-US"/>
              <a:t>     </a:t>
            </a:r>
            <a:endParaRPr lang="fr-FR" altLang="en-US"/>
          </a:p>
        </p:txBody>
      </p:sp>
      <p:sp>
        <p:nvSpPr>
          <p:cNvPr id="30" name="Rectangle 29"/>
          <p:cNvSpPr/>
          <p:nvPr/>
        </p:nvSpPr>
        <p:spPr>
          <a:xfrm>
            <a:off x="12515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11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20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728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7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719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5473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020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042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12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145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14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691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047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40" name="Flèche courbée vers le haut 39"/>
          <p:cNvSpPr/>
          <p:nvPr/>
        </p:nvSpPr>
        <p:spPr>
          <a:xfrm>
            <a:off x="6012180" y="4869180"/>
            <a:ext cx="57594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41" name="Zone de texte 40"/>
          <p:cNvSpPr txBox="1"/>
          <p:nvPr/>
        </p:nvSpPr>
        <p:spPr>
          <a:xfrm>
            <a:off x="6459220" y="5035550"/>
            <a:ext cx="25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8</a:t>
            </a:r>
            <a:endParaRPr lang="fr-FR" altLang="en-US" b="1"/>
          </a:p>
        </p:txBody>
      </p:sp>
      <p:sp>
        <p:nvSpPr>
          <p:cNvPr id="10" name="Flèche courbée vers le haut 9"/>
          <p:cNvSpPr/>
          <p:nvPr/>
        </p:nvSpPr>
        <p:spPr>
          <a:xfrm>
            <a:off x="5507990" y="4869180"/>
            <a:ext cx="64833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5918200" y="5012690"/>
            <a:ext cx="46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14</a:t>
            </a:r>
            <a:endParaRPr lang="fr-FR" altLang="en-US" b="1"/>
          </a:p>
        </p:txBody>
      </p:sp>
      <p:sp>
        <p:nvSpPr>
          <p:cNvPr id="11" name="Flèche courbée vers le haut 10"/>
          <p:cNvSpPr/>
          <p:nvPr/>
        </p:nvSpPr>
        <p:spPr>
          <a:xfrm>
            <a:off x="4928235" y="4865370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9" grpId="1" animBg="1"/>
      <p:bldP spid="40" grpId="1" animBg="1"/>
      <p:bldP spid="4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534035" y="128585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8860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Ajout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405" y="1196975"/>
            <a:ext cx="8077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la valeur 9 à la position pos = 4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Se positionner à l’indice N du tableau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Déplacer les éléments &gt;= à pos d’une position vers l’arrière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T[pos] = valeur; --&gt;  T[4] = 9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Mise à jour de la taille du tableau ( N++ ;)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>
            <a:off x="6595745" y="441198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 de texte 24"/>
          <p:cNvSpPr txBox="1"/>
          <p:nvPr/>
        </p:nvSpPr>
        <p:spPr>
          <a:xfrm>
            <a:off x="1251585" y="5516880"/>
            <a:ext cx="598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1">
                    <a:lumMod val="75000"/>
                  </a:schemeClr>
                </a:solidFill>
              </a:rPr>
              <a:t>0           1          2        3         4         5         6          7        8        9 </a:t>
            </a:r>
            <a:r>
              <a:rPr lang="fr-FR" altLang="en-US"/>
              <a:t>     </a:t>
            </a:r>
            <a:endParaRPr lang="fr-FR" altLang="en-US"/>
          </a:p>
        </p:txBody>
      </p:sp>
      <p:sp>
        <p:nvSpPr>
          <p:cNvPr id="30" name="Rectangle 29"/>
          <p:cNvSpPr/>
          <p:nvPr/>
        </p:nvSpPr>
        <p:spPr>
          <a:xfrm>
            <a:off x="12515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11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20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728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7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719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5473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020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042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12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145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12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691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047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40" name="Flèche courbée vers le haut 39"/>
          <p:cNvSpPr/>
          <p:nvPr/>
        </p:nvSpPr>
        <p:spPr>
          <a:xfrm>
            <a:off x="6012180" y="4869180"/>
            <a:ext cx="57594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41" name="Zone de texte 40"/>
          <p:cNvSpPr txBox="1"/>
          <p:nvPr/>
        </p:nvSpPr>
        <p:spPr>
          <a:xfrm>
            <a:off x="6459220" y="5035550"/>
            <a:ext cx="25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8</a:t>
            </a:r>
            <a:endParaRPr lang="fr-FR" altLang="en-US" b="1"/>
          </a:p>
        </p:txBody>
      </p:sp>
      <p:sp>
        <p:nvSpPr>
          <p:cNvPr id="10" name="Flèche courbée vers le haut 9"/>
          <p:cNvSpPr/>
          <p:nvPr/>
        </p:nvSpPr>
        <p:spPr>
          <a:xfrm>
            <a:off x="5507990" y="4869180"/>
            <a:ext cx="64833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5918200" y="5012690"/>
            <a:ext cx="46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14</a:t>
            </a:r>
            <a:endParaRPr lang="fr-FR" altLang="en-US" b="1"/>
          </a:p>
        </p:txBody>
      </p:sp>
      <p:sp>
        <p:nvSpPr>
          <p:cNvPr id="11" name="Flèche courbée vers le haut 10"/>
          <p:cNvSpPr/>
          <p:nvPr/>
        </p:nvSpPr>
        <p:spPr>
          <a:xfrm>
            <a:off x="4928235" y="4865370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9" grpId="1" animBg="1"/>
      <p:bldP spid="40" grpId="1" animBg="1"/>
      <p:bldP spid="4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534035" y="128585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8860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Ajout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405" y="1196975"/>
            <a:ext cx="8077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la valeur 9 à la position pos = 4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Se positionner à l’indice N du tableau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Déplacer les éléments &gt;= à pos d’une position vers l’arrière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T[pos] = valeur; --&gt;  T[4] = 9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Mise à jour de la taille du tableau ( N++ ;)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>
            <a:off x="6595745" y="441198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 de texte 24"/>
          <p:cNvSpPr txBox="1"/>
          <p:nvPr/>
        </p:nvSpPr>
        <p:spPr>
          <a:xfrm>
            <a:off x="1251585" y="5516880"/>
            <a:ext cx="598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1">
                    <a:lumMod val="75000"/>
                  </a:schemeClr>
                </a:solidFill>
              </a:rPr>
              <a:t>0           1          2        3         4         5         6          7        8        9 </a:t>
            </a:r>
            <a:r>
              <a:rPr lang="fr-FR" altLang="en-US"/>
              <a:t>     </a:t>
            </a:r>
            <a:endParaRPr lang="fr-FR" altLang="en-US"/>
          </a:p>
        </p:txBody>
      </p:sp>
      <p:sp>
        <p:nvSpPr>
          <p:cNvPr id="30" name="Rectangle 29"/>
          <p:cNvSpPr/>
          <p:nvPr/>
        </p:nvSpPr>
        <p:spPr>
          <a:xfrm>
            <a:off x="12515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11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20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728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7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719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5473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020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042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145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12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691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047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40" name="Flèche courbée vers le haut 39"/>
          <p:cNvSpPr/>
          <p:nvPr/>
        </p:nvSpPr>
        <p:spPr>
          <a:xfrm>
            <a:off x="6012180" y="4869180"/>
            <a:ext cx="57594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41" name="Zone de texte 40"/>
          <p:cNvSpPr txBox="1"/>
          <p:nvPr/>
        </p:nvSpPr>
        <p:spPr>
          <a:xfrm>
            <a:off x="6459220" y="5035550"/>
            <a:ext cx="25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8</a:t>
            </a:r>
            <a:endParaRPr lang="fr-FR" altLang="en-US" b="1"/>
          </a:p>
        </p:txBody>
      </p:sp>
      <p:sp>
        <p:nvSpPr>
          <p:cNvPr id="10" name="Flèche courbée vers le haut 9"/>
          <p:cNvSpPr/>
          <p:nvPr/>
        </p:nvSpPr>
        <p:spPr>
          <a:xfrm>
            <a:off x="5507990" y="4869180"/>
            <a:ext cx="64833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5918200" y="5012690"/>
            <a:ext cx="46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14</a:t>
            </a:r>
            <a:endParaRPr lang="fr-FR" altLang="en-US" b="1"/>
          </a:p>
        </p:txBody>
      </p:sp>
      <p:sp>
        <p:nvSpPr>
          <p:cNvPr id="11" name="Flèche courbée vers le haut 10"/>
          <p:cNvSpPr/>
          <p:nvPr/>
        </p:nvSpPr>
        <p:spPr>
          <a:xfrm>
            <a:off x="4928235" y="4865370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3" name="Flèche courbée vers le haut 12"/>
          <p:cNvSpPr/>
          <p:nvPr/>
        </p:nvSpPr>
        <p:spPr>
          <a:xfrm>
            <a:off x="4356100" y="4855845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9" grpId="1" animBg="1"/>
      <p:bldP spid="40" grpId="1" animBg="1"/>
      <p:bldP spid="4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534035" y="128585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8860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Ajout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405" y="1196975"/>
            <a:ext cx="8077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la valeur 9 à la position pos = 4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Se positionner à l’indice N du tableau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Déplacer les éléments &gt;= à pos d’une position vers l’arrière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T[pos] = valeur; --&gt;  T[4] = 9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Mise à jour de la taille du tableau ( N++ ;)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>
            <a:off x="6595745" y="441198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 de texte 24"/>
          <p:cNvSpPr txBox="1"/>
          <p:nvPr/>
        </p:nvSpPr>
        <p:spPr>
          <a:xfrm>
            <a:off x="1251585" y="5516880"/>
            <a:ext cx="598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1">
                    <a:lumMod val="75000"/>
                  </a:schemeClr>
                </a:solidFill>
              </a:rPr>
              <a:t>0           1          2        3         4         5         6          7        8        9 </a:t>
            </a:r>
            <a:r>
              <a:rPr lang="fr-FR" altLang="en-US"/>
              <a:t>     </a:t>
            </a:r>
            <a:endParaRPr lang="fr-FR" altLang="en-US"/>
          </a:p>
        </p:txBody>
      </p:sp>
      <p:sp>
        <p:nvSpPr>
          <p:cNvPr id="30" name="Rectangle 29"/>
          <p:cNvSpPr/>
          <p:nvPr/>
        </p:nvSpPr>
        <p:spPr>
          <a:xfrm>
            <a:off x="12515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11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20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728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7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719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5473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020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042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145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12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691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047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40" name="Flèche courbée vers le haut 39"/>
          <p:cNvSpPr/>
          <p:nvPr/>
        </p:nvSpPr>
        <p:spPr>
          <a:xfrm>
            <a:off x="6012180" y="4869180"/>
            <a:ext cx="57594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41" name="Zone de texte 40"/>
          <p:cNvSpPr txBox="1"/>
          <p:nvPr/>
        </p:nvSpPr>
        <p:spPr>
          <a:xfrm>
            <a:off x="6459220" y="5035550"/>
            <a:ext cx="25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8</a:t>
            </a:r>
            <a:endParaRPr lang="fr-FR" altLang="en-US" b="1"/>
          </a:p>
        </p:txBody>
      </p:sp>
      <p:sp>
        <p:nvSpPr>
          <p:cNvPr id="10" name="Flèche courbée vers le haut 9"/>
          <p:cNvSpPr/>
          <p:nvPr/>
        </p:nvSpPr>
        <p:spPr>
          <a:xfrm>
            <a:off x="5507990" y="4869180"/>
            <a:ext cx="64833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5918200" y="5012690"/>
            <a:ext cx="46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14</a:t>
            </a:r>
            <a:endParaRPr lang="fr-FR" altLang="en-US" b="1"/>
          </a:p>
        </p:txBody>
      </p:sp>
      <p:sp>
        <p:nvSpPr>
          <p:cNvPr id="11" name="Flèche courbée vers le haut 10"/>
          <p:cNvSpPr/>
          <p:nvPr/>
        </p:nvSpPr>
        <p:spPr>
          <a:xfrm>
            <a:off x="4928235" y="4865370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3" name="Flèche courbée vers le haut 12"/>
          <p:cNvSpPr/>
          <p:nvPr/>
        </p:nvSpPr>
        <p:spPr>
          <a:xfrm>
            <a:off x="4356100" y="4855845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4" name="Flèche courbée vers le haut 13"/>
          <p:cNvSpPr/>
          <p:nvPr/>
        </p:nvSpPr>
        <p:spPr>
          <a:xfrm>
            <a:off x="3771265" y="4869180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9" grpId="1" animBg="1"/>
      <p:bldP spid="40" grpId="1" animBg="1"/>
      <p:bldP spid="4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534035" y="128585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8860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Ajout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405" y="1196975"/>
            <a:ext cx="8077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la valeur 9 à la position pos = 4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Se positionner à l’indice N du tableau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Déplacer les éléments &gt;= à pos d’une position vers l’arrière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T[pos] = valeur; --&gt;  T[4] = 9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Mise à jour de la taille du tableau ( N++ ;)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>
            <a:off x="6595745" y="441198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 de texte 24"/>
          <p:cNvSpPr txBox="1"/>
          <p:nvPr/>
        </p:nvSpPr>
        <p:spPr>
          <a:xfrm>
            <a:off x="1251585" y="5516880"/>
            <a:ext cx="598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1">
                    <a:lumMod val="75000"/>
                  </a:schemeClr>
                </a:solidFill>
              </a:rPr>
              <a:t>0           1          2        3         4         5         6          7        8        9 </a:t>
            </a:r>
            <a:r>
              <a:rPr lang="fr-FR" altLang="en-US"/>
              <a:t>     </a:t>
            </a:r>
            <a:endParaRPr lang="fr-FR" altLang="en-US"/>
          </a:p>
        </p:txBody>
      </p:sp>
      <p:sp>
        <p:nvSpPr>
          <p:cNvPr id="30" name="Rectangle 29"/>
          <p:cNvSpPr/>
          <p:nvPr/>
        </p:nvSpPr>
        <p:spPr>
          <a:xfrm>
            <a:off x="12515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11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20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728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7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719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5473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020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042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145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12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691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047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40" name="Flèche courbée vers le haut 39"/>
          <p:cNvSpPr/>
          <p:nvPr/>
        </p:nvSpPr>
        <p:spPr>
          <a:xfrm>
            <a:off x="6012180" y="4869180"/>
            <a:ext cx="57594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41" name="Zone de texte 40"/>
          <p:cNvSpPr txBox="1"/>
          <p:nvPr/>
        </p:nvSpPr>
        <p:spPr>
          <a:xfrm>
            <a:off x="6459220" y="5035550"/>
            <a:ext cx="25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8</a:t>
            </a:r>
            <a:endParaRPr lang="fr-FR" altLang="en-US" b="1"/>
          </a:p>
        </p:txBody>
      </p:sp>
      <p:sp>
        <p:nvSpPr>
          <p:cNvPr id="10" name="Flèche courbée vers le haut 9"/>
          <p:cNvSpPr/>
          <p:nvPr/>
        </p:nvSpPr>
        <p:spPr>
          <a:xfrm>
            <a:off x="5507990" y="4869180"/>
            <a:ext cx="64833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5918200" y="5012690"/>
            <a:ext cx="46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14</a:t>
            </a:r>
            <a:endParaRPr lang="fr-FR" altLang="en-US" b="1"/>
          </a:p>
        </p:txBody>
      </p:sp>
      <p:sp>
        <p:nvSpPr>
          <p:cNvPr id="11" name="Flèche courbée vers le haut 10"/>
          <p:cNvSpPr/>
          <p:nvPr/>
        </p:nvSpPr>
        <p:spPr>
          <a:xfrm>
            <a:off x="4928235" y="4865370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3" name="Flèche courbée vers le haut 12"/>
          <p:cNvSpPr/>
          <p:nvPr/>
        </p:nvSpPr>
        <p:spPr>
          <a:xfrm>
            <a:off x="4356100" y="4855845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4" name="Flèche courbée vers le haut 13"/>
          <p:cNvSpPr/>
          <p:nvPr/>
        </p:nvSpPr>
        <p:spPr>
          <a:xfrm>
            <a:off x="3771265" y="4869180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9" grpId="1" animBg="1"/>
      <p:bldP spid="40" grpId="1" animBg="1"/>
      <p:bldP spid="4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534035" y="128585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8860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Ajout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405" y="1196975"/>
            <a:ext cx="8077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la valeur 9 à la position pos = 4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Se positionner à l’indice N du tableau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Déplacer les éléments &gt;= à pos d’une position vers l’arrière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T[pos] = valeur; --&gt;  T[4] = 9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Mise à jour de la taille du tableau ( N++ ;)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>
            <a:off x="6595745" y="441198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 de texte 24"/>
          <p:cNvSpPr txBox="1"/>
          <p:nvPr/>
        </p:nvSpPr>
        <p:spPr>
          <a:xfrm>
            <a:off x="1251585" y="5516880"/>
            <a:ext cx="598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1">
                    <a:lumMod val="75000"/>
                  </a:schemeClr>
                </a:solidFill>
              </a:rPr>
              <a:t>0           1          2        3         4         5         6          7        8        9 </a:t>
            </a:r>
            <a:r>
              <a:rPr lang="fr-FR" altLang="en-US"/>
              <a:t>     </a:t>
            </a:r>
            <a:endParaRPr lang="fr-FR" altLang="en-US"/>
          </a:p>
        </p:txBody>
      </p:sp>
      <p:sp>
        <p:nvSpPr>
          <p:cNvPr id="30" name="Rectangle 29"/>
          <p:cNvSpPr/>
          <p:nvPr/>
        </p:nvSpPr>
        <p:spPr>
          <a:xfrm>
            <a:off x="12515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11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8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20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728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7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719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5473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2400" b="1">
                <a:solidFill>
                  <a:srgbClr val="FF0000"/>
                </a:solidFill>
              </a:rPr>
              <a:t>9</a:t>
            </a:r>
            <a:endParaRPr lang="fr-FR" altLang="en-US" sz="2400" b="1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020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0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042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15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145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b="1">
                <a:solidFill>
                  <a:schemeClr val="tx1"/>
                </a:solidFill>
              </a:rPr>
              <a:t>12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6915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0470" y="5012690"/>
            <a:ext cx="589915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40" name="Flèche courbée vers le haut 39"/>
          <p:cNvSpPr/>
          <p:nvPr/>
        </p:nvSpPr>
        <p:spPr>
          <a:xfrm>
            <a:off x="6012180" y="4869180"/>
            <a:ext cx="57594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41" name="Zone de texte 40"/>
          <p:cNvSpPr txBox="1"/>
          <p:nvPr/>
        </p:nvSpPr>
        <p:spPr>
          <a:xfrm>
            <a:off x="6459220" y="5035550"/>
            <a:ext cx="25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8</a:t>
            </a:r>
            <a:endParaRPr lang="fr-FR" altLang="en-US" b="1"/>
          </a:p>
        </p:txBody>
      </p:sp>
      <p:sp>
        <p:nvSpPr>
          <p:cNvPr id="10" name="Flèche courbée vers le haut 9"/>
          <p:cNvSpPr/>
          <p:nvPr/>
        </p:nvSpPr>
        <p:spPr>
          <a:xfrm>
            <a:off x="5507990" y="4869180"/>
            <a:ext cx="648335" cy="14351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5918200" y="5012690"/>
            <a:ext cx="46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14</a:t>
            </a:r>
            <a:endParaRPr lang="fr-FR" altLang="en-US" b="1"/>
          </a:p>
        </p:txBody>
      </p:sp>
      <p:sp>
        <p:nvSpPr>
          <p:cNvPr id="11" name="Flèche courbée vers le haut 10"/>
          <p:cNvSpPr/>
          <p:nvPr/>
        </p:nvSpPr>
        <p:spPr>
          <a:xfrm>
            <a:off x="4928235" y="4865370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3" name="Flèche courbée vers le haut 12"/>
          <p:cNvSpPr/>
          <p:nvPr/>
        </p:nvSpPr>
        <p:spPr>
          <a:xfrm>
            <a:off x="4356100" y="4855845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4" name="Flèche courbée vers le haut 13"/>
          <p:cNvSpPr/>
          <p:nvPr/>
        </p:nvSpPr>
        <p:spPr>
          <a:xfrm>
            <a:off x="3771265" y="4869180"/>
            <a:ext cx="651510" cy="15113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9" grpId="1" animBg="1"/>
      <p:bldP spid="40" grpId="1" animBg="1"/>
      <p:bldP spid="4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1547664" y="4570328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>
            <a:off x="1979712" y="39942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555776" y="39942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31840" y="39942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707904" y="39942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283968" y="39942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932040" y="39942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ix 18"/>
          <p:cNvSpPr/>
          <p:nvPr/>
        </p:nvSpPr>
        <p:spPr>
          <a:xfrm rot="2485752">
            <a:off x="4563127" y="4495833"/>
            <a:ext cx="614165" cy="579202"/>
          </a:xfrm>
          <a:prstGeom prst="plus">
            <a:avLst>
              <a:gd name="adj" fmla="val 449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Flèche courbée vers le bas 19"/>
          <p:cNvSpPr/>
          <p:nvPr/>
        </p:nvSpPr>
        <p:spPr>
          <a:xfrm>
            <a:off x="4788024" y="4005064"/>
            <a:ext cx="864096" cy="504056"/>
          </a:xfrm>
          <a:prstGeom prst="curvedDownArrow">
            <a:avLst>
              <a:gd name="adj1" fmla="val 25000"/>
              <a:gd name="adj2" fmla="val 37950"/>
              <a:gd name="adj3" fmla="val 28503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16016" y="45811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dk1"/>
                </a:solidFill>
              </a:rPr>
              <a:t>0</a:t>
            </a:r>
            <a:endParaRPr lang="fr-FR" b="1" dirty="0">
              <a:solidFill>
                <a:schemeClr val="dk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292080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dk1"/>
                </a:solidFill>
              </a:rPr>
              <a:t>15</a:t>
            </a:r>
            <a:endParaRPr lang="fr-FR" b="1" dirty="0">
              <a:solidFill>
                <a:schemeClr val="dk1"/>
              </a:solidFill>
            </a:endParaRPr>
          </a:p>
        </p:txBody>
      </p:sp>
      <p:sp>
        <p:nvSpPr>
          <p:cNvPr id="23" name="Flèche courbée vers le bas 22"/>
          <p:cNvSpPr/>
          <p:nvPr/>
        </p:nvSpPr>
        <p:spPr>
          <a:xfrm>
            <a:off x="5436096" y="4029366"/>
            <a:ext cx="864096" cy="504056"/>
          </a:xfrm>
          <a:prstGeom prst="curvedDownArrow">
            <a:avLst>
              <a:gd name="adj1" fmla="val 25000"/>
              <a:gd name="adj2" fmla="val 37950"/>
              <a:gd name="adj3" fmla="val 28503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868144" y="458286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dk1"/>
                </a:solidFill>
              </a:rPr>
              <a:t>12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444208" y="45811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>
                <a:solidFill>
                  <a:prstClr val="black"/>
                </a:solidFill>
              </a:rPr>
              <a:t>14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26" name="Flèche courbée vers le bas 25"/>
          <p:cNvSpPr/>
          <p:nvPr/>
        </p:nvSpPr>
        <p:spPr>
          <a:xfrm>
            <a:off x="5940152" y="4020966"/>
            <a:ext cx="864096" cy="504056"/>
          </a:xfrm>
          <a:prstGeom prst="curvedDownArrow">
            <a:avLst>
              <a:gd name="adj1" fmla="val 25000"/>
              <a:gd name="adj2" fmla="val 37950"/>
              <a:gd name="adj3" fmla="val 28503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/>
        </p:nvSpPr>
        <p:spPr>
          <a:xfrm>
            <a:off x="6588224" y="4028917"/>
            <a:ext cx="864096" cy="504056"/>
          </a:xfrm>
          <a:prstGeom prst="curvedDownArrow">
            <a:avLst>
              <a:gd name="adj1" fmla="val 25000"/>
              <a:gd name="adj2" fmla="val 37950"/>
              <a:gd name="adj3" fmla="val 28503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092280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>
                <a:solidFill>
                  <a:prstClr val="black"/>
                </a:solidFill>
              </a:rPr>
              <a:t>9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092280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>
                <a:solidFill>
                  <a:prstClr val="black"/>
                </a:solidFill>
              </a:rPr>
              <a:t>9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884368" y="502827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84368" y="501317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n=9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4932040" y="39942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508104" y="39942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6084168" y="39942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7020272" y="3933056"/>
            <a:ext cx="0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907704" y="1268760"/>
            <a:ext cx="604867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Suppression de la valeur 0: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1: chercher l’indice de la case contenant 0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2: décaler les cases qui suivent la case trouvée dans 1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de la taille du tableau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2843" y="629064"/>
            <a:ext cx="745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Suppression  d’un élément dans le tableau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0.07083 0.00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601 L -0.06684 0.0025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39 L -0.05903 0.004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4.83229E-6 L -0.06702 0.0046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0.00139 L -0.05955 -1.58455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6303 0.00024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/>
      <p:bldP spid="22" grpId="0"/>
      <p:bldP spid="23" grpId="0" animBg="1"/>
      <p:bldP spid="23" grpId="1" animBg="1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29716" y="2436887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5400" b="1" dirty="0"/>
              <a:t>            </a:t>
            </a:r>
            <a:r>
              <a:rPr lang="fr-F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tableaux</a:t>
            </a:r>
            <a:endParaRPr lang="fr-F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8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D1244A0-1F39-4BFE-8B5F-4CA515E9D968}" type="slidenum">
              <a:rPr lang="en-GB" sz="1400"/>
            </a:fld>
            <a:endParaRPr lang="en-GB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892" y="711200"/>
            <a:ext cx="6710083" cy="609600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Règles à retenir Attention !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828800" y="1470027"/>
            <a:ext cx="5839544" cy="19389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3" eaLnBrk="1" hangingPunct="1">
              <a:buFont typeface="Wingdings" panose="05000000000000000000" pitchFamily="2" charset="2"/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ne peut pas affecter un tableau à un autre par =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T1[4] = {2, 3, 5, 7};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T2[4];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T1;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1943100" y="1927225"/>
            <a:ext cx="3371850" cy="1066800"/>
            <a:chOff x="672" y="1214"/>
            <a:chExt cx="2832" cy="672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672" y="1214"/>
              <a:ext cx="624" cy="672"/>
              <a:chOff x="3216" y="1392"/>
              <a:chExt cx="624" cy="672"/>
            </a:xfrm>
          </p:grpSpPr>
          <p:sp>
            <p:nvSpPr>
              <p:cNvPr id="8209" name="Oval 8"/>
              <p:cNvSpPr>
                <a:spLocks noChangeArrowheads="1"/>
              </p:cNvSpPr>
              <p:nvPr/>
            </p:nvSpPr>
            <p:spPr bwMode="auto">
              <a:xfrm>
                <a:off x="3216" y="1392"/>
                <a:ext cx="624" cy="6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8210" name="Oval 9"/>
              <p:cNvSpPr>
                <a:spLocks noChangeArrowheads="1"/>
              </p:cNvSpPr>
              <p:nvPr/>
            </p:nvSpPr>
            <p:spPr bwMode="auto">
              <a:xfrm>
                <a:off x="3270" y="1450"/>
                <a:ext cx="516" cy="55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8211" name="Rectangle 10"/>
              <p:cNvSpPr>
                <a:spLocks noChangeArrowheads="1"/>
              </p:cNvSpPr>
              <p:nvPr/>
            </p:nvSpPr>
            <p:spPr bwMode="auto">
              <a:xfrm>
                <a:off x="3325" y="1684"/>
                <a:ext cx="406" cy="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</p:grpSp>
        <p:sp>
          <p:nvSpPr>
            <p:cNvPr id="8207" name="Line 11"/>
            <p:cNvSpPr>
              <a:spLocks noChangeShapeType="1"/>
            </p:cNvSpPr>
            <p:nvPr/>
          </p:nvSpPr>
          <p:spPr bwMode="auto">
            <a:xfrm>
              <a:off x="1392" y="1214"/>
              <a:ext cx="2112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8208" name="Line 12"/>
            <p:cNvSpPr>
              <a:spLocks noChangeShapeType="1"/>
            </p:cNvSpPr>
            <p:nvPr/>
          </p:nvSpPr>
          <p:spPr bwMode="auto">
            <a:xfrm flipH="1">
              <a:off x="1392" y="1214"/>
              <a:ext cx="2112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1828800" y="3886202"/>
            <a:ext cx="6919664" cy="255454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3"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comparer un tableau avec un autre par ==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T1[4] = {2, 3, 5, 7};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T2[4] = {2, 3, 5, 7};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(T1 == T2)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("Tableaux identiques.");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ClrTx/>
              <a:buSzTx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("Tableaux différents.");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1"/>
          <p:cNvGrpSpPr/>
          <p:nvPr/>
        </p:nvGrpSpPr>
        <p:grpSpPr bwMode="auto">
          <a:xfrm>
            <a:off x="1943100" y="4419600"/>
            <a:ext cx="3886200" cy="1981200"/>
            <a:chOff x="672" y="2784"/>
            <a:chExt cx="3264" cy="1248"/>
          </a:xfrm>
        </p:grpSpPr>
        <p:grpSp>
          <p:nvGrpSpPr>
            <p:cNvPr id="5" name="Group 14"/>
            <p:cNvGrpSpPr/>
            <p:nvPr/>
          </p:nvGrpSpPr>
          <p:grpSpPr bwMode="auto">
            <a:xfrm>
              <a:off x="672" y="3072"/>
              <a:ext cx="624" cy="672"/>
              <a:chOff x="3216" y="1392"/>
              <a:chExt cx="624" cy="672"/>
            </a:xfrm>
          </p:grpSpPr>
          <p:sp>
            <p:nvSpPr>
              <p:cNvPr id="8203" name="Oval 15"/>
              <p:cNvSpPr>
                <a:spLocks noChangeArrowheads="1"/>
              </p:cNvSpPr>
              <p:nvPr/>
            </p:nvSpPr>
            <p:spPr bwMode="auto">
              <a:xfrm>
                <a:off x="3216" y="1392"/>
                <a:ext cx="624" cy="6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8204" name="Oval 16"/>
              <p:cNvSpPr>
                <a:spLocks noChangeArrowheads="1"/>
              </p:cNvSpPr>
              <p:nvPr/>
            </p:nvSpPr>
            <p:spPr bwMode="auto">
              <a:xfrm>
                <a:off x="3270" y="1450"/>
                <a:ext cx="516" cy="55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  <p:sp>
            <p:nvSpPr>
              <p:cNvPr id="8205" name="Rectangle 17"/>
              <p:cNvSpPr>
                <a:spLocks noChangeArrowheads="1"/>
              </p:cNvSpPr>
              <p:nvPr/>
            </p:nvSpPr>
            <p:spPr bwMode="auto">
              <a:xfrm>
                <a:off x="3325" y="1684"/>
                <a:ext cx="406" cy="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fr-FR"/>
              </a:p>
            </p:txBody>
          </p:sp>
        </p:grpSp>
        <p:sp>
          <p:nvSpPr>
            <p:cNvPr id="8201" name="Line 18"/>
            <p:cNvSpPr>
              <a:spLocks noChangeShapeType="1"/>
            </p:cNvSpPr>
            <p:nvPr/>
          </p:nvSpPr>
          <p:spPr bwMode="auto">
            <a:xfrm>
              <a:off x="1392" y="2784"/>
              <a:ext cx="2544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8202" name="Line 19"/>
            <p:cNvSpPr>
              <a:spLocks noChangeShapeType="1"/>
            </p:cNvSpPr>
            <p:nvPr/>
          </p:nvSpPr>
          <p:spPr bwMode="auto">
            <a:xfrm flipH="1">
              <a:off x="1392" y="2784"/>
              <a:ext cx="2544" cy="1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tableaux bidimensionnels</a:t>
            </a:r>
            <a:endParaRPr lang="fr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2053" y="62715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introductif (1/2)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85750" y="1571625"/>
            <a:ext cx="8858250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1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NOTE[20] = {10, 14, ... , 13, 16};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10                  ?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NOTE[10][20] = {{10, 14, ... , 13, 16}, {09, 10, ... , 14, 12}, ... ... ... {16, 14, ... , 17, 10}};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Picture 3" descr="C:\Users\esprit\Desktop\boy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43042" y="1571612"/>
            <a:ext cx="812800" cy="812800"/>
          </a:xfrm>
          <a:prstGeom prst="rect">
            <a:avLst/>
          </a:prstGeom>
          <a:noFill/>
        </p:spPr>
      </p:pic>
      <p:pic>
        <p:nvPicPr>
          <p:cNvPr id="11" name="Picture 3" descr="C:\Users\esprit\Desktop\boy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1604" y="3643314"/>
            <a:ext cx="812800" cy="81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214414" y="2143116"/>
            <a:ext cx="7515220" cy="3311517"/>
          </a:xfrm>
        </p:spPr>
        <p:txBody>
          <a:bodyPr/>
          <a:lstStyle/>
          <a:p>
            <a:pPr>
              <a:buNone/>
            </a:pPr>
            <a:br>
              <a:rPr lang="fr-FR" dirty="0"/>
            </a:br>
            <a:endParaRPr lang="fr-FR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285852" y="2428868"/>
          <a:ext cx="6096000" cy="1843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baseline="0" dirty="0"/>
                        <a:t>  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  <a:endParaRPr lang="fr-FR" dirty="0"/>
                    </a:p>
                  </a:txBody>
                  <a:tcPr/>
                </a:tc>
              </a:tr>
              <a:tr h="471494">
                <a:tc>
                  <a:txBody>
                    <a:bodyPr/>
                    <a:lstStyle/>
                    <a:p>
                      <a:r>
                        <a:rPr lang="fr-FR" dirty="0"/>
                        <a:t>        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      </a:t>
                      </a:r>
                      <a:r>
                        <a:rPr lang="fr-FR" sz="2400" b="1" baseline="0" dirty="0"/>
                        <a:t> 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12</a:t>
                      </a:r>
                      <a:endParaRPr lang="fr-FR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fr-FR" sz="2400" b="1" dirty="0"/>
                        <a:t> 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        …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       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2400" b="1" baseline="0" dirty="0"/>
                        <a:t>      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      …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        </a:t>
                      </a:r>
                      <a:r>
                        <a:rPr lang="fr-FR" sz="2400" b="1" baseline="0" dirty="0"/>
                        <a:t>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Accolade fermante 17"/>
          <p:cNvSpPr/>
          <p:nvPr/>
        </p:nvSpPr>
        <p:spPr>
          <a:xfrm>
            <a:off x="7643834" y="2428868"/>
            <a:ext cx="214314" cy="221457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ccolade ouvrante 18"/>
          <p:cNvSpPr/>
          <p:nvPr/>
        </p:nvSpPr>
        <p:spPr>
          <a:xfrm rot="16200000">
            <a:off x="4036215" y="1678769"/>
            <a:ext cx="571504" cy="6072230"/>
          </a:xfrm>
          <a:prstGeom prst="leftBrace">
            <a:avLst>
              <a:gd name="adj1" fmla="val 8333"/>
              <a:gd name="adj2" fmla="val 494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51267" y="1466701"/>
            <a:ext cx="2595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NOTE[10][20];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8001024" y="3214686"/>
            <a:ext cx="1108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10 lignes</a:t>
            </a:r>
            <a:endParaRPr lang="fr-FR" sz="20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3571868" y="5143512"/>
            <a:ext cx="1440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20 colonnes</a:t>
            </a:r>
            <a:endParaRPr lang="fr-FR" sz="20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857224" y="242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857224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857224" y="34290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…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857224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714480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000364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357818" y="1928802"/>
            <a:ext cx="34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…</a:t>
            </a:r>
            <a:endParaRPr lang="fr-FR" sz="20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4143372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572264" y="19288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1285852" y="2428868"/>
            <a:ext cx="6084000" cy="48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115283" y="61318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introductif (2/2)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516255" y="1960245"/>
            <a:ext cx="70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b="1" dirty="0">
                <a:sym typeface="+mn-ea"/>
              </a:rPr>
              <a:t>NOTE</a:t>
            </a:r>
            <a:endParaRPr lang="fr-FR" altLang="en-US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00313 0.0687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6875 L 0.00313 0.1317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13171 L 0.00313 0.205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000108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2383" y="64112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1500174"/>
            <a:ext cx="8463884" cy="4809146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tableau A à deux dimensions est à interpréter comme un tableau (à une dimension) de dimension L dont chaque composante est un tableau (unidimensionnel) de dimension C. 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appelle L le nombre de lignes, C le nombre de colonnes. L et C sont les dimensions du tableau.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940" y="1528406"/>
            <a:ext cx="78867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Syntaxe: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fr-FR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Nom_du_tableau</a:t>
            </a:r>
            <a:r>
              <a:rPr lang="fr-F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[ligne][colonne] ;</a:t>
            </a:r>
            <a:endParaRPr lang="fr-FR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A[10][10];    // tableau de 10×10 entiers de type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B[5][4];     // tableau de 5×4 décimaux de type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C[2][25];   // tableau de 2×25 caractères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28873" y="63350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993" y="619539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&amp; mémoire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571612"/>
            <a:ext cx="7929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/>
          <p:nvPr/>
        </p:nvSpPr>
        <p:spPr>
          <a:xfrm>
            <a:off x="357158" y="1142984"/>
            <a:ext cx="8786842" cy="54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graphique: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short  A [3][2]={{1,2},{10,20},{100,200}}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mémoire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2400" dirty="0"/>
              <a:t>Adresse :    2F06  2F08    2F0A        2F0C   2F0E    2F10       2F12 </a:t>
            </a:r>
            <a:endParaRPr lang="fr-FR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700039" y="4821216"/>
          <a:ext cx="678661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249"/>
                <a:gridCol w="929891"/>
                <a:gridCol w="969516"/>
                <a:gridCol w="969516"/>
                <a:gridCol w="894938"/>
                <a:gridCol w="969516"/>
                <a:gridCol w="969516"/>
                <a:gridCol w="44746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3184140" y="2707144"/>
          <a:ext cx="2756012" cy="157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006"/>
                <a:gridCol w="1378006"/>
              </a:tblGrid>
              <a:tr h="584774">
                <a:tc>
                  <a:txBody>
                    <a:bodyPr/>
                    <a:lstStyle/>
                    <a:p>
                      <a:r>
                        <a:rPr lang="fr-FR" dirty="0"/>
                        <a:t>A[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FR" dirty="0"/>
                        <a:t>][0]=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A[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FR" dirty="0"/>
                        <a:t>][1]=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6745">
                <a:tc>
                  <a:txBody>
                    <a:bodyPr/>
                    <a:lstStyle/>
                    <a:p>
                      <a:r>
                        <a:rPr lang="fr-FR" dirty="0"/>
                        <a:t>A[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fr-FR" dirty="0"/>
                        <a:t>][0]=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A[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fr-FR" dirty="0"/>
                        <a:t>][1]=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fr-FR" dirty="0"/>
                        <a:t>A[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][0]=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A[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dirty="0"/>
                        <a:t>][1]=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lèche angle droit à deux pointes 11"/>
          <p:cNvSpPr/>
          <p:nvPr/>
        </p:nvSpPr>
        <p:spPr>
          <a:xfrm>
            <a:off x="1675190" y="5683525"/>
            <a:ext cx="428628" cy="421764"/>
          </a:xfrm>
          <a:prstGeom prst="leftUp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fr-FR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39409" y="58019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</a:t>
            </a:r>
            <a:endParaRPr lang="fr-FR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2597162" y="2928934"/>
          <a:ext cx="501730" cy="137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30"/>
              </a:tblGrid>
              <a:tr h="158178">
                <a:tc>
                  <a:txBody>
                    <a:bodyPr/>
                    <a:lstStyle/>
                    <a:p>
                      <a:r>
                        <a:rPr lang="fr-FR" sz="1800" dirty="0"/>
                        <a:t>0</a:t>
                      </a:r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34372"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2</a:t>
                      </a:r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3185728" y="2242186"/>
          <a:ext cx="2322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88"/>
                <a:gridCol w="1161188"/>
              </a:tblGrid>
              <a:tr h="34083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Ellipse 15"/>
          <p:cNvSpPr/>
          <p:nvPr/>
        </p:nvSpPr>
        <p:spPr>
          <a:xfrm>
            <a:off x="2066540" y="1571612"/>
            <a:ext cx="201204" cy="466268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>
            <a:stCxn id="16" idx="3"/>
            <a:endCxn id="14" idx="0"/>
          </p:cNvCxnSpPr>
          <p:nvPr/>
        </p:nvCxnSpPr>
        <p:spPr>
          <a:xfrm>
            <a:off x="2096006" y="1969597"/>
            <a:ext cx="752021" cy="7466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406971" y="1562252"/>
            <a:ext cx="201204" cy="466268"/>
          </a:xfrm>
          <a:prstGeom prst="ellipse">
            <a:avLst/>
          </a:prstGeom>
          <a:solidFill>
            <a:schemeClr val="accent2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>
            <a:stCxn id="32" idx="5"/>
            <a:endCxn id="15" idx="1"/>
          </p:cNvCxnSpPr>
          <p:nvPr/>
        </p:nvCxnSpPr>
        <p:spPr>
          <a:xfrm>
            <a:off x="2578709" y="1960237"/>
            <a:ext cx="607019" cy="464829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6360" y="2540000"/>
            <a:ext cx="935672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5400" b="1" dirty="0"/>
              <a:t>   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d’un tableau bidimentionnel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Initialisation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Accès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Remplissage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Affichage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843" y="629064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(1/2)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870" y="1571625"/>
            <a:ext cx="870077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-Indiquer la liste des valeurs respectives entre accolades.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l'intérieur de la liste, les composantes de chaque ligne du tableau sont encore une fois comprises entre accolades.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[3][10] ={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0,10,20,30,40,50,60,70,80,90}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{10,11,12,13,14,15,16,17,18,19}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1,12,23,34,45,56,67,78,89,90}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/>
          <p:nvPr/>
        </p:nvSpPr>
        <p:spPr>
          <a:xfrm>
            <a:off x="873734" y="1286176"/>
            <a:ext cx="7729534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[3][3]={{1,0,0},{1,1,1},{1,0,1}};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 [3][3]={{1,1,1}};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nt C [3][3]={{1,1,1,1}};                          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1500166" y="1858949"/>
          <a:ext cx="2786082" cy="1170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6"/>
                <a:gridCol w="1000132"/>
                <a:gridCol w="928694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2" descr="C:\Users\esprit\Desktop\Symbol_-_Check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86380" y="2003093"/>
            <a:ext cx="752476" cy="752476"/>
          </a:xfrm>
          <a:prstGeom prst="rect">
            <a:avLst/>
          </a:prstGeom>
          <a:noFill/>
        </p:spPr>
      </p:pic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1500166" y="3573143"/>
          <a:ext cx="2786082" cy="1173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928694"/>
                <a:gridCol w="928694"/>
              </a:tblGrid>
              <a:tr h="43147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!?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esprit\Desktop\Symbol_-_Check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57818" y="3645533"/>
            <a:ext cx="752476" cy="752476"/>
          </a:xfrm>
          <a:prstGeom prst="rect">
            <a:avLst/>
          </a:prstGeom>
          <a:noFill/>
        </p:spPr>
      </p:pic>
      <p:pic>
        <p:nvPicPr>
          <p:cNvPr id="16" name="Picture 5" descr="C:\Users\esprit\Desktop\wrong-cross-clip-art_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5000953"/>
            <a:ext cx="500066" cy="50006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642843" y="629064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(2/2)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     </a:t>
            </a:r>
            <a:r>
              <a:rPr lang="fr-CA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CA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3"/>
          <p:cNvSpPr/>
          <p:nvPr>
            <p:ph idx="1"/>
          </p:nvPr>
        </p:nvSpPr>
        <p:spPr>
          <a:xfrm>
            <a:off x="1257300" y="2339975"/>
            <a:ext cx="7886700" cy="4351338"/>
          </a:xfrm>
        </p:spPr>
        <p:txBody>
          <a:bodyPr/>
          <a:p>
            <a:r>
              <a:rPr lang="fr-FR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Les tableaux unidimensionnels</a:t>
            </a:r>
            <a:endParaRPr lang="fr-FR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Les tableaux bidimensionnels</a:t>
            </a:r>
            <a:endParaRPr lang="fr-FR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/>
          </a:p>
          <a:p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1472" y="1428736"/>
            <a:ext cx="8001056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éléments d'un tableau de dimensions L et C se présentent de la façon suivante: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[3][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fr-F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{{1, 2 }, {10, 20 }, {100, 200}};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indices du tableau varient de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à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respectivement de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à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composante de la N</a:t>
            </a:r>
            <a:r>
              <a:rPr lang="fr-F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ième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ligne et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ième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colonne est notée: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A[N-1][M-1]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243" y="629064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Accès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845423" y="3231828"/>
          <a:ext cx="21431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70"/>
                <a:gridCol w="107157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A[0][0]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A[0][1]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A[1][0]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A[1][1]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A[2][0]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A[2][1]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2500298" y="3230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00298" y="3587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00298" y="394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214995" y="2930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286248" y="2930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843" y="629064"/>
            <a:ext cx="7600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Remplissage d’un tableau bidimensionnel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/>
          <p:nvPr/>
        </p:nvSpPr>
        <p:spPr>
          <a:xfrm>
            <a:off x="520700" y="11525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fr-FR" sz="24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int</a:t>
            </a: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main()</a:t>
            </a:r>
            <a:endParaRPr lang="fr-FR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{</a:t>
            </a:r>
            <a:endParaRPr lang="fr-FR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int</a:t>
            </a: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A[5][10]; </a:t>
            </a:r>
            <a:endParaRPr lang="fr-FR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</a:t>
            </a:r>
            <a:r>
              <a:rPr lang="fr-FR" sz="24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int</a:t>
            </a: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I,J; </a:t>
            </a:r>
            <a:endParaRPr lang="fr-FR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for (I=0; I&lt;5; I++) </a:t>
            </a:r>
            <a:endParaRPr lang="fr-FR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{ </a:t>
            </a:r>
            <a:endParaRPr lang="fr-FR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      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for (J=0; J&lt;10; J++) 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          {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	 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printf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( «donner la valeur à stocker   »);	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            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scanf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("%d", &amp;A[I][J]); 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          }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     </a:t>
            </a: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}</a:t>
            </a:r>
            <a:endParaRPr lang="fr-FR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return 0; </a:t>
            </a:r>
            <a:endParaRPr lang="fr-FR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}</a:t>
            </a:r>
            <a:endParaRPr lang="fr-FR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6188" y="629064"/>
            <a:ext cx="7671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Affichage d’un tableau bidimensionnel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34" y="757219"/>
            <a:ext cx="8643966" cy="609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fr-FR" b="1" dirty="0"/>
          </a:p>
          <a:p>
            <a:pPr>
              <a:buNone/>
            </a:pPr>
            <a:endParaRPr lang="fr-FR" b="1" dirty="0"/>
          </a:p>
          <a:p>
            <a:pPr>
              <a:buNone/>
            </a:pP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fr-FR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main() 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{ 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fr-FR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A[5][10];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</a:t>
            </a:r>
            <a:r>
              <a:rPr lang="fr-FR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I,J; 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for (I=0; I&lt;5; I++)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{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fr-FR" sz="2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        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for (J=0; J&lt;10; J++) 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           {           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             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printf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("%7d", A[I][J]);          </a:t>
            </a:r>
            <a:r>
              <a:rPr lang="fr-FR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// décalage lors de l’affichage de contenu   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   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           }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fr-FR" sz="2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            </a:t>
            </a: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printf("\n");                </a:t>
            </a:r>
            <a:r>
              <a:rPr lang="fr-FR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 // retour à la ligne après l’affichage de chaque ligne</a:t>
            </a:r>
            <a:endParaRPr lang="fr-FR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}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return 0;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}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>
              <a:buNone/>
            </a:pPr>
            <a:endParaRPr lang="fr-FR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857288" y="2500306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5400" b="1" dirty="0"/>
              <a:t>            </a:t>
            </a:r>
            <a:r>
              <a:rPr lang="fr-F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tableaux unidimensionnels</a:t>
            </a:r>
            <a:endParaRPr lang="fr-F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8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tableaux unidimensionnels</a:t>
            </a:r>
            <a:endParaRPr lang="fr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9203" y="669704"/>
            <a:ext cx="624311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introductif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85720" y="1571612"/>
            <a:ext cx="8858280" cy="4605351"/>
          </a:xfrm>
        </p:spPr>
        <p:txBody>
          <a:bodyPr>
            <a:normAutofit/>
          </a:bodyPr>
          <a:lstStyle/>
          <a:p>
            <a:pPr marL="914400" lvl="1" indent="-914400">
              <a:buClr>
                <a:srgbClr val="C00000"/>
              </a:buClr>
              <a:buNone/>
            </a:pP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914400">
              <a:buClr>
                <a:srgbClr val="C00000"/>
              </a:buClr>
              <a:buNone/>
            </a:pPr>
            <a:endParaRPr lang="fr-F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C00000"/>
              </a:buClr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désirons calculer les moyennes de 12 étudiants.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Déclaration de 12 variables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865505">
              <a:buClr>
                <a:srgbClr val="C00000"/>
              </a:buClr>
              <a:buNone/>
              <a:tabLst>
                <a:tab pos="448945" algn="l"/>
              </a:tabLst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=(N1+N2+N3+N4+N5+N6+N7+N8+N9+N10+N11+N12)/12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Inconvénients: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nom pour chaque variable.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Aucun lien entre les différentes variables.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642591" y="1300148"/>
            <a:ext cx="8715404" cy="48196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fr-FR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Disposer d’un objet plus complexe, pour stocker ces moyennes, et y accéder à l’aide d’un indice.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C00000"/>
              </a:buClr>
              <a:buNone/>
            </a:pP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71604" y="3214686"/>
          <a:ext cx="6215106" cy="714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851"/>
                <a:gridCol w="1035851"/>
                <a:gridCol w="1035851"/>
                <a:gridCol w="1035851"/>
                <a:gridCol w="1035851"/>
                <a:gridCol w="1035851"/>
              </a:tblGrid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643042" y="4000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42240" y="3429000"/>
            <a:ext cx="128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Moyennes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2910" y="4000504"/>
            <a:ext cx="10001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Indices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16200000" flipH="1">
            <a:off x="2714612" y="4572008"/>
            <a:ext cx="1785950" cy="50006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785870" y="5643880"/>
            <a:ext cx="312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Moyenne de l’élève n°2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000108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43503" y="712884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1500174"/>
            <a:ext cx="8463884" cy="4809146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tableau est une structure de données permettant de stocker des données de même type.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Chacune des valeurs est repérée par un indice indiquant la position de la donnée dans le tableau. 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tableau est caractérisé par: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nom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taille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dimension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type de ses éléments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10536</Words>
  <Application>WPS Presentation</Application>
  <PresentationFormat>Affichage à l'écran (4:3)</PresentationFormat>
  <Paragraphs>1110</Paragraphs>
  <Slides>42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Arial</vt:lpstr>
      <vt:lpstr>SimSun</vt:lpstr>
      <vt:lpstr>Wingdings</vt:lpstr>
      <vt:lpstr>Times New Roman</vt:lpstr>
      <vt:lpstr>Aparajita</vt:lpstr>
      <vt:lpstr>Microsoft YaHei</vt:lpstr>
      <vt:lpstr>Times New Roman</vt:lpstr>
      <vt:lpstr>Calibri Light</vt:lpstr>
      <vt:lpstr>Calibri</vt:lpstr>
      <vt:lpstr>Nirmala UI</vt:lpstr>
      <vt:lpstr>Arial Unicode MS</vt:lpstr>
      <vt:lpstr>Wingdings</vt:lpstr>
      <vt:lpstr>Tahoma</vt:lpstr>
      <vt:lpstr>Baskerville Old Face</vt:lpstr>
      <vt:lpstr>Thème Office</vt:lpstr>
      <vt:lpstr>Office Theme</vt:lpstr>
      <vt:lpstr>1_Office Theme</vt:lpstr>
      <vt:lpstr>Paint.Picture</vt:lpstr>
      <vt:lpstr>PowerPoint 演示文稿</vt:lpstr>
      <vt:lpstr>    Objectifs </vt:lpstr>
      <vt:lpstr>PowerPoint 演示文稿</vt:lpstr>
      <vt:lpstr>      Plan</vt:lpstr>
      <vt:lpstr>PowerPoint 演示文稿</vt:lpstr>
      <vt:lpstr> Les tableaux unidimensionnels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Règles à retenir Attention !</vt:lpstr>
      <vt:lpstr> Les tableaux bidimensionnels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Hazar Chaabani</dc:creator>
  <cp:lastModifiedBy>nizar</cp:lastModifiedBy>
  <cp:revision>381</cp:revision>
  <dcterms:created xsi:type="dcterms:W3CDTF">2017-09-09T12:22:00Z</dcterms:created>
  <dcterms:modified xsi:type="dcterms:W3CDTF">2021-10-07T12:17:55Z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1036-11.2.0.10323</vt:lpwstr>
  </property>
  <property fmtid="{D5CDD505-2E9C-101B-9397-08002B2CF9AE}" pid="3" name="ICV">
    <vt:lpwstr>DEF733767FE24D29B57AEE439E5DE4A5</vt:lpwstr>
  </property>
</Properties>
</file>