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5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9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2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78D4-2869-4BE3-90A1-D37E53D0DF5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BE6E-2E0D-490E-8F02-39C279F8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smtClean="0"/>
              <a:t>Analysis of accidents severity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338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severity of accidents and the </a:t>
            </a:r>
            <a:r>
              <a:rPr lang="en-US" dirty="0" smtClean="0"/>
              <a:t>Weather alongside light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DELL\Pictures\road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2314574"/>
            <a:ext cx="4971214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ELL\Pictures\lightco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864"/>
            <a:ext cx="4352624" cy="37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5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exploration of the data, it shows that most accidents that are severe(level 2) occurred at the intersection</a:t>
            </a:r>
          </a:p>
          <a:p>
            <a:r>
              <a:rPr lang="en-US" dirty="0" smtClean="0"/>
              <a:t>There is no much correlation between the accidents and the light condition of the area</a:t>
            </a:r>
          </a:p>
          <a:p>
            <a:r>
              <a:rPr lang="en-US" dirty="0" smtClean="0"/>
              <a:t>It can be concluded that most of the accidents are caused due to negligence of the drivers on the signs.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3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analysis is geared towards determining the major factors that could have lead to an accident and also the severity of the accident in Seattle.</a:t>
            </a:r>
          </a:p>
          <a:p>
            <a:r>
              <a:rPr lang="en-US" dirty="0" smtClean="0"/>
              <a:t>For this, we will focus on specific columns </a:t>
            </a:r>
            <a:r>
              <a:rPr lang="en-US" dirty="0"/>
              <a:t>which </a:t>
            </a:r>
            <a:r>
              <a:rPr lang="en-US" dirty="0" smtClean="0"/>
              <a:t>include  severity code, </a:t>
            </a:r>
            <a:r>
              <a:rPr lang="en-US" dirty="0" err="1" smtClean="0"/>
              <a:t>addrtype</a:t>
            </a:r>
            <a:r>
              <a:rPr lang="en-US" dirty="0" smtClean="0"/>
              <a:t>, </a:t>
            </a:r>
            <a:r>
              <a:rPr lang="en-US" dirty="0" err="1" smtClean="0"/>
              <a:t>severitydesc</a:t>
            </a:r>
            <a:r>
              <a:rPr lang="en-US" dirty="0" smtClean="0"/>
              <a:t>, collision type, junction type, weather, speeding and light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libraries are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Pandas and </a:t>
            </a:r>
            <a:r>
              <a:rPr lang="en-US" dirty="0" err="1" smtClean="0"/>
              <a:t>numpy</a:t>
            </a:r>
            <a:r>
              <a:rPr lang="en-US" dirty="0" smtClean="0"/>
              <a:t> for 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Seaborn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for data </a:t>
            </a:r>
            <a:r>
              <a:rPr lang="en-US" dirty="0" err="1" smtClean="0"/>
              <a:t>visiualization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Sklearn</a:t>
            </a:r>
            <a:r>
              <a:rPr lang="en-US" dirty="0" smtClean="0"/>
              <a:t> for our machine </a:t>
            </a:r>
            <a:r>
              <a:rPr lang="en-US" dirty="0" err="1" smtClean="0"/>
              <a:t>modelling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Explore the provided dataset (accident severity)</a:t>
            </a:r>
            <a:endParaRPr lang="en-US" dirty="0"/>
          </a:p>
          <a:p>
            <a:pPr lvl="0"/>
            <a:r>
              <a:rPr lang="en-US" dirty="0" smtClean="0"/>
              <a:t>Extract the required columns that could lead to accident using pandas library</a:t>
            </a:r>
            <a:endParaRPr lang="en-US" dirty="0"/>
          </a:p>
          <a:p>
            <a:pPr lvl="0"/>
            <a:r>
              <a:rPr lang="en-US" dirty="0" smtClean="0"/>
              <a:t>Begin the exploratory data analysis of the dataset. </a:t>
            </a:r>
            <a:endParaRPr lang="en-US" dirty="0"/>
          </a:p>
          <a:p>
            <a:pPr lvl="0"/>
            <a:r>
              <a:rPr lang="en-US" dirty="0"/>
              <a:t>Perform data cleaning and preparation </a:t>
            </a:r>
            <a:endParaRPr lang="en-US" dirty="0" smtClean="0"/>
          </a:p>
          <a:p>
            <a:pPr lvl="0"/>
            <a:r>
              <a:rPr lang="en-US" dirty="0" err="1" smtClean="0"/>
              <a:t>Visualise</a:t>
            </a:r>
            <a:r>
              <a:rPr lang="en-US" dirty="0" smtClean="0"/>
              <a:t> the data and observe the correlation between the columns and the severity of accident.</a:t>
            </a:r>
            <a:endParaRPr lang="en-US" dirty="0"/>
          </a:p>
          <a:p>
            <a:pPr lvl="0"/>
            <a:r>
              <a:rPr lang="en-US" dirty="0" smtClean="0"/>
              <a:t>Perform data transformation and one hot encoding of columns necessary to perform subsequent machine learning</a:t>
            </a:r>
            <a:endParaRPr lang="en-US" dirty="0"/>
          </a:p>
          <a:p>
            <a:pPr lvl="0"/>
            <a:r>
              <a:rPr lang="en-US" dirty="0" smtClean="0"/>
              <a:t>Deploy machine learning and determine the level of accuracy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Analysis(EDA)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The dataset originally consist of 194673 Rows and 38 Columns. However, the number of columns was reduced to 11 bringing out the most important details that is related to accidents.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>
          <a:xfrm>
            <a:off x="914400" y="457200"/>
            <a:ext cx="6858000" cy="4270375"/>
          </a:xfrm>
        </p:spPr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52600" y="4953000"/>
            <a:ext cx="5526088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From the plot above, there are about 130,000 cases of level 1 accidents and about 60,000 of level 2 accidents</a:t>
            </a:r>
            <a:endParaRPr lang="en-US" sz="2000" dirty="0"/>
          </a:p>
        </p:txBody>
      </p:sp>
      <p:pic>
        <p:nvPicPr>
          <p:cNvPr id="1026" name="Picture 2" descr="C:\Users\DELL\Pictures\d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1522413"/>
            <a:ext cx="38766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7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8961" y="3048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 between severity of accidents and the Collision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ELL\Pictures\add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Pictures\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61" y="1676400"/>
            <a:ext cx="4191000" cy="394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ELL\Pictures\collisiont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95450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1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severity of accidents and the </a:t>
            </a:r>
            <a:r>
              <a:rPr lang="en-US" dirty="0" smtClean="0"/>
              <a:t>Junction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DELL\Pictures\junction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614055"/>
            <a:ext cx="453114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\Pictures\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85" y="1614055"/>
            <a:ext cx="4847297" cy="31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04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severity of accidents and the </a:t>
            </a:r>
            <a:r>
              <a:rPr lang="en-US" dirty="0" smtClean="0"/>
              <a:t>Junction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DELL\Pictures\junction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614055"/>
            <a:ext cx="453114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\Pictures\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85" y="1614055"/>
            <a:ext cx="4847297" cy="31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26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314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Tools Used</vt:lpstr>
      <vt:lpstr>Methodology</vt:lpstr>
      <vt:lpstr>Exploratory Data Analysis(EDA)</vt:lpstr>
      <vt:lpstr>PowerPoint Presentation</vt:lpstr>
      <vt:lpstr>Relationship between severity of accidents and the Collision type</vt:lpstr>
      <vt:lpstr>Relationship between severity of accidents and the Junction type</vt:lpstr>
      <vt:lpstr>Relationship between severity of accidents and the Junction type</vt:lpstr>
      <vt:lpstr>Relationship between severity of accidents and the Weather alongside light condition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Analysis(EDA)</dc:title>
  <dc:creator>DELL</dc:creator>
  <cp:lastModifiedBy>DELL</cp:lastModifiedBy>
  <cp:revision>16</cp:revision>
  <dcterms:created xsi:type="dcterms:W3CDTF">2020-09-04T01:27:12Z</dcterms:created>
  <dcterms:modified xsi:type="dcterms:W3CDTF">2020-09-05T19:10:53Z</dcterms:modified>
</cp:coreProperties>
</file>