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9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561" r="18561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629742" cy="1118752"/>
            <a:chOff x="2955850" y="2902286"/>
            <a:chExt cx="1629742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0406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IP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629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Introductory Phyton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Introductory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E8AE0-8903-46B0-8424-9ECF3CE8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028" y="5998033"/>
            <a:ext cx="2467992" cy="803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27B7E-B142-4F84-BC25-E84759DBA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19" y="187478"/>
            <a:ext cx="673466" cy="6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Contents: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/>
              <a:t>Why </a:t>
            </a:r>
            <a:r>
              <a:rPr lang="en-US" dirty="0"/>
              <a:t>python? </a:t>
            </a:r>
          </a:p>
          <a:p>
            <a:pPr lvl="0"/>
            <a:r>
              <a:rPr lang="en-US" dirty="0"/>
              <a:t>How we can install python</a:t>
            </a:r>
          </a:p>
          <a:p>
            <a:pPr lvl="0"/>
            <a:r>
              <a:rPr lang="en-US" dirty="0"/>
              <a:t>Familiarizing with editors</a:t>
            </a:r>
          </a:p>
          <a:p>
            <a:pPr lvl="0"/>
            <a:r>
              <a:rPr lang="en-US" dirty="0"/>
              <a:t>1.Print</a:t>
            </a:r>
          </a:p>
          <a:p>
            <a:pPr lvl="0"/>
            <a:r>
              <a:rPr lang="en-US" dirty="0"/>
              <a:t>2.Values &amp; Variables</a:t>
            </a:r>
          </a:p>
          <a:p>
            <a:pPr lvl="0"/>
            <a:r>
              <a:rPr lang="en-US" dirty="0"/>
              <a:t>3.input</a:t>
            </a:r>
          </a:p>
          <a:p>
            <a:pPr lvl="0"/>
            <a:r>
              <a:rPr lang="en-US" dirty="0"/>
              <a:t>4.operation 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590" r="2459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 err="1"/>
              <a:t>Fateme</a:t>
            </a:r>
            <a:r>
              <a:rPr lang="en-US" dirty="0"/>
              <a:t> </a:t>
            </a:r>
            <a:r>
              <a:rPr lang="en-US" dirty="0" err="1"/>
              <a:t>Hafezianzade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Why python?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31521"/>
            <a:ext cx="5475290" cy="781188"/>
          </a:xfrm>
        </p:spPr>
        <p:txBody>
          <a:bodyPr/>
          <a:lstStyle/>
          <a:p>
            <a:r>
              <a:rPr lang="en-US" dirty="0"/>
              <a:t>Applications: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A.I &amp; machine learning</a:t>
            </a:r>
          </a:p>
          <a:p>
            <a:pPr>
              <a:buClr>
                <a:schemeClr val="accent2"/>
              </a:buClr>
            </a:pPr>
            <a:r>
              <a:rPr lang="en-US" dirty="0"/>
              <a:t>Applications</a:t>
            </a:r>
          </a:p>
          <a:p>
            <a:pPr>
              <a:buClr>
                <a:schemeClr val="accent2"/>
              </a:buClr>
            </a:pPr>
            <a:r>
              <a:rPr lang="en-US" dirty="0"/>
              <a:t>Automation</a:t>
            </a:r>
          </a:p>
          <a:p>
            <a:pPr>
              <a:buClr>
                <a:schemeClr val="accent2"/>
              </a:buClr>
            </a:pPr>
            <a:r>
              <a:rPr lang="en-US" dirty="0"/>
              <a:t>Websites(Dropbox, Instagram)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 err="1"/>
              <a:t>Fateme</a:t>
            </a:r>
            <a:r>
              <a:rPr lang="en-US" dirty="0"/>
              <a:t> </a:t>
            </a:r>
            <a:r>
              <a:rPr lang="en-US" dirty="0" err="1"/>
              <a:t>Hafezianzade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1B170-F829-45FF-8BEC-4F0FF2D94DBE}"/>
              </a:ext>
            </a:extLst>
          </p:cNvPr>
          <p:cNvSpPr/>
          <p:nvPr/>
        </p:nvSpPr>
        <p:spPr>
          <a:xfrm>
            <a:off x="11079332" y="209028"/>
            <a:ext cx="932155" cy="530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4A1112-DBC1-4917-8EF2-01D6D21D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76" y="109546"/>
            <a:ext cx="673466" cy="6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383967-28A3-4978-9A6C-412C7FBC4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Windows/Mac OS/Linux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60A3-4172-4534-9AEF-E5476BD6F7D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Python.org</a:t>
            </a:r>
          </a:p>
          <a:p>
            <a:r>
              <a:rPr lang="en-US" dirty="0"/>
              <a:t>Downloads</a:t>
            </a:r>
          </a:p>
          <a:p>
            <a:r>
              <a:rPr lang="en-US" dirty="0"/>
              <a:t>Choosing your operation system</a:t>
            </a:r>
          </a:p>
          <a:p>
            <a:r>
              <a:rPr lang="en-US" dirty="0"/>
              <a:t>Downloads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D59E-258D-4C97-889B-6AE60C71A0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31905-EB91-4394-95C1-6676F3F690B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install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4FD-8041-4E6E-B43E-8E736A59FE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BD26D6-0EAD-4706-B5EC-E0D10FAC13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dirty="0" err="1"/>
              <a:t>Fateme</a:t>
            </a:r>
            <a:r>
              <a:rPr lang="en-US" dirty="0"/>
              <a:t> </a:t>
            </a:r>
            <a:r>
              <a:rPr lang="en-US" dirty="0" err="1"/>
              <a:t>Hafezianzade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9923F6-687B-421F-BA2D-A532971D4A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937EC86-7539-480D-AA19-B9CCA140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latest version of python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F255F-701D-4C85-A4AD-2202420E8197}"/>
              </a:ext>
            </a:extLst>
          </p:cNvPr>
          <p:cNvSpPr txBox="1"/>
          <p:nvPr/>
        </p:nvSpPr>
        <p:spPr>
          <a:xfrm>
            <a:off x="3626072" y="5656560"/>
            <a:ext cx="47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Notice: add python to PATH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A2B44-B588-4CAD-B866-63C680845571}"/>
              </a:ext>
            </a:extLst>
          </p:cNvPr>
          <p:cNvSpPr/>
          <p:nvPr/>
        </p:nvSpPr>
        <p:spPr>
          <a:xfrm>
            <a:off x="11079332" y="209028"/>
            <a:ext cx="932155" cy="530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C1063F-7937-4DC5-8F7C-7B0210EC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76" y="109546"/>
            <a:ext cx="673466" cy="6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59A39-1820-4DA6-B8C0-8F60D929F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4D5A-FE8A-4386-8A49-5B3A3404EFC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Jupiter notebook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PyCharm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3575B-98D0-49FA-8E9E-C2021A30F5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Jupiter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027E-643B-4425-AD32-111DD8CF7DB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Anacoda.com</a:t>
            </a:r>
          </a:p>
          <a:p>
            <a:r>
              <a:rPr lang="en-US" dirty="0"/>
              <a:t>Downloads</a:t>
            </a:r>
          </a:p>
          <a:p>
            <a:r>
              <a:rPr lang="en-US" dirty="0"/>
              <a:t>Chose your operation system</a:t>
            </a:r>
          </a:p>
          <a:p>
            <a:r>
              <a:rPr lang="en-US" dirty="0"/>
              <a:t>Download prepare anaconda according to the version of python that you have installed it</a:t>
            </a:r>
          </a:p>
          <a:p>
            <a:r>
              <a:rPr lang="en-US" dirty="0"/>
              <a:t>Install </a:t>
            </a:r>
            <a:r>
              <a:rPr lang="en-US" sz="2400" b="1" dirty="0">
                <a:solidFill>
                  <a:srgbClr val="FF0000"/>
                </a:solidFill>
              </a:rPr>
              <a:t>Notice: add to PATH</a:t>
            </a:r>
          </a:p>
          <a:p>
            <a:r>
              <a:rPr lang="en-US" sz="2400" dirty="0"/>
              <a:t>Search Anaconda prompt</a:t>
            </a:r>
          </a:p>
          <a:p>
            <a:r>
              <a:rPr lang="en-US" dirty="0"/>
              <a:t>Search Jupiter notebook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3E909-5C1F-4207-B67A-DE60177965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0074F1-2FF7-461C-BD06-3A1FEECA1D8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dirty="0" err="1"/>
              <a:t>Fateme</a:t>
            </a:r>
            <a:r>
              <a:rPr lang="en-US" dirty="0"/>
              <a:t> </a:t>
            </a:r>
            <a:r>
              <a:rPr lang="en-US" dirty="0" err="1"/>
              <a:t>Hafezianzade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D9480-5D41-444A-8BB4-FCEFD7802E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93EBB0B-B29D-4FD2-B491-A739A274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2923F-474E-4699-AF74-A10CA5CE13FE}"/>
              </a:ext>
            </a:extLst>
          </p:cNvPr>
          <p:cNvSpPr/>
          <p:nvPr/>
        </p:nvSpPr>
        <p:spPr>
          <a:xfrm>
            <a:off x="11079332" y="209028"/>
            <a:ext cx="932155" cy="530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6D59C6-7015-4EC6-B210-ED1D7E33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76" y="109546"/>
            <a:ext cx="673466" cy="6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7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568</TotalTime>
  <Words>144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Introductory python</vt:lpstr>
      <vt:lpstr>Contents:</vt:lpstr>
      <vt:lpstr>Why python?</vt:lpstr>
      <vt:lpstr>Install latest version of python </vt:lpstr>
      <vt:lpstr>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python</dc:title>
  <dc:creator>Asus</dc:creator>
  <cp:lastModifiedBy>fatemeh hafezian</cp:lastModifiedBy>
  <cp:revision>22</cp:revision>
  <dcterms:created xsi:type="dcterms:W3CDTF">2021-06-24T13:53:34Z</dcterms:created>
  <dcterms:modified xsi:type="dcterms:W3CDTF">2023-01-28T18:43:19Z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