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CCA78-A4EA-4756-9B06-F0038FB91318}" v="76" dt="2022-07-14T10:44:25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52E1-B36C-4639-A70C-E8D11CD09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F698-60F9-4578-B280-F9E10CC2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DCCF-516B-46CF-8F78-0976272D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338B-210A-4FD7-B994-173E46E2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9F03-11D8-4D7B-A96E-38F9A0A3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BDF4-13DF-43FD-8509-2A90FC33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19C2B-C367-4536-B76A-8E3F89A6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CD42-07E6-4D3F-B9C9-F12A3FFF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7B18-B9EC-422D-8BEF-7F2765AA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07259-6D99-442C-9F83-DDD4320C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0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E420-0E0D-4185-8666-1A8B249FF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42DC9-D3F9-4A39-B52D-48DA72D35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80B1-FC1B-4948-A311-40144367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DCFE-AD8C-4753-B3A4-2AC62A6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7392-6820-47DF-91CE-3A18B449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87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FA96-DECE-4518-80AA-DB9A4D6E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AFC7-C979-4BAF-AE2A-ABFF1578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8324-052E-497E-8F1F-4FE50BEC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7D58-2203-4D9C-8F4F-799063D0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2269-AE07-4DB9-86A9-600B7CAD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2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D4B3-7E73-4D78-BC80-5EB03618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6C755-F70A-416A-893B-DF85C0CD2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31499-589F-4960-A695-DCD96CAE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1FFE-00AA-464D-B807-C635717D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260F-CF83-4CC3-8A91-DEF1A17D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BC1-1079-4084-AEAB-DE00D86E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3489-BDE8-417E-AEE4-D643DE3E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AAF97-AA13-49B7-8A0E-7A576688F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DB0B2-3584-4684-ABF3-8FDC97D2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9BFAB-95C2-4F95-B83D-351FAE7E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2202C-EBDB-40FE-BA87-EBEF1261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8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4150-BB22-4035-93AE-D85D0B4D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51678-4FA8-4771-9C7F-1B96E3C5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6ED84-5D36-4E57-8046-245E1D79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CC7F4-4820-40C9-A1DA-D0AEA6FD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0FA08-BB16-43F9-A939-9A01F4AFA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7FD4A-33C1-4D98-BF8F-478C8C2A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29C83-212B-41C6-BD72-9BBB7ADB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E48CB-9A7D-436C-951C-667FF1EB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6EE9-0726-4F55-8481-37967316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11CC8-5600-4D52-BC84-CFCE1526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A62B-89E5-450B-923C-0D276A65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AF5A4-FC6C-4770-9A8B-44DA9BB5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6CF08-C6FC-4A0D-9744-20D5298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4DD11-C2B2-4B34-8D41-14562162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6E1F9-E707-426B-8A8C-378A74FB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65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FB51-7ADB-4EE7-BD40-3F87E2B7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7197-3486-49E4-8256-ACDA4999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94C92-4C28-4386-85E8-5C8A9C1C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6C88A-F5DD-45D2-A3E5-5C6E0F61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CC5EC-5A88-4C7F-9C99-88BDD5E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AB7A9-0077-49FC-982F-8E48128B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6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2F94-8C4F-4ECC-844F-2697FAA3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BF03D-BCDE-4855-BCB3-E6231FB23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76B73-4B9F-43F5-9A5E-124AFEBDF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869D-AD2D-4106-8823-0ACC504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244A-C913-40E9-847B-849BDCC5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5C446-946C-4798-A9C4-9C526BDB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20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B0365-2325-4E2E-8FB8-85044C23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B23B-856C-42F1-94E9-7BEB1095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7B61-D9CA-471F-A99B-C11EB6902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437C-AD27-4029-8488-1EA1B707D582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DDD0-C272-4A93-9E24-264DBEC53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599A9-28F9-41EC-8175-96FAA9C15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602E2-BA11-4176-950E-D4D4E05E0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2D749C-4E52-44ED-B875-FC5985884DF1}"/>
              </a:ext>
            </a:extLst>
          </p:cNvPr>
          <p:cNvSpPr/>
          <p:nvPr/>
        </p:nvSpPr>
        <p:spPr>
          <a:xfrm>
            <a:off x="559293" y="3243679"/>
            <a:ext cx="10644326" cy="29884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9A9A7-86F0-4563-A65D-8D3F1B485845}"/>
              </a:ext>
            </a:extLst>
          </p:cNvPr>
          <p:cNvSpPr/>
          <p:nvPr/>
        </p:nvSpPr>
        <p:spPr>
          <a:xfrm>
            <a:off x="710214" y="3282519"/>
            <a:ext cx="10342485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BPM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075AA-6168-42B0-86E6-A42F8032A0C7}"/>
              </a:ext>
            </a:extLst>
          </p:cNvPr>
          <p:cNvSpPr/>
          <p:nvPr/>
        </p:nvSpPr>
        <p:spPr>
          <a:xfrm>
            <a:off x="3826275" y="2400301"/>
            <a:ext cx="994300" cy="843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866E3-EC36-4FA5-A2FC-40666714B57F}"/>
              </a:ext>
            </a:extLst>
          </p:cNvPr>
          <p:cNvSpPr/>
          <p:nvPr/>
        </p:nvSpPr>
        <p:spPr>
          <a:xfrm>
            <a:off x="5304406" y="2400301"/>
            <a:ext cx="994300" cy="843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6A407-C55B-4A44-9D55-9A7F38BBEA9A}"/>
              </a:ext>
            </a:extLst>
          </p:cNvPr>
          <p:cNvSpPr/>
          <p:nvPr/>
        </p:nvSpPr>
        <p:spPr>
          <a:xfrm>
            <a:off x="6782537" y="2400301"/>
            <a:ext cx="994300" cy="843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AMPQ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875423D6-E422-404F-8AE3-56CCFD2428E5}"/>
              </a:ext>
            </a:extLst>
          </p:cNvPr>
          <p:cNvSpPr/>
          <p:nvPr/>
        </p:nvSpPr>
        <p:spPr>
          <a:xfrm>
            <a:off x="4021584" y="435006"/>
            <a:ext cx="3781887" cy="1225118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Systems</a:t>
            </a:r>
          </a:p>
        </p:txBody>
      </p:sp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DE7ADDF5-5C58-4CF6-9E6B-F4E1E36A6EC3}"/>
              </a:ext>
            </a:extLst>
          </p:cNvPr>
          <p:cNvSpPr/>
          <p:nvPr/>
        </p:nvSpPr>
        <p:spPr>
          <a:xfrm>
            <a:off x="4021584" y="4827233"/>
            <a:ext cx="3781887" cy="122511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BPM Scope</a:t>
            </a:r>
          </a:p>
        </p:txBody>
      </p:sp>
    </p:spTree>
    <p:extLst>
      <p:ext uri="{BB962C8B-B14F-4D97-AF65-F5344CB8AC3E}">
        <p14:creationId xmlns:p14="http://schemas.microsoft.com/office/powerpoint/2010/main" val="324796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2618A80-61A7-45C1-8E7F-B8D3434EFA93}"/>
              </a:ext>
            </a:extLst>
          </p:cNvPr>
          <p:cNvSpPr/>
          <p:nvPr/>
        </p:nvSpPr>
        <p:spPr>
          <a:xfrm>
            <a:off x="5033640" y="106531"/>
            <a:ext cx="6871315" cy="6427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Client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1D7868-6699-4261-9FF2-8476C3E1C5F3}"/>
              </a:ext>
            </a:extLst>
          </p:cNvPr>
          <p:cNvCxnSpPr/>
          <p:nvPr/>
        </p:nvCxnSpPr>
        <p:spPr>
          <a:xfrm flipV="1">
            <a:off x="319596" y="3417903"/>
            <a:ext cx="11496583" cy="11097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CC0B9C-3D8F-4931-89A9-DB4BB6E8A4BF}"/>
              </a:ext>
            </a:extLst>
          </p:cNvPr>
          <p:cNvSpPr/>
          <p:nvPr/>
        </p:nvSpPr>
        <p:spPr>
          <a:xfrm>
            <a:off x="3533313" y="3037272"/>
            <a:ext cx="1402672" cy="7612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CFEBE-1C24-43C7-95D7-3235B91A27D7}"/>
              </a:ext>
            </a:extLst>
          </p:cNvPr>
          <p:cNvSpPr/>
          <p:nvPr/>
        </p:nvSpPr>
        <p:spPr>
          <a:xfrm>
            <a:off x="3684234" y="550416"/>
            <a:ext cx="1100830" cy="57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BPM Interface</a:t>
            </a:r>
          </a:p>
        </p:txBody>
      </p:sp>
      <p:pic>
        <p:nvPicPr>
          <p:cNvPr id="1026" name="Picture 2" descr="Brand - Camunda">
            <a:extLst>
              <a:ext uri="{FF2B5EF4-FFF2-40B4-BE49-F238E27FC236}">
                <a16:creationId xmlns:a16="http://schemas.microsoft.com/office/drawing/2014/main" id="{70CE855F-80E7-4063-BA22-60C5CC20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" y="1217027"/>
            <a:ext cx="1676399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7989B3-F216-4A74-96E5-7F0DD49A54C0}"/>
              </a:ext>
            </a:extLst>
          </p:cNvPr>
          <p:cNvSpPr/>
          <p:nvPr/>
        </p:nvSpPr>
        <p:spPr>
          <a:xfrm>
            <a:off x="807868" y="4216892"/>
            <a:ext cx="1541754" cy="63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Case Management Capabilities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165BECD2-DDC8-4DD5-9680-7758B0896546}"/>
              </a:ext>
            </a:extLst>
          </p:cNvPr>
          <p:cNvSpPr/>
          <p:nvPr/>
        </p:nvSpPr>
        <p:spPr>
          <a:xfrm>
            <a:off x="905520" y="5566299"/>
            <a:ext cx="1334611" cy="11714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Cases and processes relationships, status, etc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9D5979-D5DD-4E7A-BE48-AFDD9E629E0E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flipH="1">
            <a:off x="1572826" y="4851645"/>
            <a:ext cx="5919" cy="7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790AC5-DD71-4BB7-8992-3E0CE77C4BF1}"/>
              </a:ext>
            </a:extLst>
          </p:cNvPr>
          <p:cNvSpPr/>
          <p:nvPr/>
        </p:nvSpPr>
        <p:spPr>
          <a:xfrm>
            <a:off x="8001742" y="1135826"/>
            <a:ext cx="2228295" cy="10564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Case Management System (Salesforce, ServiceNow, etc)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6E827C-9B14-4FDB-A34D-D3A990178DC4}"/>
              </a:ext>
            </a:extLst>
          </p:cNvPr>
          <p:cNvSpPr/>
          <p:nvPr/>
        </p:nvSpPr>
        <p:spPr>
          <a:xfrm>
            <a:off x="8001742" y="4232427"/>
            <a:ext cx="2237172" cy="1171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Detached requests (ex: journal create request)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DCA971-AB22-4AB1-8AB0-AE2341D11968}"/>
              </a:ext>
            </a:extLst>
          </p:cNvPr>
          <p:cNvCxnSpPr>
            <a:cxnSpLocks/>
          </p:cNvCxnSpPr>
          <p:nvPr/>
        </p:nvCxnSpPr>
        <p:spPr>
          <a:xfrm flipH="1">
            <a:off x="5086906" y="1429305"/>
            <a:ext cx="217136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59B55D-36BA-46C0-9507-A2E40DDF9592}"/>
              </a:ext>
            </a:extLst>
          </p:cNvPr>
          <p:cNvSpPr txBox="1"/>
          <p:nvPr/>
        </p:nvSpPr>
        <p:spPr>
          <a:xfrm>
            <a:off x="5178643" y="1135826"/>
            <a:ext cx="2079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Manipulate processes instances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49DAA-6267-4273-BF50-CBBB37169C2C}"/>
              </a:ext>
            </a:extLst>
          </p:cNvPr>
          <p:cNvCxnSpPr>
            <a:cxnSpLocks/>
          </p:cNvCxnSpPr>
          <p:nvPr/>
        </p:nvCxnSpPr>
        <p:spPr>
          <a:xfrm>
            <a:off x="5086905" y="1793289"/>
            <a:ext cx="2171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352569-7FF5-4DB5-8447-420EA61592E6}"/>
              </a:ext>
            </a:extLst>
          </p:cNvPr>
          <p:cNvSpPr txBox="1"/>
          <p:nvPr/>
        </p:nvSpPr>
        <p:spPr>
          <a:xfrm>
            <a:off x="5333254" y="1540113"/>
            <a:ext cx="1678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Listen to processes events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9A532F-7CBF-4082-A3E1-A805E664AA30}"/>
              </a:ext>
            </a:extLst>
          </p:cNvPr>
          <p:cNvSpPr txBox="1"/>
          <p:nvPr/>
        </p:nvSpPr>
        <p:spPr>
          <a:xfrm>
            <a:off x="8410150" y="922779"/>
            <a:ext cx="1411477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/>
              <a:t>Business key holder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E1D4CF-875F-4FCB-9A6C-79DA925CB976}"/>
              </a:ext>
            </a:extLst>
          </p:cNvPr>
          <p:cNvSpPr txBox="1"/>
          <p:nvPr/>
        </p:nvSpPr>
        <p:spPr>
          <a:xfrm>
            <a:off x="867086" y="3948771"/>
            <a:ext cx="1411477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/>
              <a:t>Business key holder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58F569-B787-4440-9B35-C7D8080F8B73}"/>
              </a:ext>
            </a:extLst>
          </p:cNvPr>
          <p:cNvCxnSpPr>
            <a:cxnSpLocks/>
          </p:cNvCxnSpPr>
          <p:nvPr/>
        </p:nvCxnSpPr>
        <p:spPr>
          <a:xfrm>
            <a:off x="2849732" y="1331650"/>
            <a:ext cx="5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66A8A7-5D77-4C1A-874E-8F7F41C77B46}"/>
              </a:ext>
            </a:extLst>
          </p:cNvPr>
          <p:cNvCxnSpPr>
            <a:cxnSpLocks/>
          </p:cNvCxnSpPr>
          <p:nvPr/>
        </p:nvCxnSpPr>
        <p:spPr>
          <a:xfrm>
            <a:off x="2849732" y="1823867"/>
            <a:ext cx="5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C899D9-9E45-4CB1-974F-AFFEADBFD652}"/>
              </a:ext>
            </a:extLst>
          </p:cNvPr>
          <p:cNvCxnSpPr>
            <a:cxnSpLocks/>
          </p:cNvCxnSpPr>
          <p:nvPr/>
        </p:nvCxnSpPr>
        <p:spPr>
          <a:xfrm>
            <a:off x="2849732" y="2808302"/>
            <a:ext cx="5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742013-1945-465F-960A-4281FAC60F17}"/>
              </a:ext>
            </a:extLst>
          </p:cNvPr>
          <p:cNvCxnSpPr>
            <a:cxnSpLocks/>
          </p:cNvCxnSpPr>
          <p:nvPr/>
        </p:nvCxnSpPr>
        <p:spPr>
          <a:xfrm>
            <a:off x="2849732" y="2316084"/>
            <a:ext cx="5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3D56F6-1956-4DD3-894C-062A28F8C64B}"/>
              </a:ext>
            </a:extLst>
          </p:cNvPr>
          <p:cNvCxnSpPr>
            <a:cxnSpLocks/>
          </p:cNvCxnSpPr>
          <p:nvPr/>
        </p:nvCxnSpPr>
        <p:spPr>
          <a:xfrm>
            <a:off x="2849732" y="4089647"/>
            <a:ext cx="5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9A31E4-4F28-4366-B367-5EA7F0B44213}"/>
              </a:ext>
            </a:extLst>
          </p:cNvPr>
          <p:cNvCxnSpPr>
            <a:cxnSpLocks/>
          </p:cNvCxnSpPr>
          <p:nvPr/>
        </p:nvCxnSpPr>
        <p:spPr>
          <a:xfrm>
            <a:off x="2849732" y="4581864"/>
            <a:ext cx="5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B03F42-F452-4ED0-B9D6-FF2511312746}"/>
              </a:ext>
            </a:extLst>
          </p:cNvPr>
          <p:cNvCxnSpPr>
            <a:cxnSpLocks/>
          </p:cNvCxnSpPr>
          <p:nvPr/>
        </p:nvCxnSpPr>
        <p:spPr>
          <a:xfrm>
            <a:off x="2849732" y="5566299"/>
            <a:ext cx="5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6C77AB-8DBE-431E-BFB2-4CDD9F3B7631}"/>
              </a:ext>
            </a:extLst>
          </p:cNvPr>
          <p:cNvCxnSpPr>
            <a:cxnSpLocks/>
          </p:cNvCxnSpPr>
          <p:nvPr/>
        </p:nvCxnSpPr>
        <p:spPr>
          <a:xfrm>
            <a:off x="2849732" y="5074081"/>
            <a:ext cx="585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B95334-978E-48EF-9615-5C314EBCBB2D}"/>
              </a:ext>
            </a:extLst>
          </p:cNvPr>
          <p:cNvCxnSpPr>
            <a:cxnSpLocks/>
          </p:cNvCxnSpPr>
          <p:nvPr/>
        </p:nvCxnSpPr>
        <p:spPr>
          <a:xfrm flipH="1">
            <a:off x="5244478" y="4875343"/>
            <a:ext cx="217136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821FB32-80B7-478D-9551-D47E8313AAB5}"/>
              </a:ext>
            </a:extLst>
          </p:cNvPr>
          <p:cNvSpPr txBox="1"/>
          <p:nvPr/>
        </p:nvSpPr>
        <p:spPr>
          <a:xfrm>
            <a:off x="5336215" y="4581864"/>
            <a:ext cx="2079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Manipulate cases instances</a:t>
            </a:r>
          </a:p>
        </p:txBody>
      </p:sp>
    </p:spTree>
    <p:extLst>
      <p:ext uri="{BB962C8B-B14F-4D97-AF65-F5344CB8AC3E}">
        <p14:creationId xmlns:p14="http://schemas.microsoft.com/office/powerpoint/2010/main" val="2033106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/>
      <p:bldP spid="28" grpId="0"/>
      <p:bldP spid="32" grpId="0" animBg="1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D3678-BF4B-4248-82C5-86882D6E9E9F}"/>
              </a:ext>
            </a:extLst>
          </p:cNvPr>
          <p:cNvSpPr/>
          <p:nvPr/>
        </p:nvSpPr>
        <p:spPr>
          <a:xfrm>
            <a:off x="1101388" y="3711800"/>
            <a:ext cx="1541754" cy="63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Case Management Capabilities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21E143A-850C-402E-BDEF-C101CD6EF963}"/>
              </a:ext>
            </a:extLst>
          </p:cNvPr>
          <p:cNvSpPr/>
          <p:nvPr/>
        </p:nvSpPr>
        <p:spPr>
          <a:xfrm>
            <a:off x="1199040" y="5061207"/>
            <a:ext cx="1334611" cy="11714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Cases and processes relationships status, etc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BE1911-98B8-4BCE-BE8F-2B4D090381E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1866346" y="4346553"/>
            <a:ext cx="5919" cy="7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6E7A26-FC4F-4711-8B66-BD3BF4B0298A}"/>
              </a:ext>
            </a:extLst>
          </p:cNvPr>
          <p:cNvSpPr txBox="1"/>
          <p:nvPr/>
        </p:nvSpPr>
        <p:spPr>
          <a:xfrm>
            <a:off x="1160606" y="3443679"/>
            <a:ext cx="1411477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/>
              <a:t>Business key holder</a:t>
            </a:r>
          </a:p>
        </p:txBody>
      </p:sp>
      <p:pic>
        <p:nvPicPr>
          <p:cNvPr id="13" name="Picture 2" descr="Brand - Camunda">
            <a:extLst>
              <a:ext uri="{FF2B5EF4-FFF2-40B4-BE49-F238E27FC236}">
                <a16:creationId xmlns:a16="http://schemas.microsoft.com/office/drawing/2014/main" id="{CA5F3B66-E4CB-4177-9C8D-3E0EAC68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105" y="4063753"/>
            <a:ext cx="1676399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751971-E2F6-419A-8F12-FDF83F0C670C}"/>
              </a:ext>
            </a:extLst>
          </p:cNvPr>
          <p:cNvSpPr/>
          <p:nvPr/>
        </p:nvSpPr>
        <p:spPr>
          <a:xfrm>
            <a:off x="0" y="0"/>
            <a:ext cx="12192000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BPM Interface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2ACB40-0EAC-482C-9732-4C61E3F82666}"/>
              </a:ext>
            </a:extLst>
          </p:cNvPr>
          <p:cNvGrpSpPr/>
          <p:nvPr/>
        </p:nvGrpSpPr>
        <p:grpSpPr>
          <a:xfrm>
            <a:off x="1021482" y="1078977"/>
            <a:ext cx="359262" cy="1926455"/>
            <a:chOff x="1199038" y="1078977"/>
            <a:chExt cx="359262" cy="192645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31FAC6-BEB5-4A55-822F-926A46843F56}"/>
                </a:ext>
              </a:extLst>
            </p:cNvPr>
            <p:cNvCxnSpPr/>
            <p:nvPr/>
          </p:nvCxnSpPr>
          <p:spPr>
            <a:xfrm flipV="1">
              <a:off x="1558300" y="1078977"/>
              <a:ext cx="0" cy="192645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0A4193-8710-4A8E-AB2D-E8BACB507F9A}"/>
                </a:ext>
              </a:extLst>
            </p:cNvPr>
            <p:cNvSpPr txBox="1"/>
            <p:nvPr/>
          </p:nvSpPr>
          <p:spPr>
            <a:xfrm rot="16200000">
              <a:off x="370285" y="1915069"/>
              <a:ext cx="19191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Process instance manipulation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487BD9-3D5E-4873-83A0-F5A64D0821D9}"/>
              </a:ext>
            </a:extLst>
          </p:cNvPr>
          <p:cNvGrpSpPr/>
          <p:nvPr/>
        </p:nvGrpSpPr>
        <p:grpSpPr>
          <a:xfrm>
            <a:off x="8592106" y="1083075"/>
            <a:ext cx="359262" cy="1926455"/>
            <a:chOff x="8592106" y="1083075"/>
            <a:chExt cx="359262" cy="192645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9255C4-7ECF-4F66-A50D-A5D9039CDB8C}"/>
                </a:ext>
              </a:extLst>
            </p:cNvPr>
            <p:cNvCxnSpPr/>
            <p:nvPr/>
          </p:nvCxnSpPr>
          <p:spPr>
            <a:xfrm flipV="1">
              <a:off x="8951368" y="1083075"/>
              <a:ext cx="0" cy="192645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07839A-EA71-4787-8939-47D4BCE53C34}"/>
                </a:ext>
              </a:extLst>
            </p:cNvPr>
            <p:cNvSpPr txBox="1"/>
            <p:nvPr/>
          </p:nvSpPr>
          <p:spPr>
            <a:xfrm rot="16200000">
              <a:off x="7763353" y="1919167"/>
              <a:ext cx="19191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Process instance manipulation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7C615F-7DFE-44FB-B328-38906D201B8A}"/>
              </a:ext>
            </a:extLst>
          </p:cNvPr>
          <p:cNvGrpSpPr/>
          <p:nvPr/>
        </p:nvGrpSpPr>
        <p:grpSpPr>
          <a:xfrm>
            <a:off x="2088294" y="1078977"/>
            <a:ext cx="359260" cy="1926455"/>
            <a:chOff x="1866346" y="1078977"/>
            <a:chExt cx="359260" cy="192645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171A7E-B3D0-458A-AA2F-2D9BAB8345B1}"/>
                </a:ext>
              </a:extLst>
            </p:cNvPr>
            <p:cNvCxnSpPr/>
            <p:nvPr/>
          </p:nvCxnSpPr>
          <p:spPr>
            <a:xfrm flipV="1">
              <a:off x="2225606" y="1078977"/>
              <a:ext cx="0" cy="192645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41C98-881B-47D5-83C3-EE302D01B265}"/>
                </a:ext>
              </a:extLst>
            </p:cNvPr>
            <p:cNvSpPr txBox="1"/>
            <p:nvPr/>
          </p:nvSpPr>
          <p:spPr>
            <a:xfrm rot="16200000">
              <a:off x="1157818" y="1915069"/>
              <a:ext cx="1678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Listen to processes events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DEAB92-4FD2-4D56-8762-887E5942FD87}"/>
              </a:ext>
            </a:extLst>
          </p:cNvPr>
          <p:cNvGrpSpPr/>
          <p:nvPr/>
        </p:nvGrpSpPr>
        <p:grpSpPr>
          <a:xfrm>
            <a:off x="9786157" y="1083075"/>
            <a:ext cx="359258" cy="1926455"/>
            <a:chOff x="9786157" y="1083075"/>
            <a:chExt cx="359258" cy="192645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2AE3F59-4C4D-4389-8742-EF37036EBCE9}"/>
                </a:ext>
              </a:extLst>
            </p:cNvPr>
            <p:cNvCxnSpPr/>
            <p:nvPr/>
          </p:nvCxnSpPr>
          <p:spPr>
            <a:xfrm flipV="1">
              <a:off x="10145415" y="1083075"/>
              <a:ext cx="0" cy="192645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A76670-20BB-49DB-9F6E-422B95F9DD9A}"/>
                </a:ext>
              </a:extLst>
            </p:cNvPr>
            <p:cNvSpPr txBox="1"/>
            <p:nvPr/>
          </p:nvSpPr>
          <p:spPr>
            <a:xfrm rot="16200000">
              <a:off x="9075225" y="1919167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Dispatch processes events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6486FA-1847-4766-99C2-8D2CF54CF881}"/>
              </a:ext>
            </a:extLst>
          </p:cNvPr>
          <p:cNvCxnSpPr/>
          <p:nvPr/>
        </p:nvCxnSpPr>
        <p:spPr>
          <a:xfrm>
            <a:off x="6096000" y="807868"/>
            <a:ext cx="0" cy="586814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93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715F1-44CE-4969-AEE4-92CCD0C52403}"/>
              </a:ext>
            </a:extLst>
          </p:cNvPr>
          <p:cNvSpPr/>
          <p:nvPr/>
        </p:nvSpPr>
        <p:spPr>
          <a:xfrm>
            <a:off x="4821132" y="498084"/>
            <a:ext cx="1541754" cy="63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Case Management Capabilities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2413D-B24F-4FD0-A1F2-53DC5733BF66}"/>
              </a:ext>
            </a:extLst>
          </p:cNvPr>
          <p:cNvSpPr/>
          <p:nvPr/>
        </p:nvSpPr>
        <p:spPr>
          <a:xfrm>
            <a:off x="6383791" y="498084"/>
            <a:ext cx="873161" cy="634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Generic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06156-6A0D-4118-99CD-184AA0C0ACB1}"/>
              </a:ext>
            </a:extLst>
          </p:cNvPr>
          <p:cNvSpPr/>
          <p:nvPr/>
        </p:nvSpPr>
        <p:spPr>
          <a:xfrm>
            <a:off x="3920048" y="279424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Journal Create Request 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E2A3D-A607-46CA-B321-5416A7F2617A}"/>
              </a:ext>
            </a:extLst>
          </p:cNvPr>
          <p:cNvSpPr/>
          <p:nvPr/>
        </p:nvSpPr>
        <p:spPr>
          <a:xfrm>
            <a:off x="5555386" y="279424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Help Desk Ticket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B50E3-7DAC-45CC-A8A5-F2DF56127894}"/>
              </a:ext>
            </a:extLst>
          </p:cNvPr>
          <p:cNvSpPr/>
          <p:nvPr/>
        </p:nvSpPr>
        <p:spPr>
          <a:xfrm>
            <a:off x="7149485" y="2805344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Another case type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9FFFEA-E476-47B1-A4AB-19D9090012E5}"/>
              </a:ext>
            </a:extLst>
          </p:cNvPr>
          <p:cNvGrpSpPr/>
          <p:nvPr/>
        </p:nvGrpSpPr>
        <p:grpSpPr>
          <a:xfrm>
            <a:off x="4377248" y="1132837"/>
            <a:ext cx="3229439" cy="1672507"/>
            <a:chOff x="4377248" y="1132837"/>
            <a:chExt cx="3229439" cy="1672507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CB40D6A-4B1E-4666-BD19-12C97E4F4A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5400000" flipH="1" flipV="1">
              <a:off x="5695675" y="883236"/>
              <a:ext cx="592585" cy="32294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6CFBE6-CD6E-477A-B7CA-73DB9D7689F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606685" y="2201662"/>
              <a:ext cx="0" cy="60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BFA8D5-7241-406C-80DB-6C11474C31D2}"/>
                </a:ext>
              </a:extLst>
            </p:cNvPr>
            <p:cNvCxnSpPr>
              <a:cxnSpLocks/>
            </p:cNvCxnSpPr>
            <p:nvPr/>
          </p:nvCxnSpPr>
          <p:spPr>
            <a:xfrm>
              <a:off x="6010184" y="2201662"/>
              <a:ext cx="0" cy="60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B6934D-83EA-4DD7-87CB-9F9A2D19B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184" y="1132837"/>
              <a:ext cx="0" cy="1068825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B7EFC9F-D9F8-49C7-BF73-6193581BC0EE}"/>
              </a:ext>
            </a:extLst>
          </p:cNvPr>
          <p:cNvSpPr txBox="1"/>
          <p:nvPr/>
        </p:nvSpPr>
        <p:spPr>
          <a:xfrm>
            <a:off x="6010184" y="1514954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904454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Pinheiro Franca, Victor</dc:creator>
  <cp:lastModifiedBy>Pinheiro Franca, Victor</cp:lastModifiedBy>
  <cp:revision>3</cp:revision>
  <dcterms:created xsi:type="dcterms:W3CDTF">2022-07-14T08:25:56Z</dcterms:created>
  <dcterms:modified xsi:type="dcterms:W3CDTF">2022-07-14T12:11:58Z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f1469a-2c2a-4aee-b92b-090d4c5468ff_Enabled">
    <vt:lpwstr>true</vt:lpwstr>
  </property>
  <property fmtid="{D5CDD505-2E9C-101B-9397-08002B2CF9AE}" pid="3" name="MSIP_Label_38f1469a-2c2a-4aee-b92b-090d4c5468ff_SetDate">
    <vt:lpwstr>2022-07-14T08:25:56Z</vt:lpwstr>
  </property>
  <property fmtid="{D5CDD505-2E9C-101B-9397-08002B2CF9AE}" pid="4" name="MSIP_Label_38f1469a-2c2a-4aee-b92b-090d4c5468ff_Method">
    <vt:lpwstr>Standard</vt:lpwstr>
  </property>
  <property fmtid="{D5CDD505-2E9C-101B-9397-08002B2CF9AE}" pid="5" name="MSIP_Label_38f1469a-2c2a-4aee-b92b-090d4c5468ff_Name">
    <vt:lpwstr>Confidential - Unmarked</vt:lpwstr>
  </property>
  <property fmtid="{D5CDD505-2E9C-101B-9397-08002B2CF9AE}" pid="6" name="MSIP_Label_38f1469a-2c2a-4aee-b92b-090d4c5468ff_SiteId">
    <vt:lpwstr>2a6e6092-73e4-4752-b1a5-477a17f5056d</vt:lpwstr>
  </property>
  <property fmtid="{D5CDD505-2E9C-101B-9397-08002B2CF9AE}" pid="7" name="MSIP_Label_38f1469a-2c2a-4aee-b92b-090d4c5468ff_ActionId">
    <vt:lpwstr>d605fb1b-5ab4-46f0-b4d0-f5ca8f980bfa</vt:lpwstr>
  </property>
  <property fmtid="{D5CDD505-2E9C-101B-9397-08002B2CF9AE}" pid="8" name="MSIP_Label_38f1469a-2c2a-4aee-b92b-090d4c5468ff_ContentBits">
    <vt:lpwstr>0</vt:lpwstr>
  </property>
</Properties>
</file>