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4" r:id="rId1"/>
  </p:sldMasterIdLst>
  <p:notesMasterIdLst>
    <p:notesMasterId r:id="rId17"/>
  </p:notesMasterIdLst>
  <p:sldIdLst>
    <p:sldId id="267" r:id="rId2"/>
    <p:sldId id="268" r:id="rId3"/>
    <p:sldId id="281" r:id="rId4"/>
    <p:sldId id="270" r:id="rId5"/>
    <p:sldId id="291" r:id="rId6"/>
    <p:sldId id="274" r:id="rId7"/>
    <p:sldId id="290" r:id="rId8"/>
    <p:sldId id="277" r:id="rId9"/>
    <p:sldId id="280" r:id="rId10"/>
    <p:sldId id="278" r:id="rId11"/>
    <p:sldId id="284" r:id="rId12"/>
    <p:sldId id="285" r:id="rId13"/>
    <p:sldId id="286" r:id="rId14"/>
    <p:sldId id="282" r:id="rId15"/>
    <p:sldId id="287" r:id="rId16"/>
  </p:sldIdLst>
  <p:sldSz cx="12192000" cy="6858000"/>
  <p:notesSz cx="6858000" cy="9144000"/>
  <p:embeddedFontLst>
    <p:embeddedFont>
      <p:font typeface="Aharoni" panose="02010803020104030203" pitchFamily="2" charset="-79"/>
      <p:bold r:id="rId18"/>
    </p:embeddedFont>
    <p:embeddedFont>
      <p:font typeface="Arial Black" panose="020B0A04020102020204" pitchFamily="34" charset="0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A54"/>
    <a:srgbClr val="AD6534"/>
    <a:srgbClr val="844D28"/>
    <a:srgbClr val="EBCDAF"/>
    <a:srgbClr val="648282"/>
    <a:srgbClr val="B9696A"/>
    <a:srgbClr val="F9F0E7"/>
    <a:srgbClr val="407180"/>
    <a:srgbClr val="5B3A11"/>
    <a:srgbClr val="465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645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D98B6-0641-404A-A1FA-69DA70A02736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2D974-5DD6-4534-90A1-3C23F49323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732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2D974-5DD6-4534-90A1-3C23F49323D2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3379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2D974-5DD6-4534-90A1-3C23F49323D2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671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2D974-5DD6-4534-90A1-3C23F49323D2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284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2D974-5DD6-4534-90A1-3C23F49323D2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3978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2D974-5DD6-4534-90A1-3C23F49323D2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326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331A-9AC8-C770-BADE-6C31E6ED7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24114-5D51-1B14-3D51-8B3709D1D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8FA5-462B-2E0B-8BDB-F4B0AC0E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A603-C399-6C08-1455-C04A6D2B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5250-951B-547D-125E-4CD02B38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6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1189-2B6F-347D-C8F6-E14CC99F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3D3FE-E8BE-00F0-EB8E-B28D86A60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491BD-B12C-45E0-727F-6B1CE820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7C714-2C6D-BE6E-9BE5-7DF24D9F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01B2-FD08-E631-E7F0-41D178E2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5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DB4BC-8F62-7644-629F-B6F8A67A7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6631E-EBE1-68F2-4E7E-75751A35F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4D178-50F2-687A-ABB4-E55B908A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FC8D-FA45-177D-BA31-1B39C786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4694-2FD6-720C-84CA-284587A6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3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648F-9E7A-5130-360A-1A4A4B1F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A1D2-0922-5BF1-2E53-DD681521C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6C317-8E5D-5936-A8E5-B7115D90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14234-782E-C7C7-C21B-5D6A894B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FE898-77C3-89DC-4DC4-A28B4DFD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DF90-2C46-F58A-CDFD-23F1D232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E10EF-29DF-3450-E16C-B497BEB4A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C1F7F-2AB8-7F72-FF93-1ACB6485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D77C-97A7-4202-B51D-576AA80A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EF26-E209-0971-7BE7-82BCC9B3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8221-F893-4435-18DC-A81548FD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0EFD-8F2B-3BAE-923D-A19F96D65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F72B4-9794-22A9-BF7F-B6AE147F3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CF676-A158-350C-59E8-304176C9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F8AC7-8987-06C5-84C2-5DBC4271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A9B85-22D5-1128-0C5F-DCF7C107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3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F6DA-1DB3-83D8-82C1-0637E961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1EB7B-6436-582E-FD33-EB5FD1523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23E50-25BB-667F-25EB-A61FB4157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3A2D0-155E-E250-FBB7-936186738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8757C-706D-A12F-5F42-A961A419B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6322D-4FE6-31A0-15EB-A178BFC3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2526B-A7D1-799D-DA41-F9522FEB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B8D18-11DA-71F8-8AB8-72221894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2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04BC-01A1-CB24-FEB4-AF8D320E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0FD8F-DE47-897D-BF5A-E4D8EE23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16A97-E05D-4E6A-161C-F3ED1983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75408-8445-EFA8-7EA8-12294D6F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84A0D-05AC-5B98-62A0-373D0D96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19ECC-61AB-8E15-B044-FEDA21A0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2BE4F-54F4-AF80-6096-08687593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6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83A1-4606-86CF-ECFE-B16ECAB4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8D53-62C9-B288-B7C2-7EA3B07E4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63683-9643-EF35-4E42-6E51B71DA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58DE8-E957-C96A-CF52-7EBF592A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E7DD4-CF43-3876-4A57-2ED74235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83865-CB58-6536-83F4-B6928412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51D8-A2AF-E776-CE11-D5714178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A0867-1E59-D7F7-0F7D-ED630E8A8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EC651-35DE-20DE-B50D-248EF7501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81DAE-C7B6-F64B-92CF-745B9F90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0240-E7B1-4713-A84C-C9063F10941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EE6DA-1F88-5660-5D2F-4269C2D1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857F9-5845-D3F2-A403-81B5218F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742D4-03C3-7BD2-C3AF-B4A5B197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F55C7-8290-968E-DF9D-C8347B5AF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90B4-5407-F645-F4BA-5B23B504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D0240-E7B1-4713-A84C-C9063F10941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5232-3F45-B1D2-6631-1B3DAA3A8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F9D54-DB9F-2A89-0D8B-48E81E3CD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E2B0-D2E9-4A2C-8577-4EC1D830D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8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" Target="slide2.xml"/><Relationship Id="rId7" Type="http://schemas.openxmlformats.org/officeDocument/2006/relationships/slide" Target="slide1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1.xml"/><Relationship Id="rId7" Type="http://schemas.openxmlformats.org/officeDocument/2006/relationships/slide" Target="slide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slide" Target="slide14.xml"/><Relationship Id="rId5" Type="http://schemas.openxmlformats.org/officeDocument/2006/relationships/slide" Target="slide13.xml"/><Relationship Id="rId10" Type="http://schemas.openxmlformats.org/officeDocument/2006/relationships/slide" Target="slide8.xml"/><Relationship Id="rId4" Type="http://schemas.openxmlformats.org/officeDocument/2006/relationships/slide" Target="slide12.xml"/><Relationship Id="rId9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0.xml"/><Relationship Id="rId7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10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0.xml"/><Relationship Id="rId7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10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10.xml"/><Relationship Id="rId7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10" Type="http://schemas.openxmlformats.org/officeDocument/2006/relationships/slide" Target="slide14.xml"/><Relationship Id="rId4" Type="http://schemas.openxmlformats.org/officeDocument/2006/relationships/slide" Target="slide11.xml"/><Relationship Id="rId9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6.png"/><Relationship Id="rId7" Type="http://schemas.openxmlformats.org/officeDocument/2006/relationships/slide" Target="slide1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2.xml"/><Relationship Id="rId7" Type="http://schemas.openxmlformats.org/officeDocument/2006/relationships/slide" Target="slide1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1.xml"/><Relationship Id="rId10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4.xml"/><Relationship Id="rId3" Type="http://schemas.openxmlformats.org/officeDocument/2006/relationships/image" Target="../media/image4.png"/><Relationship Id="rId7" Type="http://schemas.openxmlformats.org/officeDocument/2006/relationships/slide" Target="slide2.xml"/><Relationship Id="rId12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11" Type="http://schemas.openxmlformats.org/officeDocument/2006/relationships/slide" Target="slide14.xml"/><Relationship Id="rId5" Type="http://schemas.openxmlformats.org/officeDocument/2006/relationships/image" Target="../media/image5.png"/><Relationship Id="rId10" Type="http://schemas.openxmlformats.org/officeDocument/2006/relationships/slide" Target="slide10.xml"/><Relationship Id="rId4" Type="http://schemas.microsoft.com/office/2007/relationships/hdphoto" Target="../media/hdphoto1.wdp"/><Relationship Id="rId9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" Target="slide2.xml"/><Relationship Id="rId7" Type="http://schemas.openxmlformats.org/officeDocument/2006/relationships/image" Target="../media/image7.jpeg"/><Relationship Id="rId12" Type="http://schemas.openxmlformats.org/officeDocument/2006/relationships/slide" Target="slide1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slide" Target="slide8.xml"/><Relationship Id="rId4" Type="http://schemas.openxmlformats.org/officeDocument/2006/relationships/slide" Target="slide3.xml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5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11" Type="http://schemas.openxmlformats.org/officeDocument/2006/relationships/slide" Target="slide14.xml"/><Relationship Id="rId5" Type="http://schemas.openxmlformats.org/officeDocument/2006/relationships/slide" Target="slide7.xml"/><Relationship Id="rId10" Type="http://schemas.openxmlformats.org/officeDocument/2006/relationships/slide" Target="slide10.xml"/><Relationship Id="rId4" Type="http://schemas.openxmlformats.org/officeDocument/2006/relationships/slide" Target="slide6.xml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6.xml"/><Relationship Id="rId10" Type="http://schemas.openxmlformats.org/officeDocument/2006/relationships/slide" Target="slide10.xml"/><Relationship Id="rId4" Type="http://schemas.openxmlformats.org/officeDocument/2006/relationships/slide" Target="slide5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6.xml"/><Relationship Id="rId10" Type="http://schemas.openxmlformats.org/officeDocument/2006/relationships/slide" Target="slide10.xml"/><Relationship Id="rId4" Type="http://schemas.openxmlformats.org/officeDocument/2006/relationships/slide" Target="slide5.xml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3.png"/><Relationship Id="rId10" Type="http://schemas.openxmlformats.org/officeDocument/2006/relationships/slide" Target="slide14.xml"/><Relationship Id="rId4" Type="http://schemas.openxmlformats.org/officeDocument/2006/relationships/image" Target="../media/image12.png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0" y="7230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59821" y="1028691"/>
            <a:ext cx="10872357" cy="5133121"/>
          </a:xfrm>
          <a:prstGeom prst="roundRect">
            <a:avLst>
              <a:gd name="adj" fmla="val 4982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536D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9D61D41C-C49C-450F-9EC5-42F5DE801E92}"/>
              </a:ext>
            </a:extLst>
          </p:cNvPr>
          <p:cNvSpPr/>
          <p:nvPr/>
        </p:nvSpPr>
        <p:spPr>
          <a:xfrm>
            <a:off x="5383791" y="2639295"/>
            <a:ext cx="1274618" cy="1267025"/>
          </a:xfrm>
          <a:prstGeom prst="flowChartConnector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Start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BD4C8FA-671E-4BA4-BE90-370B0961617C}"/>
              </a:ext>
            </a:extLst>
          </p:cNvPr>
          <p:cNvSpPr txBox="1"/>
          <p:nvPr/>
        </p:nvSpPr>
        <p:spPr>
          <a:xfrm>
            <a:off x="3628592" y="4255806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Hafidz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Kholifatur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Rahman</a:t>
            </a:r>
          </a:p>
          <a:p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Fatih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Alsena</a:t>
            </a:r>
            <a:endParaRPr lang="en-US" sz="2200" dirty="0">
              <a:solidFill>
                <a:srgbClr val="844D2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Muhammad Akmal </a:t>
            </a:r>
          </a:p>
          <a:p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Annisa</a:t>
            </a:r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200" dirty="0" err="1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Sholehah</a:t>
            </a:r>
            <a:endParaRPr lang="en-US" sz="2200" dirty="0">
              <a:solidFill>
                <a:srgbClr val="844D2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0A85B-6D64-4EAB-A327-4FB055B9FB33}"/>
              </a:ext>
            </a:extLst>
          </p:cNvPr>
          <p:cNvSpPr txBox="1"/>
          <p:nvPr/>
        </p:nvSpPr>
        <p:spPr>
          <a:xfrm>
            <a:off x="793160" y="1897837"/>
            <a:ext cx="10668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SISTEM PENGOLAHAN DATA RAPORT</a:t>
            </a:r>
          </a:p>
        </p:txBody>
      </p:sp>
      <p:sp>
        <p:nvSpPr>
          <p:cNvPr id="2" name="Rectangle: Rounded Corners 1">
            <a:hlinkClick r:id="rId2" action="ppaction://hlinksldjump"/>
            <a:extLst>
              <a:ext uri="{FF2B5EF4-FFF2-40B4-BE49-F238E27FC236}">
                <a16:creationId xmlns:a16="http://schemas.microsoft.com/office/drawing/2014/main" id="{BEE40392-435A-49B3-9153-BD305216F183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FF5217-524F-19CE-DD27-E2334A9B9B83}"/>
              </a:ext>
            </a:extLst>
          </p:cNvPr>
          <p:cNvSpPr txBox="1"/>
          <p:nvPr/>
        </p:nvSpPr>
        <p:spPr>
          <a:xfrm>
            <a:off x="7234670" y="4255806"/>
            <a:ext cx="4294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2020310110</a:t>
            </a:r>
          </a:p>
          <a:p>
            <a:r>
              <a:rPr lang="en-US" sz="2400" b="1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202031077</a:t>
            </a:r>
          </a:p>
          <a:p>
            <a:r>
              <a:rPr lang="en-US" sz="2400" b="1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2020310100</a:t>
            </a:r>
          </a:p>
          <a:p>
            <a:r>
              <a:rPr lang="en-US" sz="2400" b="1" dirty="0">
                <a:solidFill>
                  <a:srgbClr val="844D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202031087</a:t>
            </a:r>
          </a:p>
        </p:txBody>
      </p:sp>
      <p:sp>
        <p:nvSpPr>
          <p:cNvPr id="73" name="Rectangle: Rounded Corners 72">
            <a:hlinkClick r:id="rId3" action="ppaction://hlinksldjump"/>
            <a:extLst>
              <a:ext uri="{FF2B5EF4-FFF2-40B4-BE49-F238E27FC236}">
                <a16:creationId xmlns:a16="http://schemas.microsoft.com/office/drawing/2014/main" id="{BCDCA6C9-48F6-CC13-B7DF-8AA83957DF91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4" name="Rectangle: Rounded Corners 73">
            <a:hlinkClick r:id="rId4" action="ppaction://hlinksldjump"/>
            <a:extLst>
              <a:ext uri="{FF2B5EF4-FFF2-40B4-BE49-F238E27FC236}">
                <a16:creationId xmlns:a16="http://schemas.microsoft.com/office/drawing/2014/main" id="{C96FD335-4E20-32AE-D09C-B5983B3A179C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5" name="Rectangle: Rounded Corners 74">
            <a:hlinkClick r:id="rId5" action="ppaction://hlinksldjump"/>
            <a:extLst>
              <a:ext uri="{FF2B5EF4-FFF2-40B4-BE49-F238E27FC236}">
                <a16:creationId xmlns:a16="http://schemas.microsoft.com/office/drawing/2014/main" id="{9DA5FA68-47F0-0FBB-C979-0BB456ABBFCC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6" name="Rectangle: Rounded Corners 75">
            <a:hlinkClick r:id="rId6" action="ppaction://hlinksldjump"/>
            <a:extLst>
              <a:ext uri="{FF2B5EF4-FFF2-40B4-BE49-F238E27FC236}">
                <a16:creationId xmlns:a16="http://schemas.microsoft.com/office/drawing/2014/main" id="{795C323F-5F15-5491-E95B-15D573C7DC2D}"/>
              </a:ext>
            </a:extLst>
          </p:cNvPr>
          <p:cNvSpPr/>
          <p:nvPr/>
        </p:nvSpPr>
        <p:spPr>
          <a:xfrm>
            <a:off x="6709934" y="373376"/>
            <a:ext cx="1499757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Implementasi</a:t>
            </a:r>
            <a:endParaRPr lang="en-US" sz="15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7" name="Rectangle: Rounded Corners 76">
            <a:hlinkClick r:id="rId7" action="ppaction://hlinksldjump"/>
            <a:extLst>
              <a:ext uri="{FF2B5EF4-FFF2-40B4-BE49-F238E27FC236}">
                <a16:creationId xmlns:a16="http://schemas.microsoft.com/office/drawing/2014/main" id="{56ACDC27-BDBE-28E6-62CE-966A6F033C3C}"/>
              </a:ext>
            </a:extLst>
          </p:cNvPr>
          <p:cNvSpPr/>
          <p:nvPr/>
        </p:nvSpPr>
        <p:spPr>
          <a:xfrm>
            <a:off x="830970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946D47A-8919-AD61-4837-F95EAEB57A1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3933" flipH="1">
            <a:off x="9696020" y="1501449"/>
            <a:ext cx="1372220" cy="137222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AE500F6-77D1-E647-9506-6D66964DD0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4" t="8851" r="23892" b="7664"/>
          <a:stretch/>
        </p:blipFill>
        <p:spPr>
          <a:xfrm flipH="1">
            <a:off x="1274619" y="2791415"/>
            <a:ext cx="2118080" cy="34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80" grpId="0"/>
      <p:bldP spid="7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5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C3B7844-A2B5-47C0-BAB3-3540966179C6}"/>
              </a:ext>
            </a:extLst>
          </p:cNvPr>
          <p:cNvGrpSpPr/>
          <p:nvPr/>
        </p:nvGrpSpPr>
        <p:grpSpPr>
          <a:xfrm>
            <a:off x="-525551" y="1979987"/>
            <a:ext cx="2021727" cy="3260313"/>
            <a:chOff x="-511538" y="1548210"/>
            <a:chExt cx="2021727" cy="3260313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2C4FBDF-9961-40C6-A3E7-DA037404A2FB}"/>
                </a:ext>
              </a:extLst>
            </p:cNvPr>
            <p:cNvSpPr/>
            <p:nvPr/>
          </p:nvSpPr>
          <p:spPr>
            <a:xfrm>
              <a:off x="-457255" y="2408755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07180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158E35B-3B61-4A7E-9CA3-59263A4AE110}"/>
                </a:ext>
              </a:extLst>
            </p:cNvPr>
            <p:cNvGrpSpPr/>
            <p:nvPr/>
          </p:nvGrpSpPr>
          <p:grpSpPr>
            <a:xfrm>
              <a:off x="-511538" y="1548210"/>
              <a:ext cx="2021727" cy="1375309"/>
              <a:chOff x="-511538" y="1880722"/>
              <a:chExt cx="2021727" cy="1375309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1070B03-CD05-495B-AC50-13235B0EDE15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2A4A5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9F1DBAD9-9122-4F57-8B42-85039C8C2D9B}"/>
                  </a:ext>
                </a:extLst>
              </p:cNvPr>
              <p:cNvSpPr txBox="1"/>
              <p:nvPr/>
            </p:nvSpPr>
            <p:spPr>
              <a:xfrm>
                <a:off x="-250399" y="206390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  <p:sp>
            <p:nvSpPr>
              <p:cNvPr id="74" name="TextBox 7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725A60-B426-428C-937C-7DBF43463D4A}"/>
                  </a:ext>
                </a:extLst>
              </p:cNvPr>
              <p:cNvSpPr txBox="1"/>
              <p:nvPr/>
            </p:nvSpPr>
            <p:spPr>
              <a:xfrm>
                <a:off x="-124423" y="2917477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D57A415-4C84-4563-A90F-DD23026F7731}"/>
                </a:ext>
              </a:extLst>
            </p:cNvPr>
            <p:cNvGrpSpPr/>
            <p:nvPr/>
          </p:nvGrpSpPr>
          <p:grpSpPr>
            <a:xfrm>
              <a:off x="-497331" y="3254384"/>
              <a:ext cx="2004187" cy="1554139"/>
              <a:chOff x="-497331" y="3586896"/>
              <a:chExt cx="2004187" cy="155413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3719747-0AED-400A-8D54-29C5DCB6032C}"/>
                  </a:ext>
                </a:extLst>
              </p:cNvPr>
              <p:cNvGrpSpPr/>
              <p:nvPr/>
            </p:nvGrpSpPr>
            <p:grpSpPr>
              <a:xfrm>
                <a:off x="-497331" y="3586896"/>
                <a:ext cx="1978440" cy="725331"/>
                <a:chOff x="-497331" y="3586896"/>
                <a:chExt cx="1978440" cy="725331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3AA966DF-058B-4153-94F7-B579125D5312}"/>
                    </a:ext>
                  </a:extLst>
                </p:cNvPr>
                <p:cNvSpPr/>
                <p:nvPr/>
              </p:nvSpPr>
              <p:spPr>
                <a:xfrm>
                  <a:off x="-497331" y="3586896"/>
                  <a:ext cx="1771219" cy="725331"/>
                </a:xfrm>
                <a:prstGeom prst="roundRect">
                  <a:avLst>
                    <a:gd name="adj" fmla="val 33334"/>
                  </a:avLst>
                </a:prstGeom>
                <a:solidFill>
                  <a:srgbClr val="407180"/>
                </a:solidFill>
                <a:ln w="76200">
                  <a:solidFill>
                    <a:srgbClr val="EBCD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extBox 83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6662EA73-A4AD-44C3-A708-43579DA4FBD2}"/>
                    </a:ext>
                  </a:extLst>
                </p:cNvPr>
                <p:cNvSpPr txBox="1"/>
                <p:nvPr/>
              </p:nvSpPr>
              <p:spPr>
                <a:xfrm>
                  <a:off x="-153503" y="3755061"/>
                  <a:ext cx="16346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Add Text</a:t>
                  </a:r>
                </a:p>
              </p:txBody>
            </p:sp>
          </p:grp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0960E916-A5F7-473B-B76F-6F098B31E8A9}"/>
                  </a:ext>
                </a:extLst>
              </p:cNvPr>
              <p:cNvSpPr/>
              <p:nvPr/>
            </p:nvSpPr>
            <p:spPr>
              <a:xfrm>
                <a:off x="-470896" y="4415704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407180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8945E51-D48E-48CC-ADE4-C4420C31867A}"/>
                  </a:ext>
                </a:extLst>
              </p:cNvPr>
              <p:cNvSpPr txBox="1"/>
              <p:nvPr/>
            </p:nvSpPr>
            <p:spPr>
              <a:xfrm>
                <a:off x="-127756" y="4600086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D97A4B2-BFD0-47AE-8BC5-22BDB467C8DB}"/>
              </a:ext>
            </a:extLst>
          </p:cNvPr>
          <p:cNvSpPr txBox="1"/>
          <p:nvPr/>
        </p:nvSpPr>
        <p:spPr>
          <a:xfrm>
            <a:off x="2663988" y="1512163"/>
            <a:ext cx="6785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A4DAF-9F22-4E2B-B4DD-E45848189F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08" y="2951288"/>
            <a:ext cx="3237619" cy="3237619"/>
          </a:xfrm>
          <a:prstGeom prst="rect">
            <a:avLst/>
          </a:prstGeom>
        </p:spPr>
      </p:pic>
      <p:sp>
        <p:nvSpPr>
          <p:cNvPr id="111" name="Rectangle: Rounded Corners 110">
            <a:hlinkClick r:id="rId7" action="ppaction://hlinksldjump"/>
            <a:extLst>
              <a:ext uri="{FF2B5EF4-FFF2-40B4-BE49-F238E27FC236}">
                <a16:creationId xmlns:a16="http://schemas.microsoft.com/office/drawing/2014/main" id="{ED52A093-68F0-4849-B7AA-0D727F53BF04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78" name="Rectangle: Rounded Corners 77">
            <a:hlinkClick r:id="rId8" action="ppaction://hlinksldjump"/>
            <a:extLst>
              <a:ext uri="{FF2B5EF4-FFF2-40B4-BE49-F238E27FC236}">
                <a16:creationId xmlns:a16="http://schemas.microsoft.com/office/drawing/2014/main" id="{B474F007-DAF2-DC6A-4E78-A8F5A9D54C7F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0" name="Rectangle: Rounded Corners 79">
            <a:hlinkClick r:id="rId9" action="ppaction://hlinksldjump"/>
            <a:extLst>
              <a:ext uri="{FF2B5EF4-FFF2-40B4-BE49-F238E27FC236}">
                <a16:creationId xmlns:a16="http://schemas.microsoft.com/office/drawing/2014/main" id="{4E67D836-003C-112D-E440-A32729F9249D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5" name="Rectangle: Rounded Corners 84">
            <a:hlinkClick r:id="rId10" action="ppaction://hlinksldjump"/>
            <a:extLst>
              <a:ext uri="{FF2B5EF4-FFF2-40B4-BE49-F238E27FC236}">
                <a16:creationId xmlns:a16="http://schemas.microsoft.com/office/drawing/2014/main" id="{5063CC4A-C6B1-7E2C-52F8-153CC33F94FE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7" name="Rectangle: Rounded Corners 86">
            <a:hlinkClick r:id="rId2" action="ppaction://hlinksldjump"/>
            <a:extLst>
              <a:ext uri="{FF2B5EF4-FFF2-40B4-BE49-F238E27FC236}">
                <a16:creationId xmlns:a16="http://schemas.microsoft.com/office/drawing/2014/main" id="{44DDEB65-52AA-C110-B9BA-E410AE9D1AD4}"/>
              </a:ext>
            </a:extLst>
          </p:cNvPr>
          <p:cNvSpPr/>
          <p:nvPr/>
        </p:nvSpPr>
        <p:spPr>
          <a:xfrm>
            <a:off x="6709934" y="373376"/>
            <a:ext cx="1499757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Implementasi</a:t>
            </a:r>
            <a:endParaRPr lang="en-US" sz="15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0" name="Rectangle: Rounded Corners 89">
            <a:hlinkClick r:id="rId11" action="ppaction://hlinksldjump"/>
            <a:extLst>
              <a:ext uri="{FF2B5EF4-FFF2-40B4-BE49-F238E27FC236}">
                <a16:creationId xmlns:a16="http://schemas.microsoft.com/office/drawing/2014/main" id="{99E67A9D-785D-0F4E-B450-ACEA39E12A61}"/>
              </a:ext>
            </a:extLst>
          </p:cNvPr>
          <p:cNvSpPr/>
          <p:nvPr/>
        </p:nvSpPr>
        <p:spPr>
          <a:xfrm>
            <a:off x="830970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972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5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hlinkClick r:id="rId2" action="ppaction://hlinksldjump"/>
            <a:extLst>
              <a:ext uri="{FF2B5EF4-FFF2-40B4-BE49-F238E27FC236}">
                <a16:creationId xmlns:a16="http://schemas.microsoft.com/office/drawing/2014/main" id="{01CAA8E5-07EF-4C62-BE8F-E0C07B05F45D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64212AB-DC61-4D25-B464-6B578A5A6970}"/>
              </a:ext>
            </a:extLst>
          </p:cNvPr>
          <p:cNvGrpSpPr/>
          <p:nvPr/>
        </p:nvGrpSpPr>
        <p:grpSpPr>
          <a:xfrm>
            <a:off x="-525551" y="1979987"/>
            <a:ext cx="2021727" cy="3260313"/>
            <a:chOff x="-511538" y="1548210"/>
            <a:chExt cx="2021727" cy="3260313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A6C21B8-8B11-4ADD-A046-A0B9858F2127}"/>
                </a:ext>
              </a:extLst>
            </p:cNvPr>
            <p:cNvSpPr/>
            <p:nvPr/>
          </p:nvSpPr>
          <p:spPr>
            <a:xfrm>
              <a:off x="-457255" y="2408755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2A4A54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791122C-1503-4870-85AE-D54475DC4A98}"/>
                </a:ext>
              </a:extLst>
            </p:cNvPr>
            <p:cNvGrpSpPr/>
            <p:nvPr/>
          </p:nvGrpSpPr>
          <p:grpSpPr>
            <a:xfrm>
              <a:off x="-511538" y="1548210"/>
              <a:ext cx="2021727" cy="1375309"/>
              <a:chOff x="-511538" y="1880722"/>
              <a:chExt cx="2021727" cy="1375309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DF33A230-B6B5-4675-9D8B-95378E8C97E0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407180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TextBox 9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72DE8AD-9FBC-4AFF-AC83-6FAFCA885E72}"/>
                  </a:ext>
                </a:extLst>
              </p:cNvPr>
              <p:cNvSpPr txBox="1"/>
              <p:nvPr/>
            </p:nvSpPr>
            <p:spPr>
              <a:xfrm>
                <a:off x="-250399" y="206390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  <p:sp>
            <p:nvSpPr>
              <p:cNvPr id="101" name="TextBox 10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616C535-A641-4B2A-9E91-4E9A609B7C4E}"/>
                  </a:ext>
                </a:extLst>
              </p:cNvPr>
              <p:cNvSpPr txBox="1"/>
              <p:nvPr/>
            </p:nvSpPr>
            <p:spPr>
              <a:xfrm>
                <a:off x="-124423" y="2917477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712851F-B377-4E49-9FAD-1C4292EE6EF8}"/>
                </a:ext>
              </a:extLst>
            </p:cNvPr>
            <p:cNvGrpSpPr/>
            <p:nvPr/>
          </p:nvGrpSpPr>
          <p:grpSpPr>
            <a:xfrm>
              <a:off x="-497331" y="3254384"/>
              <a:ext cx="2004187" cy="1554139"/>
              <a:chOff x="-497331" y="3586896"/>
              <a:chExt cx="2004187" cy="155413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C1B0030-C570-4B8A-9E5B-C243BA454474}"/>
                  </a:ext>
                </a:extLst>
              </p:cNvPr>
              <p:cNvGrpSpPr/>
              <p:nvPr/>
            </p:nvGrpSpPr>
            <p:grpSpPr>
              <a:xfrm>
                <a:off x="-497331" y="3586896"/>
                <a:ext cx="1978440" cy="725331"/>
                <a:chOff x="-497331" y="3586896"/>
                <a:chExt cx="1978440" cy="725331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862E294F-26DD-4BF8-BD0C-D19D4D29CD87}"/>
                    </a:ext>
                  </a:extLst>
                </p:cNvPr>
                <p:cNvSpPr/>
                <p:nvPr/>
              </p:nvSpPr>
              <p:spPr>
                <a:xfrm>
                  <a:off x="-497331" y="3586896"/>
                  <a:ext cx="1771219" cy="725331"/>
                </a:xfrm>
                <a:prstGeom prst="roundRect">
                  <a:avLst>
                    <a:gd name="adj" fmla="val 33334"/>
                  </a:avLst>
                </a:prstGeom>
                <a:solidFill>
                  <a:srgbClr val="407180"/>
                </a:solidFill>
                <a:ln w="76200">
                  <a:solidFill>
                    <a:srgbClr val="EBCD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9D1AA21A-EC99-4FF8-A96E-C4A1A0414D33}"/>
                    </a:ext>
                  </a:extLst>
                </p:cNvPr>
                <p:cNvSpPr txBox="1"/>
                <p:nvPr/>
              </p:nvSpPr>
              <p:spPr>
                <a:xfrm>
                  <a:off x="-153503" y="3755061"/>
                  <a:ext cx="16346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Add Text</a:t>
                  </a:r>
                </a:p>
              </p:txBody>
            </p:sp>
          </p:grp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490CF215-11F9-47E1-AA01-AFEF5D1E8D8B}"/>
                  </a:ext>
                </a:extLst>
              </p:cNvPr>
              <p:cNvSpPr/>
              <p:nvPr/>
            </p:nvSpPr>
            <p:spPr>
              <a:xfrm>
                <a:off x="-470896" y="4415704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407180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17B2DFF-F571-4A74-A9EC-0804943D276F}"/>
                  </a:ext>
                </a:extLst>
              </p:cNvPr>
              <p:cNvSpPr txBox="1"/>
              <p:nvPr/>
            </p:nvSpPr>
            <p:spPr>
              <a:xfrm>
                <a:off x="-127756" y="4600086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</p:grpSp>
      </p:grpSp>
      <p:sp>
        <p:nvSpPr>
          <p:cNvPr id="72" name="Rectangle: Rounded Corners 71">
            <a:hlinkClick r:id="rId7" action="ppaction://hlinksldjump"/>
            <a:extLst>
              <a:ext uri="{FF2B5EF4-FFF2-40B4-BE49-F238E27FC236}">
                <a16:creationId xmlns:a16="http://schemas.microsoft.com/office/drawing/2014/main" id="{3E965939-FAFB-A23F-01B3-76159AFD0210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3" name="Rectangle: Rounded Corners 72">
            <a:hlinkClick r:id="rId8" action="ppaction://hlinksldjump"/>
            <a:extLst>
              <a:ext uri="{FF2B5EF4-FFF2-40B4-BE49-F238E27FC236}">
                <a16:creationId xmlns:a16="http://schemas.microsoft.com/office/drawing/2014/main" id="{952A5587-7F55-5160-5186-44A85CF6F69E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4" name="Rectangle: Rounded Corners 73">
            <a:hlinkClick r:id="rId9" action="ppaction://hlinksldjump"/>
            <a:extLst>
              <a:ext uri="{FF2B5EF4-FFF2-40B4-BE49-F238E27FC236}">
                <a16:creationId xmlns:a16="http://schemas.microsoft.com/office/drawing/2014/main" id="{6CD77D5C-14E2-7F3B-3F9F-9B52DA5385A9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6" name="Rectangle: Rounded Corners 75">
            <a:hlinkClick r:id="rId3" action="ppaction://hlinksldjump"/>
            <a:extLst>
              <a:ext uri="{FF2B5EF4-FFF2-40B4-BE49-F238E27FC236}">
                <a16:creationId xmlns:a16="http://schemas.microsoft.com/office/drawing/2014/main" id="{B21AC6C3-2580-7963-6AF3-83D9AB01EB69}"/>
              </a:ext>
            </a:extLst>
          </p:cNvPr>
          <p:cNvSpPr/>
          <p:nvPr/>
        </p:nvSpPr>
        <p:spPr>
          <a:xfrm>
            <a:off x="6709934" y="373376"/>
            <a:ext cx="1499757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Implementasi</a:t>
            </a:r>
            <a:endParaRPr lang="en-US" sz="15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7" name="Rectangle: Rounded Corners 76">
            <a:hlinkClick r:id="rId10" action="ppaction://hlinksldjump"/>
            <a:extLst>
              <a:ext uri="{FF2B5EF4-FFF2-40B4-BE49-F238E27FC236}">
                <a16:creationId xmlns:a16="http://schemas.microsoft.com/office/drawing/2014/main" id="{A230D6F3-6E55-6E6D-D64F-FDE1A16D0EB1}"/>
              </a:ext>
            </a:extLst>
          </p:cNvPr>
          <p:cNvSpPr/>
          <p:nvPr/>
        </p:nvSpPr>
        <p:spPr>
          <a:xfrm>
            <a:off x="830970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386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5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hlinkClick r:id="rId2" action="ppaction://hlinksldjump"/>
            <a:extLst>
              <a:ext uri="{FF2B5EF4-FFF2-40B4-BE49-F238E27FC236}">
                <a16:creationId xmlns:a16="http://schemas.microsoft.com/office/drawing/2014/main" id="{8C40A304-268B-4828-8305-7766266744F3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E8A7799-660D-4809-A150-D0857AD85227}"/>
              </a:ext>
            </a:extLst>
          </p:cNvPr>
          <p:cNvGrpSpPr/>
          <p:nvPr/>
        </p:nvGrpSpPr>
        <p:grpSpPr>
          <a:xfrm>
            <a:off x="-525551" y="1979987"/>
            <a:ext cx="2021727" cy="3260313"/>
            <a:chOff x="-511538" y="1548210"/>
            <a:chExt cx="2021727" cy="3260313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1CE0D73D-6098-4250-9962-99D53A20B2A7}"/>
                </a:ext>
              </a:extLst>
            </p:cNvPr>
            <p:cNvSpPr/>
            <p:nvPr/>
          </p:nvSpPr>
          <p:spPr>
            <a:xfrm>
              <a:off x="-457255" y="2408755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07180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EFB3E3E-5C66-49BF-B1FE-10BF39382B13}"/>
                </a:ext>
              </a:extLst>
            </p:cNvPr>
            <p:cNvGrpSpPr/>
            <p:nvPr/>
          </p:nvGrpSpPr>
          <p:grpSpPr>
            <a:xfrm>
              <a:off x="-511538" y="1548210"/>
              <a:ext cx="2021727" cy="1375309"/>
              <a:chOff x="-511538" y="1880722"/>
              <a:chExt cx="2021727" cy="1375309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9C4D8E27-B25A-4891-8D6A-951C2F12F3BF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407180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TextBox 9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AA7DD9C-D046-4C2A-A73C-09E3744AC947}"/>
                  </a:ext>
                </a:extLst>
              </p:cNvPr>
              <p:cNvSpPr txBox="1"/>
              <p:nvPr/>
            </p:nvSpPr>
            <p:spPr>
              <a:xfrm>
                <a:off x="-250399" y="206390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  <p:sp>
            <p:nvSpPr>
              <p:cNvPr id="101" name="TextBox 10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2BF4CB5-E767-463E-BA98-944DF6141D5D}"/>
                  </a:ext>
                </a:extLst>
              </p:cNvPr>
              <p:cNvSpPr txBox="1"/>
              <p:nvPr/>
            </p:nvSpPr>
            <p:spPr>
              <a:xfrm>
                <a:off x="-124423" y="2917477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9B0F033-2B77-4B94-AF33-7714FA30EE4B}"/>
                </a:ext>
              </a:extLst>
            </p:cNvPr>
            <p:cNvGrpSpPr/>
            <p:nvPr/>
          </p:nvGrpSpPr>
          <p:grpSpPr>
            <a:xfrm>
              <a:off x="-497331" y="3254384"/>
              <a:ext cx="2004187" cy="1554139"/>
              <a:chOff x="-497331" y="3586896"/>
              <a:chExt cx="2004187" cy="155413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BAAE0C86-EAB7-4383-A802-A935E39F99E3}"/>
                  </a:ext>
                </a:extLst>
              </p:cNvPr>
              <p:cNvGrpSpPr/>
              <p:nvPr/>
            </p:nvGrpSpPr>
            <p:grpSpPr>
              <a:xfrm>
                <a:off x="-497331" y="3586896"/>
                <a:ext cx="1978440" cy="725331"/>
                <a:chOff x="-497331" y="3586896"/>
                <a:chExt cx="1978440" cy="725331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FF864E00-ECCE-4CCA-B063-9EAB395BED76}"/>
                    </a:ext>
                  </a:extLst>
                </p:cNvPr>
                <p:cNvSpPr/>
                <p:nvPr/>
              </p:nvSpPr>
              <p:spPr>
                <a:xfrm>
                  <a:off x="-497331" y="3586896"/>
                  <a:ext cx="1771219" cy="725331"/>
                </a:xfrm>
                <a:prstGeom prst="roundRect">
                  <a:avLst>
                    <a:gd name="adj" fmla="val 33334"/>
                  </a:avLst>
                </a:prstGeom>
                <a:solidFill>
                  <a:srgbClr val="2A4A54"/>
                </a:solidFill>
                <a:ln w="76200">
                  <a:solidFill>
                    <a:srgbClr val="EBCD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8D587426-18D4-4845-B509-6ADA97323991}"/>
                    </a:ext>
                  </a:extLst>
                </p:cNvPr>
                <p:cNvSpPr txBox="1"/>
                <p:nvPr/>
              </p:nvSpPr>
              <p:spPr>
                <a:xfrm>
                  <a:off x="-153503" y="3755061"/>
                  <a:ext cx="16346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Add Text</a:t>
                  </a:r>
                </a:p>
              </p:txBody>
            </p:sp>
          </p:grp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8113C09F-12DA-472B-A721-7B35F4747538}"/>
                  </a:ext>
                </a:extLst>
              </p:cNvPr>
              <p:cNvSpPr/>
              <p:nvPr/>
            </p:nvSpPr>
            <p:spPr>
              <a:xfrm>
                <a:off x="-470896" y="4415704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407180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CED6E21-346A-453C-9C9A-62B17C7398DA}"/>
                  </a:ext>
                </a:extLst>
              </p:cNvPr>
              <p:cNvSpPr txBox="1"/>
              <p:nvPr/>
            </p:nvSpPr>
            <p:spPr>
              <a:xfrm>
                <a:off x="-127756" y="4600086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</p:grpSp>
      </p:grpSp>
      <p:sp>
        <p:nvSpPr>
          <p:cNvPr id="88" name="Rectangle: Rounded Corners 87">
            <a:hlinkClick r:id="rId7" action="ppaction://hlinksldjump"/>
            <a:extLst>
              <a:ext uri="{FF2B5EF4-FFF2-40B4-BE49-F238E27FC236}">
                <a16:creationId xmlns:a16="http://schemas.microsoft.com/office/drawing/2014/main" id="{A1BA449E-DF22-E0C0-8A1A-99F15514C26F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9" name="Rectangle: Rounded Corners 88">
            <a:hlinkClick r:id="rId8" action="ppaction://hlinksldjump"/>
            <a:extLst>
              <a:ext uri="{FF2B5EF4-FFF2-40B4-BE49-F238E27FC236}">
                <a16:creationId xmlns:a16="http://schemas.microsoft.com/office/drawing/2014/main" id="{EE5E95EC-DD72-ABB9-5268-9CAB77A878CB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2" name="Rectangle: Rounded Corners 101">
            <a:hlinkClick r:id="rId9" action="ppaction://hlinksldjump"/>
            <a:extLst>
              <a:ext uri="{FF2B5EF4-FFF2-40B4-BE49-F238E27FC236}">
                <a16:creationId xmlns:a16="http://schemas.microsoft.com/office/drawing/2014/main" id="{BD231B29-9E7F-70DA-2821-19B722C739E2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3" name="Rectangle: Rounded Corners 102">
            <a:hlinkClick r:id="rId3" action="ppaction://hlinksldjump"/>
            <a:extLst>
              <a:ext uri="{FF2B5EF4-FFF2-40B4-BE49-F238E27FC236}">
                <a16:creationId xmlns:a16="http://schemas.microsoft.com/office/drawing/2014/main" id="{CC08F5E4-FFDC-F4C2-F4BD-FB01AD53737E}"/>
              </a:ext>
            </a:extLst>
          </p:cNvPr>
          <p:cNvSpPr/>
          <p:nvPr/>
        </p:nvSpPr>
        <p:spPr>
          <a:xfrm>
            <a:off x="6709934" y="373376"/>
            <a:ext cx="1499757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Implementasi</a:t>
            </a:r>
            <a:endParaRPr lang="en-US" sz="15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4" name="Rectangle: Rounded Corners 103">
            <a:hlinkClick r:id="rId10" action="ppaction://hlinksldjump"/>
            <a:extLst>
              <a:ext uri="{FF2B5EF4-FFF2-40B4-BE49-F238E27FC236}">
                <a16:creationId xmlns:a16="http://schemas.microsoft.com/office/drawing/2014/main" id="{314C19DD-8AF1-FAE9-09F4-06A49DFD0307}"/>
              </a:ext>
            </a:extLst>
          </p:cNvPr>
          <p:cNvSpPr/>
          <p:nvPr/>
        </p:nvSpPr>
        <p:spPr>
          <a:xfrm>
            <a:off x="830970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425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5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hlinkClick r:id="rId2" action="ppaction://hlinksldjump"/>
            <a:extLst>
              <a:ext uri="{FF2B5EF4-FFF2-40B4-BE49-F238E27FC236}">
                <a16:creationId xmlns:a16="http://schemas.microsoft.com/office/drawing/2014/main" id="{E7E39598-F24E-4822-84E6-9A7330C491A5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40D92C8-A2F7-49B8-9EF7-248BB536BD3A}"/>
              </a:ext>
            </a:extLst>
          </p:cNvPr>
          <p:cNvGrpSpPr/>
          <p:nvPr/>
        </p:nvGrpSpPr>
        <p:grpSpPr>
          <a:xfrm>
            <a:off x="-525551" y="1979987"/>
            <a:ext cx="2021727" cy="3260313"/>
            <a:chOff x="-511538" y="1548210"/>
            <a:chExt cx="2021727" cy="3260313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F085A2A-623C-464C-9E52-0ECFB477276A}"/>
                </a:ext>
              </a:extLst>
            </p:cNvPr>
            <p:cNvSpPr/>
            <p:nvPr/>
          </p:nvSpPr>
          <p:spPr>
            <a:xfrm>
              <a:off x="-457255" y="2408755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07180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442C937-DA17-457E-93A6-F1A6F35DC8EB}"/>
                </a:ext>
              </a:extLst>
            </p:cNvPr>
            <p:cNvGrpSpPr/>
            <p:nvPr/>
          </p:nvGrpSpPr>
          <p:grpSpPr>
            <a:xfrm>
              <a:off x="-511538" y="1548210"/>
              <a:ext cx="2021727" cy="1375309"/>
              <a:chOff x="-511538" y="1880722"/>
              <a:chExt cx="2021727" cy="1375309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EC2DABD8-396D-4634-A7A0-EE509E708034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407180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TextBox 9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E76638-FDCE-428C-A1F4-2339D10175BE}"/>
                  </a:ext>
                </a:extLst>
              </p:cNvPr>
              <p:cNvSpPr txBox="1"/>
              <p:nvPr/>
            </p:nvSpPr>
            <p:spPr>
              <a:xfrm>
                <a:off x="-250399" y="206390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  <p:sp>
            <p:nvSpPr>
              <p:cNvPr id="101" name="TextBox 10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7425C54-8A1F-4BCB-9081-063371B1793B}"/>
                  </a:ext>
                </a:extLst>
              </p:cNvPr>
              <p:cNvSpPr txBox="1"/>
              <p:nvPr/>
            </p:nvSpPr>
            <p:spPr>
              <a:xfrm>
                <a:off x="-124423" y="2917477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CD75CBC-C704-4D16-A430-FB5EDB365234}"/>
                </a:ext>
              </a:extLst>
            </p:cNvPr>
            <p:cNvGrpSpPr/>
            <p:nvPr/>
          </p:nvGrpSpPr>
          <p:grpSpPr>
            <a:xfrm>
              <a:off x="-497331" y="3254384"/>
              <a:ext cx="2004187" cy="1554139"/>
              <a:chOff x="-497331" y="3586896"/>
              <a:chExt cx="2004187" cy="155413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B6B00313-3C57-4BBE-8442-E8361CF2B967}"/>
                  </a:ext>
                </a:extLst>
              </p:cNvPr>
              <p:cNvGrpSpPr/>
              <p:nvPr/>
            </p:nvGrpSpPr>
            <p:grpSpPr>
              <a:xfrm>
                <a:off x="-497331" y="3586896"/>
                <a:ext cx="1978440" cy="725331"/>
                <a:chOff x="-497331" y="3586896"/>
                <a:chExt cx="1978440" cy="725331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347B290C-DA4A-49E3-AA74-C90EEB854EAA}"/>
                    </a:ext>
                  </a:extLst>
                </p:cNvPr>
                <p:cNvSpPr/>
                <p:nvPr/>
              </p:nvSpPr>
              <p:spPr>
                <a:xfrm>
                  <a:off x="-497331" y="3586896"/>
                  <a:ext cx="1771219" cy="725331"/>
                </a:xfrm>
                <a:prstGeom prst="roundRect">
                  <a:avLst>
                    <a:gd name="adj" fmla="val 33334"/>
                  </a:avLst>
                </a:prstGeom>
                <a:solidFill>
                  <a:srgbClr val="407180"/>
                </a:solidFill>
                <a:ln w="76200">
                  <a:solidFill>
                    <a:srgbClr val="EBCD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43122D5A-4018-49B6-B311-1C95EF787ADD}"/>
                    </a:ext>
                  </a:extLst>
                </p:cNvPr>
                <p:cNvSpPr txBox="1"/>
                <p:nvPr/>
              </p:nvSpPr>
              <p:spPr>
                <a:xfrm>
                  <a:off x="-153503" y="3755061"/>
                  <a:ext cx="16346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EBCDAF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Add Text</a:t>
                  </a:r>
                </a:p>
              </p:txBody>
            </p:sp>
          </p:grp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4E045A6F-3F69-4D29-BEA8-08EEB2BC4233}"/>
                  </a:ext>
                </a:extLst>
              </p:cNvPr>
              <p:cNvSpPr/>
              <p:nvPr/>
            </p:nvSpPr>
            <p:spPr>
              <a:xfrm>
                <a:off x="-470896" y="4415704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2A4A5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61127F4-FF4C-42AD-8FF2-EABA6B183B76}"/>
                  </a:ext>
                </a:extLst>
              </p:cNvPr>
              <p:cNvSpPr txBox="1"/>
              <p:nvPr/>
            </p:nvSpPr>
            <p:spPr>
              <a:xfrm>
                <a:off x="-127756" y="4600086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Add Text</a:t>
                </a:r>
              </a:p>
            </p:txBody>
          </p:sp>
        </p:grpSp>
      </p:grpSp>
      <p:sp>
        <p:nvSpPr>
          <p:cNvPr id="72" name="Rectangle: Rounded Corners 71">
            <a:hlinkClick r:id="rId7" action="ppaction://hlinksldjump"/>
            <a:extLst>
              <a:ext uri="{FF2B5EF4-FFF2-40B4-BE49-F238E27FC236}">
                <a16:creationId xmlns:a16="http://schemas.microsoft.com/office/drawing/2014/main" id="{E86678AD-C5A7-3C42-0336-D3784A6A5BF9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3" name="Rectangle: Rounded Corners 72">
            <a:hlinkClick r:id="rId8" action="ppaction://hlinksldjump"/>
            <a:extLst>
              <a:ext uri="{FF2B5EF4-FFF2-40B4-BE49-F238E27FC236}">
                <a16:creationId xmlns:a16="http://schemas.microsoft.com/office/drawing/2014/main" id="{98645231-AF7E-A9D5-7BB7-ACB135F23468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4" name="Rectangle: Rounded Corners 73">
            <a:hlinkClick r:id="rId9" action="ppaction://hlinksldjump"/>
            <a:extLst>
              <a:ext uri="{FF2B5EF4-FFF2-40B4-BE49-F238E27FC236}">
                <a16:creationId xmlns:a16="http://schemas.microsoft.com/office/drawing/2014/main" id="{5F7AE1A6-D66E-5F13-F1A9-9E16677526CD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6" name="Rectangle: Rounded Corners 75">
            <a:hlinkClick r:id="rId3" action="ppaction://hlinksldjump"/>
            <a:extLst>
              <a:ext uri="{FF2B5EF4-FFF2-40B4-BE49-F238E27FC236}">
                <a16:creationId xmlns:a16="http://schemas.microsoft.com/office/drawing/2014/main" id="{DE6D2B3B-5B75-05EA-5128-EA9663AFC642}"/>
              </a:ext>
            </a:extLst>
          </p:cNvPr>
          <p:cNvSpPr/>
          <p:nvPr/>
        </p:nvSpPr>
        <p:spPr>
          <a:xfrm>
            <a:off x="6709934" y="373376"/>
            <a:ext cx="1499757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Implementasi</a:t>
            </a:r>
            <a:endParaRPr lang="en-US" sz="15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7" name="Rectangle: Rounded Corners 76">
            <a:hlinkClick r:id="rId10" action="ppaction://hlinksldjump"/>
            <a:extLst>
              <a:ext uri="{FF2B5EF4-FFF2-40B4-BE49-F238E27FC236}">
                <a16:creationId xmlns:a16="http://schemas.microsoft.com/office/drawing/2014/main" id="{38C5F5A0-952A-4B9B-5B20-AE9654EFE19A}"/>
              </a:ext>
            </a:extLst>
          </p:cNvPr>
          <p:cNvSpPr/>
          <p:nvPr/>
        </p:nvSpPr>
        <p:spPr>
          <a:xfrm>
            <a:off x="830970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593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64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C3B7844-A2B5-47C0-BAB3-3540966179C6}"/>
              </a:ext>
            </a:extLst>
          </p:cNvPr>
          <p:cNvGrpSpPr/>
          <p:nvPr/>
        </p:nvGrpSpPr>
        <p:grpSpPr>
          <a:xfrm>
            <a:off x="-539242" y="2617299"/>
            <a:ext cx="1951007" cy="1583932"/>
            <a:chOff x="-525229" y="1548210"/>
            <a:chExt cx="1951007" cy="158393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158E35B-3B61-4A7E-9CA3-59263A4AE110}"/>
                </a:ext>
              </a:extLst>
            </p:cNvPr>
            <p:cNvGrpSpPr/>
            <p:nvPr/>
          </p:nvGrpSpPr>
          <p:grpSpPr>
            <a:xfrm>
              <a:off x="-511538" y="1548210"/>
              <a:ext cx="1937316" cy="725331"/>
              <a:chOff x="-511538" y="1880722"/>
              <a:chExt cx="1937316" cy="725331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1070B03-CD05-495B-AC50-13235B0EDE15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374746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F1DBAD9-9122-4F57-8B42-85039C8C2D9B}"/>
                  </a:ext>
                </a:extLst>
              </p:cNvPr>
              <p:cNvSpPr txBox="1"/>
              <p:nvPr/>
            </p:nvSpPr>
            <p:spPr>
              <a:xfrm>
                <a:off x="-208834" y="206390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Kesimpulan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9FE9C8-A7E8-49CB-A825-1D8E84CE984C}"/>
                </a:ext>
              </a:extLst>
            </p:cNvPr>
            <p:cNvGrpSpPr/>
            <p:nvPr/>
          </p:nvGrpSpPr>
          <p:grpSpPr>
            <a:xfrm>
              <a:off x="-525229" y="2406811"/>
              <a:ext cx="1909442" cy="725331"/>
              <a:chOff x="-525229" y="2739323"/>
              <a:chExt cx="1909442" cy="725331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32C4FBDF-9961-40C6-A3E7-DA037404A2FB}"/>
                  </a:ext>
                </a:extLst>
              </p:cNvPr>
              <p:cNvSpPr/>
              <p:nvPr/>
            </p:nvSpPr>
            <p:spPr>
              <a:xfrm>
                <a:off x="-525229" y="2739323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536D6C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5F14BA6-B6A6-4A81-A8E1-939AB983C341}"/>
                  </a:ext>
                </a:extLst>
              </p:cNvPr>
              <p:cNvSpPr txBox="1"/>
              <p:nvPr/>
            </p:nvSpPr>
            <p:spPr>
              <a:xfrm>
                <a:off x="-250399" y="293576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Penutup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8B32DAF-5A59-4A43-95AA-910B61C056B6}"/>
              </a:ext>
            </a:extLst>
          </p:cNvPr>
          <p:cNvSpPr txBox="1"/>
          <p:nvPr/>
        </p:nvSpPr>
        <p:spPr>
          <a:xfrm>
            <a:off x="2663988" y="1512163"/>
            <a:ext cx="6785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9F0E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</a:p>
        </p:txBody>
      </p:sp>
      <p:sp>
        <p:nvSpPr>
          <p:cNvPr id="119" name="Rectangle: Rounded Corners 118">
            <a:hlinkClick r:id="rId2" action="ppaction://hlinksldjump"/>
            <a:extLst>
              <a:ext uri="{FF2B5EF4-FFF2-40B4-BE49-F238E27FC236}">
                <a16:creationId xmlns:a16="http://schemas.microsoft.com/office/drawing/2014/main" id="{3B693088-A4E2-465D-9933-E7497A68076A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8F9B7E6-1704-ECFA-D897-A3AD3F4CFF35}"/>
              </a:ext>
            </a:extLst>
          </p:cNvPr>
          <p:cNvSpPr/>
          <p:nvPr/>
        </p:nvSpPr>
        <p:spPr>
          <a:xfrm>
            <a:off x="2487101" y="1918851"/>
            <a:ext cx="7657495" cy="3604939"/>
          </a:xfrm>
          <a:prstGeom prst="roundRect">
            <a:avLst>
              <a:gd name="adj" fmla="val 6149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Pengerjaan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Project </a:t>
            </a:r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Tugas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Besar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dalam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matakuliah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PWL,</a:t>
            </a:r>
          </a:p>
          <a:p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Kami </a:t>
            </a:r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memilih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Mitra Madrasah </a:t>
            </a:r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Diniyah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unutk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mempermudah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Pengolahan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Data Nilai, </a:t>
            </a:r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Pengajar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dan </a:t>
            </a:r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Santri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agar </a:t>
            </a:r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lebih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efesien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Dan juga </a:t>
            </a:r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guna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mengimplementasikan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Ilmu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yang </a:t>
            </a:r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telah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di </a:t>
            </a:r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pelajari</a:t>
            </a:r>
            <a:endParaRPr lang="en-US" dirty="0">
              <a:solidFill>
                <a:srgbClr val="2A4A5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Bisa </a:t>
            </a:r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berguna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bari</a:t>
            </a:r>
            <a:r>
              <a:rPr lang="en-US" dirty="0">
                <a:solidFill>
                  <a:srgbClr val="2A4A5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Masyarakat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07B20D25-A1C1-EC53-1BF4-DDE00F6F7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103" y="2942901"/>
            <a:ext cx="3237619" cy="3237619"/>
          </a:xfrm>
          <a:prstGeom prst="rect">
            <a:avLst/>
          </a:prstGeom>
        </p:spPr>
      </p:pic>
      <p:sp>
        <p:nvSpPr>
          <p:cNvPr id="76" name="Rectangle: Rounded Corners 75">
            <a:hlinkClick r:id="rId4" action="ppaction://hlinksldjump"/>
            <a:extLst>
              <a:ext uri="{FF2B5EF4-FFF2-40B4-BE49-F238E27FC236}">
                <a16:creationId xmlns:a16="http://schemas.microsoft.com/office/drawing/2014/main" id="{1B6D5967-C8B9-F4F5-E6EB-D11BAD1FD7EC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7" name="Rectangle: Rounded Corners 76">
            <a:hlinkClick r:id="rId5" action="ppaction://hlinksldjump"/>
            <a:extLst>
              <a:ext uri="{FF2B5EF4-FFF2-40B4-BE49-F238E27FC236}">
                <a16:creationId xmlns:a16="http://schemas.microsoft.com/office/drawing/2014/main" id="{BCACB2A3-0FCF-14C2-C45C-F6546F798F82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8" name="Rectangle: Rounded Corners 77">
            <a:hlinkClick r:id="rId6" action="ppaction://hlinksldjump"/>
            <a:extLst>
              <a:ext uri="{FF2B5EF4-FFF2-40B4-BE49-F238E27FC236}">
                <a16:creationId xmlns:a16="http://schemas.microsoft.com/office/drawing/2014/main" id="{06413A20-AA6B-2914-F980-149770B98A57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9" name="Rectangle: Rounded Corners 78">
            <a:hlinkClick r:id="rId7" action="ppaction://hlinksldjump"/>
            <a:extLst>
              <a:ext uri="{FF2B5EF4-FFF2-40B4-BE49-F238E27FC236}">
                <a16:creationId xmlns:a16="http://schemas.microsoft.com/office/drawing/2014/main" id="{1C85F177-09A2-93BB-1EDC-3740BEC9FE6B}"/>
              </a:ext>
            </a:extLst>
          </p:cNvPr>
          <p:cNvSpPr/>
          <p:nvPr/>
        </p:nvSpPr>
        <p:spPr>
          <a:xfrm>
            <a:off x="6709934" y="373376"/>
            <a:ext cx="1499757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Implementasi</a:t>
            </a:r>
            <a:endParaRPr lang="en-US" sz="15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" name="Rectangle: Rounded Corners 79">
            <a:hlinkClick r:id="rId8" action="ppaction://hlinksldjump"/>
            <a:extLst>
              <a:ext uri="{FF2B5EF4-FFF2-40B4-BE49-F238E27FC236}">
                <a16:creationId xmlns:a16="http://schemas.microsoft.com/office/drawing/2014/main" id="{063CE8B7-79BC-ACE8-9C23-3B82274AA8AB}"/>
              </a:ext>
            </a:extLst>
          </p:cNvPr>
          <p:cNvSpPr/>
          <p:nvPr/>
        </p:nvSpPr>
        <p:spPr>
          <a:xfrm>
            <a:off x="830970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457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Rectangle: Rounded Corners 131">
            <a:hlinkClick r:id="rId2" action="ppaction://hlinksldjump"/>
            <a:extLst>
              <a:ext uri="{FF2B5EF4-FFF2-40B4-BE49-F238E27FC236}">
                <a16:creationId xmlns:a16="http://schemas.microsoft.com/office/drawing/2014/main" id="{33F8BBBB-424A-4F31-821D-D10B9B5B1CF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74" name="Rectangle: Rounded Corners 73">
            <a:hlinkClick r:id="rId3" action="ppaction://hlinksldjump"/>
            <a:extLst>
              <a:ext uri="{FF2B5EF4-FFF2-40B4-BE49-F238E27FC236}">
                <a16:creationId xmlns:a16="http://schemas.microsoft.com/office/drawing/2014/main" id="{CD946EB6-FFB9-7970-D5D6-EA9287DDBD1A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6" name="Rectangle: Rounded Corners 75">
            <a:hlinkClick r:id="rId4" action="ppaction://hlinksldjump"/>
            <a:extLst>
              <a:ext uri="{FF2B5EF4-FFF2-40B4-BE49-F238E27FC236}">
                <a16:creationId xmlns:a16="http://schemas.microsoft.com/office/drawing/2014/main" id="{4A002342-DF7E-8B63-3CEB-79E86DE458A9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7" name="Rectangle: Rounded Corners 76">
            <a:hlinkClick r:id="rId5" action="ppaction://hlinksldjump"/>
            <a:extLst>
              <a:ext uri="{FF2B5EF4-FFF2-40B4-BE49-F238E27FC236}">
                <a16:creationId xmlns:a16="http://schemas.microsoft.com/office/drawing/2014/main" id="{87A8416A-424B-BC02-C293-2C20C54A0E0D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8" name="Rectangle: Rounded Corners 77">
            <a:hlinkClick r:id="rId6" action="ppaction://hlinksldjump"/>
            <a:extLst>
              <a:ext uri="{FF2B5EF4-FFF2-40B4-BE49-F238E27FC236}">
                <a16:creationId xmlns:a16="http://schemas.microsoft.com/office/drawing/2014/main" id="{883F0BBA-48FA-E6C3-D247-A67E36DB1578}"/>
              </a:ext>
            </a:extLst>
          </p:cNvPr>
          <p:cNvSpPr/>
          <p:nvPr/>
        </p:nvSpPr>
        <p:spPr>
          <a:xfrm>
            <a:off x="6709934" y="373376"/>
            <a:ext cx="1499757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Implementasi</a:t>
            </a:r>
            <a:endParaRPr lang="en-US" sz="15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9" name="Rectangle: Rounded Corners 78">
            <a:hlinkClick r:id="rId7" action="ppaction://hlinksldjump"/>
            <a:extLst>
              <a:ext uri="{FF2B5EF4-FFF2-40B4-BE49-F238E27FC236}">
                <a16:creationId xmlns:a16="http://schemas.microsoft.com/office/drawing/2014/main" id="{D9568ED5-003F-7146-5E17-0D7FFAFC9972}"/>
              </a:ext>
            </a:extLst>
          </p:cNvPr>
          <p:cNvSpPr/>
          <p:nvPr/>
        </p:nvSpPr>
        <p:spPr>
          <a:xfrm>
            <a:off x="830970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EFE0C23-F39A-A6C9-3E7E-8AC8602AB27E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725C1F-CEFB-3640-18B8-76B27BD3D356}"/>
              </a:ext>
            </a:extLst>
          </p:cNvPr>
          <p:cNvGrpSpPr/>
          <p:nvPr/>
        </p:nvGrpSpPr>
        <p:grpSpPr>
          <a:xfrm>
            <a:off x="2281643" y="1357777"/>
            <a:ext cx="3735352" cy="4106457"/>
            <a:chOff x="4281206" y="2074063"/>
            <a:chExt cx="3735352" cy="4106457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30BAF394-363E-04BD-B6DC-32187C9BD9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9" t="20909" r="54091" b="30505"/>
            <a:stretch/>
          </p:blipFill>
          <p:spPr>
            <a:xfrm>
              <a:off x="4281206" y="3733330"/>
              <a:ext cx="1729770" cy="2002456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135C0420-4F6D-550C-EF0B-40FDD7295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9" t="20909" r="54091" b="30505"/>
            <a:stretch/>
          </p:blipFill>
          <p:spPr>
            <a:xfrm flipH="1">
              <a:off x="6286788" y="3770487"/>
              <a:ext cx="1729770" cy="2002456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33A7F6E6-8D4B-BCA9-EA30-904D777EC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97" t="3132" r="4066" b="10656"/>
            <a:stretch/>
          </p:blipFill>
          <p:spPr>
            <a:xfrm>
              <a:off x="4922682" y="2074063"/>
              <a:ext cx="2559627" cy="4106457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1BEA59CE-4F34-6A21-4524-A26DF506A615}"/>
              </a:ext>
            </a:extLst>
          </p:cNvPr>
          <p:cNvSpPr txBox="1"/>
          <p:nvPr/>
        </p:nvSpPr>
        <p:spPr>
          <a:xfrm>
            <a:off x="6188861" y="2887786"/>
            <a:ext cx="2067787" cy="523220"/>
          </a:xfrm>
          <a:prstGeom prst="rect">
            <a:avLst/>
          </a:prstGeom>
          <a:solidFill>
            <a:srgbClr val="374746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Thankyou,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6CD0AC-51E6-23B8-37B9-2B7F60B0FF71}"/>
              </a:ext>
            </a:extLst>
          </p:cNvPr>
          <p:cNvSpPr txBox="1"/>
          <p:nvPr/>
        </p:nvSpPr>
        <p:spPr>
          <a:xfrm>
            <a:off x="6199900" y="3553923"/>
            <a:ext cx="2677699" cy="523220"/>
          </a:xfrm>
          <a:prstGeom prst="rect">
            <a:avLst/>
          </a:prstGeom>
          <a:solidFill>
            <a:srgbClr val="B9696A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Any Question?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99201F7-B11B-7D29-6EEA-6C1D35C96B66}"/>
              </a:ext>
            </a:extLst>
          </p:cNvPr>
          <p:cNvSpPr/>
          <p:nvPr/>
        </p:nvSpPr>
        <p:spPr>
          <a:xfrm>
            <a:off x="813952" y="1147673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C3B7844-A2B5-47C0-BAB3-3540966179C6}"/>
              </a:ext>
            </a:extLst>
          </p:cNvPr>
          <p:cNvGrpSpPr/>
          <p:nvPr/>
        </p:nvGrpSpPr>
        <p:grpSpPr>
          <a:xfrm>
            <a:off x="-539242" y="2617299"/>
            <a:ext cx="1951007" cy="1583932"/>
            <a:chOff x="-525229" y="1548210"/>
            <a:chExt cx="1951007" cy="158393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158E35B-3B61-4A7E-9CA3-59263A4AE110}"/>
                </a:ext>
              </a:extLst>
            </p:cNvPr>
            <p:cNvGrpSpPr/>
            <p:nvPr/>
          </p:nvGrpSpPr>
          <p:grpSpPr>
            <a:xfrm>
              <a:off x="-511538" y="1548210"/>
              <a:ext cx="1937316" cy="725331"/>
              <a:chOff x="-511538" y="1880722"/>
              <a:chExt cx="1937316" cy="725331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1070B03-CD05-495B-AC50-13235B0EDE15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536D6C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F1DBAD9-9122-4F57-8B42-85039C8C2D9B}"/>
                  </a:ext>
                </a:extLst>
              </p:cNvPr>
              <p:cNvSpPr txBox="1"/>
              <p:nvPr/>
            </p:nvSpPr>
            <p:spPr>
              <a:xfrm>
                <a:off x="-208834" y="206390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Kesimpulan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9FE9C8-A7E8-49CB-A825-1D8E84CE984C}"/>
                </a:ext>
              </a:extLst>
            </p:cNvPr>
            <p:cNvGrpSpPr/>
            <p:nvPr/>
          </p:nvGrpSpPr>
          <p:grpSpPr>
            <a:xfrm>
              <a:off x="-525229" y="2406811"/>
              <a:ext cx="1909442" cy="725331"/>
              <a:chOff x="-525229" y="2739323"/>
              <a:chExt cx="1909442" cy="725331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32C4FBDF-9961-40C6-A3E7-DA037404A2FB}"/>
                  </a:ext>
                </a:extLst>
              </p:cNvPr>
              <p:cNvSpPr/>
              <p:nvPr/>
            </p:nvSpPr>
            <p:spPr>
              <a:xfrm>
                <a:off x="-525229" y="2739323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374746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E5F14BA6-B6A6-4A81-A8E1-939AB983C341}"/>
                  </a:ext>
                </a:extLst>
              </p:cNvPr>
              <p:cNvSpPr txBox="1"/>
              <p:nvPr/>
            </p:nvSpPr>
            <p:spPr>
              <a:xfrm>
                <a:off x="-250399" y="293576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Penutup</a:t>
                </a:r>
                <a:endPara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041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D0D8FA-103A-478E-BFBA-1006CB6C1CED}"/>
              </a:ext>
            </a:extLst>
          </p:cNvPr>
          <p:cNvGrpSpPr/>
          <p:nvPr/>
        </p:nvGrpSpPr>
        <p:grpSpPr>
          <a:xfrm>
            <a:off x="-511538" y="1548210"/>
            <a:ext cx="1895588" cy="725331"/>
            <a:chOff x="-511538" y="1880722"/>
            <a:chExt cx="1895588" cy="7253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FAB351C-D940-4ADC-8860-C22C9DAFBD72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hlinkClick r:id="rId2" action="ppaction://hlinksldjump"/>
              <a:extLst>
                <a:ext uri="{FF2B5EF4-FFF2-40B4-BE49-F238E27FC236}">
                  <a16:creationId xmlns:a16="http://schemas.microsoft.com/office/drawing/2014/main" id="{24A6689A-7FB4-4CB0-B77D-561CFB9B9449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Kontribusi</a:t>
              </a:r>
              <a:b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</a:b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Pengerjaan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FFBF04-8773-4108-B13F-788CD570D8AF}"/>
              </a:ext>
            </a:extLst>
          </p:cNvPr>
          <p:cNvGrpSpPr/>
          <p:nvPr/>
        </p:nvGrpSpPr>
        <p:grpSpPr>
          <a:xfrm>
            <a:off x="-525229" y="2406811"/>
            <a:ext cx="1909442" cy="725331"/>
            <a:chOff x="-525229" y="2739323"/>
            <a:chExt cx="1909442" cy="725331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A22A7EA1-C510-4DE3-950A-FC984B0CE350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hlinkClick r:id="rId3" action="ppaction://hlinksldjump"/>
              <a:extLst>
                <a:ext uri="{FF2B5EF4-FFF2-40B4-BE49-F238E27FC236}">
                  <a16:creationId xmlns:a16="http://schemas.microsoft.com/office/drawing/2014/main" id="{D89088EB-ACD2-4FCA-B3F1-11DE4FD4F3A2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Konsep</a:t>
              </a:r>
              <a:b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</a:b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Website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5CFCE2-03B3-4733-8A35-D26409789FCB}"/>
              </a:ext>
            </a:extLst>
          </p:cNvPr>
          <p:cNvSpPr txBox="1"/>
          <p:nvPr/>
        </p:nvSpPr>
        <p:spPr>
          <a:xfrm>
            <a:off x="3668866" y="1323234"/>
            <a:ext cx="515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Kontribusi</a:t>
            </a:r>
            <a:r>
              <a:rPr lang="en-US" sz="2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Pengerjaan</a:t>
            </a:r>
            <a:endParaRPr lang="en-US" sz="2400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8C9F133F-927E-4487-A5F1-E4F6C9B32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33"/>
          <a:stretch/>
        </p:blipFill>
        <p:spPr>
          <a:xfrm>
            <a:off x="8829302" y="3006221"/>
            <a:ext cx="2990787" cy="2223122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46DA0D92-91D7-4AC8-AD28-7EA9F74997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33"/>
          <a:stretch/>
        </p:blipFill>
        <p:spPr>
          <a:xfrm flipH="1">
            <a:off x="852874" y="3114913"/>
            <a:ext cx="2990787" cy="222312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306406-AF4D-4998-9A9E-BFB1BA8A1416}"/>
              </a:ext>
            </a:extLst>
          </p:cNvPr>
          <p:cNvSpPr/>
          <p:nvPr/>
        </p:nvSpPr>
        <p:spPr>
          <a:xfrm>
            <a:off x="2487101" y="1918851"/>
            <a:ext cx="7657495" cy="3604939"/>
          </a:xfrm>
          <a:prstGeom prst="roundRect">
            <a:avLst>
              <a:gd name="adj" fmla="val 6149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85D2D1-0D89-42F3-93B2-C78397F8D057}"/>
              </a:ext>
            </a:extLst>
          </p:cNvPr>
          <p:cNvSpPr txBox="1"/>
          <p:nvPr/>
        </p:nvSpPr>
        <p:spPr>
          <a:xfrm>
            <a:off x="2630630" y="2875397"/>
            <a:ext cx="74119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Front End             : Muhammad Akmal &amp; </a:t>
            </a:r>
            <a:r>
              <a:rPr lang="en-US" sz="20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Annisa</a:t>
            </a:r>
            <a:r>
              <a:rPr lang="en-US" sz="20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Sholehah</a:t>
            </a:r>
            <a:endParaRPr lang="en-US" sz="2000" dirty="0">
              <a:solidFill>
                <a:srgbClr val="744C1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 End              : </a:t>
            </a:r>
            <a:r>
              <a:rPr lang="en-US" sz="20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Hafidz</a:t>
            </a:r>
            <a:r>
              <a:rPr lang="en-US" sz="20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Kholifatur</a:t>
            </a:r>
            <a:r>
              <a:rPr lang="en-US" sz="20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Rahman &amp; </a:t>
            </a:r>
            <a:r>
              <a:rPr lang="en-US" sz="20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Fatih</a:t>
            </a:r>
            <a:r>
              <a:rPr lang="en-US" sz="20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Alsena</a:t>
            </a:r>
            <a:endParaRPr lang="en-US" sz="2000" dirty="0">
              <a:solidFill>
                <a:srgbClr val="744C1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Database Logic   : </a:t>
            </a:r>
            <a:r>
              <a:rPr lang="en-US" sz="20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Hafidz</a:t>
            </a:r>
            <a:r>
              <a:rPr lang="en-US" sz="20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Kholifatur</a:t>
            </a:r>
            <a:r>
              <a:rPr lang="en-US" sz="20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Rahman &amp; </a:t>
            </a:r>
            <a:r>
              <a:rPr lang="en-US" sz="20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Fatih</a:t>
            </a:r>
            <a:r>
              <a:rPr lang="en-US" sz="20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Alsena</a:t>
            </a:r>
            <a:endParaRPr lang="en-US" sz="2000" dirty="0">
              <a:solidFill>
                <a:srgbClr val="744C1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Rancangan</a:t>
            </a:r>
            <a:r>
              <a:rPr lang="en-US" sz="20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Web : </a:t>
            </a:r>
            <a:r>
              <a:rPr lang="en-US" sz="20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Hafidz</a:t>
            </a:r>
            <a:r>
              <a:rPr lang="en-US" sz="20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Kholifatur</a:t>
            </a:r>
            <a:r>
              <a:rPr lang="en-US" sz="20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Rahman</a:t>
            </a:r>
          </a:p>
          <a:p>
            <a:r>
              <a:rPr lang="en-US" sz="20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Administrasi</a:t>
            </a:r>
            <a:r>
              <a:rPr lang="en-US" sz="20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: Muhammad Akmal &amp; </a:t>
            </a:r>
            <a:r>
              <a:rPr lang="en-US" sz="20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Annisa</a:t>
            </a:r>
            <a:r>
              <a:rPr lang="en-US" sz="2000" dirty="0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 err="1">
                <a:solidFill>
                  <a:srgbClr val="744C1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Sholehah</a:t>
            </a:r>
            <a:endParaRPr lang="en-US" sz="2400" dirty="0">
              <a:solidFill>
                <a:srgbClr val="AD6534"/>
              </a:solidFill>
            </a:endParaRPr>
          </a:p>
        </p:txBody>
      </p:sp>
      <p:sp>
        <p:nvSpPr>
          <p:cNvPr id="79" name="Rectangle: Rounded Corners 78">
            <a:hlinkClick r:id="rId5" action="ppaction://hlinksldjump"/>
            <a:extLst>
              <a:ext uri="{FF2B5EF4-FFF2-40B4-BE49-F238E27FC236}">
                <a16:creationId xmlns:a16="http://schemas.microsoft.com/office/drawing/2014/main" id="{895ADAC3-046A-45BD-82FC-D05EBC802142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78" name="Rectangle: Rounded Corners 77">
            <a:hlinkClick r:id="rId2" action="ppaction://hlinksldjump"/>
            <a:extLst>
              <a:ext uri="{FF2B5EF4-FFF2-40B4-BE49-F238E27FC236}">
                <a16:creationId xmlns:a16="http://schemas.microsoft.com/office/drawing/2014/main" id="{CC8D92A2-FB12-D80A-1220-BB7D89396F0B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5" name="Rectangle: Rounded Corners 84">
            <a:hlinkClick r:id="rId6" action="ppaction://hlinksldjump"/>
            <a:extLst>
              <a:ext uri="{FF2B5EF4-FFF2-40B4-BE49-F238E27FC236}">
                <a16:creationId xmlns:a16="http://schemas.microsoft.com/office/drawing/2014/main" id="{427D44AC-6300-8E42-6FA7-5C6E0DB5F488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0" name="Rectangle: Rounded Corners 89">
            <a:hlinkClick r:id="rId7" action="ppaction://hlinksldjump"/>
            <a:extLst>
              <a:ext uri="{FF2B5EF4-FFF2-40B4-BE49-F238E27FC236}">
                <a16:creationId xmlns:a16="http://schemas.microsoft.com/office/drawing/2014/main" id="{5D5CA32C-80DF-B565-2BF4-090843D32D16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1" name="Rectangle: Rounded Corners 90">
            <a:hlinkClick r:id="rId8" action="ppaction://hlinksldjump"/>
            <a:extLst>
              <a:ext uri="{FF2B5EF4-FFF2-40B4-BE49-F238E27FC236}">
                <a16:creationId xmlns:a16="http://schemas.microsoft.com/office/drawing/2014/main" id="{428B3835-2BF6-28C2-6A25-D4DE4A556F62}"/>
              </a:ext>
            </a:extLst>
          </p:cNvPr>
          <p:cNvSpPr/>
          <p:nvPr/>
        </p:nvSpPr>
        <p:spPr>
          <a:xfrm>
            <a:off x="6709934" y="373376"/>
            <a:ext cx="1499757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Implementasi</a:t>
            </a:r>
            <a:endParaRPr lang="en-US" sz="15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2" name="Rectangle: Rounded Corners 91">
            <a:hlinkClick r:id="rId9" action="ppaction://hlinksldjump"/>
            <a:extLst>
              <a:ext uri="{FF2B5EF4-FFF2-40B4-BE49-F238E27FC236}">
                <a16:creationId xmlns:a16="http://schemas.microsoft.com/office/drawing/2014/main" id="{8F5F5AA5-8295-B5F8-2EEC-1FAFC07A7A5E}"/>
              </a:ext>
            </a:extLst>
          </p:cNvPr>
          <p:cNvSpPr/>
          <p:nvPr/>
        </p:nvSpPr>
        <p:spPr>
          <a:xfrm>
            <a:off x="830970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76C74B6-679F-E93B-32A0-2307A25B572B}"/>
              </a:ext>
            </a:extLst>
          </p:cNvPr>
          <p:cNvGrpSpPr/>
          <p:nvPr/>
        </p:nvGrpSpPr>
        <p:grpSpPr>
          <a:xfrm>
            <a:off x="-497331" y="3254384"/>
            <a:ext cx="1896765" cy="725331"/>
            <a:chOff x="-497331" y="3586896"/>
            <a:chExt cx="1896765" cy="725331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EB95D094-A20E-844F-2578-9F9813AFDF6D}"/>
                </a:ext>
              </a:extLst>
            </p:cNvPr>
            <p:cNvSpPr/>
            <p:nvPr/>
          </p:nvSpPr>
          <p:spPr>
            <a:xfrm>
              <a:off x="-497331" y="3586896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hlinkClick r:id="rId10" action="ppaction://hlinksldjump"/>
              <a:extLst>
                <a:ext uri="{FF2B5EF4-FFF2-40B4-BE49-F238E27FC236}">
                  <a16:creationId xmlns:a16="http://schemas.microsoft.com/office/drawing/2014/main" id="{A926461D-7A9C-D269-BB57-7CCF0D44AE54}"/>
                </a:ext>
              </a:extLst>
            </p:cNvPr>
            <p:cNvSpPr txBox="1"/>
            <p:nvPr/>
          </p:nvSpPr>
          <p:spPr>
            <a:xfrm>
              <a:off x="-235178" y="3646050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Dokumentasi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56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DD7840-BF33-4789-A284-A1E927A40262}"/>
              </a:ext>
            </a:extLst>
          </p:cNvPr>
          <p:cNvSpPr txBox="1"/>
          <p:nvPr/>
        </p:nvSpPr>
        <p:spPr>
          <a:xfrm>
            <a:off x="3870616" y="1476343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Konsep</a:t>
            </a:r>
            <a:r>
              <a:rPr lang="en-US" sz="2400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Website</a:t>
            </a:r>
          </a:p>
        </p:txBody>
      </p:sp>
      <p:sp>
        <p:nvSpPr>
          <p:cNvPr id="130" name="Flowchart: Delay 129">
            <a:extLst>
              <a:ext uri="{FF2B5EF4-FFF2-40B4-BE49-F238E27FC236}">
                <a16:creationId xmlns:a16="http://schemas.microsoft.com/office/drawing/2014/main" id="{0465A2E7-187F-47FE-9D0C-CBC9FD12AE1D}"/>
              </a:ext>
            </a:extLst>
          </p:cNvPr>
          <p:cNvSpPr/>
          <p:nvPr/>
        </p:nvSpPr>
        <p:spPr>
          <a:xfrm rot="5400000" flipV="1">
            <a:off x="5094700" y="3378195"/>
            <a:ext cx="2078462" cy="1882557"/>
          </a:xfrm>
          <a:prstGeom prst="flowChartDelay">
            <a:avLst/>
          </a:prstGeom>
          <a:solidFill>
            <a:srgbClr val="F4E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F3EC"/>
              </a:solidFill>
            </a:endParaRPr>
          </a:p>
        </p:txBody>
      </p:sp>
      <p:sp>
        <p:nvSpPr>
          <p:cNvPr id="131" name="Flowchart: Delay 130">
            <a:extLst>
              <a:ext uri="{FF2B5EF4-FFF2-40B4-BE49-F238E27FC236}">
                <a16:creationId xmlns:a16="http://schemas.microsoft.com/office/drawing/2014/main" id="{A76D4A69-4C71-4AC6-A9B2-D2007314145F}"/>
              </a:ext>
            </a:extLst>
          </p:cNvPr>
          <p:cNvSpPr/>
          <p:nvPr/>
        </p:nvSpPr>
        <p:spPr>
          <a:xfrm rot="5400000" flipV="1">
            <a:off x="7281187" y="3380430"/>
            <a:ext cx="2078462" cy="1882557"/>
          </a:xfrm>
          <a:prstGeom prst="flowChartDelay">
            <a:avLst/>
          </a:prstGeom>
          <a:solidFill>
            <a:srgbClr val="F4E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F3EC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5EE0301-9386-469D-BCFF-292915CAD64F}"/>
              </a:ext>
            </a:extLst>
          </p:cNvPr>
          <p:cNvSpPr txBox="1"/>
          <p:nvPr/>
        </p:nvSpPr>
        <p:spPr>
          <a:xfrm>
            <a:off x="7573110" y="3514310"/>
            <a:ext cx="1539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Website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ini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dibuat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membantu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mengelola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data agar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bisa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lebih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efisien</a:t>
            </a:r>
            <a:endParaRPr lang="en-US" sz="1400" dirty="0">
              <a:solidFill>
                <a:srgbClr val="5B3A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9FB91C-4163-453C-81C3-74CB78CF3E42}"/>
              </a:ext>
            </a:extLst>
          </p:cNvPr>
          <p:cNvGrpSpPr/>
          <p:nvPr/>
        </p:nvGrpSpPr>
        <p:grpSpPr>
          <a:xfrm>
            <a:off x="2894081" y="2331300"/>
            <a:ext cx="2119672" cy="869953"/>
            <a:chOff x="2894081" y="2331300"/>
            <a:chExt cx="2119672" cy="869953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FD35053F-3BEC-4452-9F40-4FADC0E2FB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43" b="34614"/>
            <a:stretch/>
          </p:blipFill>
          <p:spPr>
            <a:xfrm>
              <a:off x="2894081" y="2331300"/>
              <a:ext cx="2119672" cy="869953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450BB7A-CBE8-4975-927E-3BDB20D014FB}"/>
                </a:ext>
              </a:extLst>
            </p:cNvPr>
            <p:cNvSpPr txBox="1"/>
            <p:nvPr/>
          </p:nvSpPr>
          <p:spPr>
            <a:xfrm>
              <a:off x="3331030" y="2651275"/>
              <a:ext cx="1176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AF3EC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Tema</a:t>
              </a:r>
              <a:endParaRPr lang="en-US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9" name="Flowchart: Delay 138">
            <a:extLst>
              <a:ext uri="{FF2B5EF4-FFF2-40B4-BE49-F238E27FC236}">
                <a16:creationId xmlns:a16="http://schemas.microsoft.com/office/drawing/2014/main" id="{D50EF1C3-5EC7-40E4-A7C1-E3C65B8F57AB}"/>
              </a:ext>
            </a:extLst>
          </p:cNvPr>
          <p:cNvSpPr/>
          <p:nvPr/>
        </p:nvSpPr>
        <p:spPr>
          <a:xfrm rot="5400000" flipV="1">
            <a:off x="2908213" y="3375960"/>
            <a:ext cx="2078462" cy="1882557"/>
          </a:xfrm>
          <a:prstGeom prst="flowChartDelay">
            <a:avLst/>
          </a:prstGeom>
          <a:solidFill>
            <a:srgbClr val="F4E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F3EC"/>
              </a:solidFill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188B34D-3AEF-4CC3-86E5-CF2AB703EF01}"/>
              </a:ext>
            </a:extLst>
          </p:cNvPr>
          <p:cNvGrpSpPr/>
          <p:nvPr/>
        </p:nvGrpSpPr>
        <p:grpSpPr>
          <a:xfrm>
            <a:off x="5083290" y="2307776"/>
            <a:ext cx="2119672" cy="869953"/>
            <a:chOff x="2894081" y="2331300"/>
            <a:chExt cx="2119672" cy="869953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41959CA-36A0-40B2-8C2D-532355A61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43" b="34614"/>
            <a:stretch/>
          </p:blipFill>
          <p:spPr>
            <a:xfrm>
              <a:off x="2894081" y="2331300"/>
              <a:ext cx="2119672" cy="869953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7CB84CE-4EF3-44C8-8D24-B3CC9E0297C1}"/>
                </a:ext>
              </a:extLst>
            </p:cNvPr>
            <p:cNvSpPr txBox="1"/>
            <p:nvPr/>
          </p:nvSpPr>
          <p:spPr>
            <a:xfrm>
              <a:off x="3331030" y="2651275"/>
              <a:ext cx="1176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AF3EC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Fungsi</a:t>
              </a:r>
              <a:endParaRPr lang="en-US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B347721-6D35-4B6D-8932-B48DE671286E}"/>
              </a:ext>
            </a:extLst>
          </p:cNvPr>
          <p:cNvGrpSpPr/>
          <p:nvPr/>
        </p:nvGrpSpPr>
        <p:grpSpPr>
          <a:xfrm>
            <a:off x="7290295" y="2284252"/>
            <a:ext cx="2119672" cy="869953"/>
            <a:chOff x="2879793" y="2331300"/>
            <a:chExt cx="2119672" cy="869953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7E83F03A-494B-4D7E-8A52-BCB338E03D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  <a14:imgEffect>
                        <a14:saturation sat="3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43" b="34614"/>
            <a:stretch/>
          </p:blipFill>
          <p:spPr>
            <a:xfrm>
              <a:off x="2879793" y="2331300"/>
              <a:ext cx="2119672" cy="869953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F954E06-A2CE-4657-A6D5-69BB1DCD45E4}"/>
                </a:ext>
              </a:extLst>
            </p:cNvPr>
            <p:cNvSpPr txBox="1"/>
            <p:nvPr/>
          </p:nvSpPr>
          <p:spPr>
            <a:xfrm>
              <a:off x="3331030" y="2651275"/>
              <a:ext cx="1176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AF3EC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Tujuan</a:t>
              </a:r>
              <a:endParaRPr lang="en-US" dirty="0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9471796A-6548-4088-B174-8D471A4F657F}"/>
              </a:ext>
            </a:extLst>
          </p:cNvPr>
          <p:cNvSpPr txBox="1"/>
          <p:nvPr/>
        </p:nvSpPr>
        <p:spPr>
          <a:xfrm>
            <a:off x="5383053" y="3537346"/>
            <a:ext cx="1539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Website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ini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digunakan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mengelola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data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nilai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santri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dan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pengajar</a:t>
            </a:r>
            <a:endParaRPr lang="en-US" sz="1400" dirty="0">
              <a:solidFill>
                <a:srgbClr val="5B3A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84739D5-7097-470A-A85D-106C8BBDBA01}"/>
              </a:ext>
            </a:extLst>
          </p:cNvPr>
          <p:cNvSpPr txBox="1"/>
          <p:nvPr/>
        </p:nvSpPr>
        <p:spPr>
          <a:xfrm>
            <a:off x="3161536" y="3531180"/>
            <a:ext cx="1539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Website yang kami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buat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diberi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nama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dengan</a:t>
            </a:r>
            <a:r>
              <a:rPr lang="en-US" sz="1400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Madrasah </a:t>
            </a:r>
            <a:r>
              <a:rPr lang="en-US" sz="1400" dirty="0" err="1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Diniyah</a:t>
            </a:r>
            <a:endParaRPr lang="en-US" sz="1400" dirty="0">
              <a:solidFill>
                <a:srgbClr val="5B3A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56F31F-A8F0-4942-AADB-9B7383E599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1389"/>
          <a:stretch/>
        </p:blipFill>
        <p:spPr>
          <a:xfrm rot="13990065" flipH="1">
            <a:off x="2349352" y="4416649"/>
            <a:ext cx="1936572" cy="1108125"/>
          </a:xfrm>
          <a:prstGeom prst="rect">
            <a:avLst/>
          </a:prstGeom>
        </p:spPr>
      </p:pic>
      <p:sp>
        <p:nvSpPr>
          <p:cNvPr id="94" name="Rectangle: Rounded Corners 93">
            <a:hlinkClick r:id="rId6" action="ppaction://hlinksldjump"/>
            <a:extLst>
              <a:ext uri="{FF2B5EF4-FFF2-40B4-BE49-F238E27FC236}">
                <a16:creationId xmlns:a16="http://schemas.microsoft.com/office/drawing/2014/main" id="{406D623D-08CA-4E97-823B-4D17C02F602E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95" name="Rectangle: Rounded Corners 94">
            <a:hlinkClick r:id="rId7" action="ppaction://hlinksldjump"/>
            <a:extLst>
              <a:ext uri="{FF2B5EF4-FFF2-40B4-BE49-F238E27FC236}">
                <a16:creationId xmlns:a16="http://schemas.microsoft.com/office/drawing/2014/main" id="{7732D648-CCAB-42E8-938D-45878C0E1E2A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6" name="Rectangle: Rounded Corners 95">
            <a:hlinkClick r:id="rId8" action="ppaction://hlinksldjump"/>
            <a:extLst>
              <a:ext uri="{FF2B5EF4-FFF2-40B4-BE49-F238E27FC236}">
                <a16:creationId xmlns:a16="http://schemas.microsoft.com/office/drawing/2014/main" id="{56BD3B97-A671-471B-BE00-058EA47A3E97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7" name="Rectangle: Rounded Corners 96">
            <a:hlinkClick r:id="rId9" action="ppaction://hlinksldjump"/>
            <a:extLst>
              <a:ext uri="{FF2B5EF4-FFF2-40B4-BE49-F238E27FC236}">
                <a16:creationId xmlns:a16="http://schemas.microsoft.com/office/drawing/2014/main" id="{844D7D9E-B80D-40C7-8154-A7EDC233BBD7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8" name="Rectangle: Rounded Corners 97">
            <a:hlinkClick r:id="rId10" action="ppaction://hlinksldjump"/>
            <a:extLst>
              <a:ext uri="{FF2B5EF4-FFF2-40B4-BE49-F238E27FC236}">
                <a16:creationId xmlns:a16="http://schemas.microsoft.com/office/drawing/2014/main" id="{1DE49E8C-BD97-4AA8-A246-DC8E16274E6A}"/>
              </a:ext>
            </a:extLst>
          </p:cNvPr>
          <p:cNvSpPr/>
          <p:nvPr/>
        </p:nvSpPr>
        <p:spPr>
          <a:xfrm>
            <a:off x="6709934" y="373376"/>
            <a:ext cx="1499757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Implementasi</a:t>
            </a:r>
            <a:endParaRPr lang="en-US" sz="15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9" name="Rectangle: Rounded Corners 98">
            <a:hlinkClick r:id="rId11" action="ppaction://hlinksldjump"/>
            <a:extLst>
              <a:ext uri="{FF2B5EF4-FFF2-40B4-BE49-F238E27FC236}">
                <a16:creationId xmlns:a16="http://schemas.microsoft.com/office/drawing/2014/main" id="{D2E18485-71C5-4810-AD30-046857114113}"/>
              </a:ext>
            </a:extLst>
          </p:cNvPr>
          <p:cNvSpPr/>
          <p:nvPr/>
        </p:nvSpPr>
        <p:spPr>
          <a:xfrm>
            <a:off x="830970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E5BA9A7-A125-4551-BFD2-77AC368C6BDB}"/>
              </a:ext>
            </a:extLst>
          </p:cNvPr>
          <p:cNvGrpSpPr/>
          <p:nvPr/>
        </p:nvGrpSpPr>
        <p:grpSpPr>
          <a:xfrm>
            <a:off x="-511538" y="1548210"/>
            <a:ext cx="1895588" cy="725331"/>
            <a:chOff x="-511538" y="1880722"/>
            <a:chExt cx="1895588" cy="725331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23B0A42-5DC4-4DBB-836A-47FB3B51ED2D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hlinkClick r:id="rId7" action="ppaction://hlinksldjump"/>
              <a:extLst>
                <a:ext uri="{FF2B5EF4-FFF2-40B4-BE49-F238E27FC236}">
                  <a16:creationId xmlns:a16="http://schemas.microsoft.com/office/drawing/2014/main" id="{1DEDEA54-477B-4912-9163-993FC5AB5D2C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Kontribusi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</a:p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Pengerjaan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9A1CB98-6412-4117-8C7F-E7524673A938}"/>
              </a:ext>
            </a:extLst>
          </p:cNvPr>
          <p:cNvGrpSpPr/>
          <p:nvPr/>
        </p:nvGrpSpPr>
        <p:grpSpPr>
          <a:xfrm>
            <a:off x="-525229" y="2406811"/>
            <a:ext cx="1909442" cy="725331"/>
            <a:chOff x="-525229" y="2739323"/>
            <a:chExt cx="1909442" cy="725331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21E8A983-1704-43F9-92D9-61338416F2CF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hlinkClick r:id="rId12" action="ppaction://hlinksldjump"/>
              <a:extLst>
                <a:ext uri="{FF2B5EF4-FFF2-40B4-BE49-F238E27FC236}">
                  <a16:creationId xmlns:a16="http://schemas.microsoft.com/office/drawing/2014/main" id="{F6C4CF32-86CF-4557-9465-782E36842D83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Konsep</a:t>
              </a:r>
              <a:b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</a:b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Website</a:t>
              </a:r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D1742FC4-F60A-4A9E-B4DF-28F0D57ECD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1389"/>
          <a:stretch/>
        </p:blipFill>
        <p:spPr>
          <a:xfrm rot="7189141">
            <a:off x="8042886" y="4392264"/>
            <a:ext cx="1936572" cy="1108125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BB1C8B16-2194-F8AC-9E80-12F8D9C9C32B}"/>
              </a:ext>
            </a:extLst>
          </p:cNvPr>
          <p:cNvGrpSpPr/>
          <p:nvPr/>
        </p:nvGrpSpPr>
        <p:grpSpPr>
          <a:xfrm>
            <a:off x="-497331" y="3254384"/>
            <a:ext cx="1896765" cy="725331"/>
            <a:chOff x="-497331" y="3586896"/>
            <a:chExt cx="1896765" cy="72533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05E6B78-676E-C97E-DB94-70171E103AAA}"/>
                </a:ext>
              </a:extLst>
            </p:cNvPr>
            <p:cNvSpPr/>
            <p:nvPr/>
          </p:nvSpPr>
          <p:spPr>
            <a:xfrm>
              <a:off x="-497331" y="3586896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hlinkClick r:id="rId13" action="ppaction://hlinksldjump"/>
              <a:extLst>
                <a:ext uri="{FF2B5EF4-FFF2-40B4-BE49-F238E27FC236}">
                  <a16:creationId xmlns:a16="http://schemas.microsoft.com/office/drawing/2014/main" id="{81FCF5A6-B7F4-C751-DD53-505CAF9004AE}"/>
                </a:ext>
              </a:extLst>
            </p:cNvPr>
            <p:cNvSpPr txBox="1"/>
            <p:nvPr/>
          </p:nvSpPr>
          <p:spPr>
            <a:xfrm>
              <a:off x="-235178" y="3646050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Dokumentasi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37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0" grpId="0" animBg="1"/>
      <p:bldP spid="131" grpId="0" animBg="1"/>
      <p:bldP spid="135" grpId="0"/>
      <p:bldP spid="139" grpId="0" animBg="1"/>
      <p:bldP spid="146" grpId="0"/>
      <p:bldP spid="1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AD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48CDAD9-E867-4E4D-B2E6-F644BE7DA6B9}"/>
              </a:ext>
            </a:extLst>
          </p:cNvPr>
          <p:cNvSpPr txBox="1"/>
          <p:nvPr/>
        </p:nvSpPr>
        <p:spPr>
          <a:xfrm>
            <a:off x="3932061" y="1544786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AF3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Dokumentasi</a:t>
            </a:r>
            <a:endParaRPr lang="en-US" sz="2400" dirty="0">
              <a:solidFill>
                <a:srgbClr val="FAF3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7" name="Rectangle: Rounded Corners 96">
            <a:hlinkClick r:id="rId2" action="ppaction://hlinksldjump"/>
            <a:extLst>
              <a:ext uri="{FF2B5EF4-FFF2-40B4-BE49-F238E27FC236}">
                <a16:creationId xmlns:a16="http://schemas.microsoft.com/office/drawing/2014/main" id="{9789640F-4793-4905-877A-40C9A462B4DE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0266682-9DAF-45F1-98A7-F462DB533175}"/>
              </a:ext>
            </a:extLst>
          </p:cNvPr>
          <p:cNvGrpSpPr/>
          <p:nvPr/>
        </p:nvGrpSpPr>
        <p:grpSpPr>
          <a:xfrm>
            <a:off x="-511538" y="1548210"/>
            <a:ext cx="1895588" cy="725331"/>
            <a:chOff x="-511538" y="1880722"/>
            <a:chExt cx="1895588" cy="725331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88E05B09-D700-4A41-A123-50D3AB3CCD6B}"/>
                </a:ext>
              </a:extLst>
            </p:cNvPr>
            <p:cNvSpPr/>
            <p:nvPr/>
          </p:nvSpPr>
          <p:spPr>
            <a:xfrm>
              <a:off x="-511538" y="1880722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hlinkClick r:id="rId3" action="ppaction://hlinksldjump"/>
              <a:extLst>
                <a:ext uri="{FF2B5EF4-FFF2-40B4-BE49-F238E27FC236}">
                  <a16:creationId xmlns:a16="http://schemas.microsoft.com/office/drawing/2014/main" id="{158FD366-5B36-41EF-917E-EFD9867E750A}"/>
                </a:ext>
              </a:extLst>
            </p:cNvPr>
            <p:cNvSpPr txBox="1"/>
            <p:nvPr/>
          </p:nvSpPr>
          <p:spPr>
            <a:xfrm>
              <a:off x="-250562" y="193959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Kontribusi</a:t>
              </a:r>
              <a:b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</a:br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Pengerjaan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9B97060-6035-4CDE-8117-BB86D7291167}"/>
              </a:ext>
            </a:extLst>
          </p:cNvPr>
          <p:cNvGrpSpPr/>
          <p:nvPr/>
        </p:nvGrpSpPr>
        <p:grpSpPr>
          <a:xfrm>
            <a:off x="-525229" y="2406811"/>
            <a:ext cx="1909442" cy="725331"/>
            <a:chOff x="-525229" y="2739323"/>
            <a:chExt cx="1909442" cy="725331"/>
          </a:xfrm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C0168179-5560-4FDC-93F7-B7E1E207DE6E}"/>
                </a:ext>
              </a:extLst>
            </p:cNvPr>
            <p:cNvSpPr/>
            <p:nvPr/>
          </p:nvSpPr>
          <p:spPr>
            <a:xfrm>
              <a:off x="-525229" y="2739323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648282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hlinkClick r:id="rId4" action="ppaction://hlinksldjump"/>
              <a:extLst>
                <a:ext uri="{FF2B5EF4-FFF2-40B4-BE49-F238E27FC236}">
                  <a16:creationId xmlns:a16="http://schemas.microsoft.com/office/drawing/2014/main" id="{21D62BE1-63FB-4000-B63D-3C7C28EC401E}"/>
                </a:ext>
              </a:extLst>
            </p:cNvPr>
            <p:cNvSpPr txBox="1"/>
            <p:nvPr/>
          </p:nvSpPr>
          <p:spPr>
            <a:xfrm>
              <a:off x="-250399" y="2825903"/>
              <a:ext cx="16346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Konsep</a:t>
              </a:r>
              <a:r>
                <a:rPr lang="en-US" sz="1600" dirty="0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Website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54ED659-513F-445C-8A92-885CFFE7A097}"/>
              </a:ext>
            </a:extLst>
          </p:cNvPr>
          <p:cNvGrpSpPr/>
          <p:nvPr/>
        </p:nvGrpSpPr>
        <p:grpSpPr>
          <a:xfrm>
            <a:off x="-497331" y="3254384"/>
            <a:ext cx="1896765" cy="725331"/>
            <a:chOff x="-497331" y="3586896"/>
            <a:chExt cx="1896765" cy="725331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944B5D95-D3C8-4102-9441-7FA1B7FF8313}"/>
                </a:ext>
              </a:extLst>
            </p:cNvPr>
            <p:cNvSpPr/>
            <p:nvPr/>
          </p:nvSpPr>
          <p:spPr>
            <a:xfrm>
              <a:off x="-497331" y="3586896"/>
              <a:ext cx="1771219" cy="725331"/>
            </a:xfrm>
            <a:prstGeom prst="roundRect">
              <a:avLst>
                <a:gd name="adj" fmla="val 33334"/>
              </a:avLst>
            </a:prstGeom>
            <a:solidFill>
              <a:srgbClr val="465C5B"/>
            </a:solidFill>
            <a:ln w="76200">
              <a:solidFill>
                <a:srgbClr val="EBCD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>
              <a:hlinkClick r:id="rId5" action="ppaction://hlinksldjump"/>
              <a:extLst>
                <a:ext uri="{FF2B5EF4-FFF2-40B4-BE49-F238E27FC236}">
                  <a16:creationId xmlns:a16="http://schemas.microsoft.com/office/drawing/2014/main" id="{447E8113-6A7C-4D3E-88CF-814A898EAF0B}"/>
                </a:ext>
              </a:extLst>
            </p:cNvPr>
            <p:cNvSpPr txBox="1"/>
            <p:nvPr/>
          </p:nvSpPr>
          <p:spPr>
            <a:xfrm>
              <a:off x="-235178" y="3646050"/>
              <a:ext cx="16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EBCDAF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Dokumentasi</a:t>
              </a:r>
              <a:endPara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92" name="Picture 4">
            <a:extLst>
              <a:ext uri="{FF2B5EF4-FFF2-40B4-BE49-F238E27FC236}">
                <a16:creationId xmlns:a16="http://schemas.microsoft.com/office/drawing/2014/main" id="{7EE17177-3C53-E2DE-9E4C-ED0D4427B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94" y="2078046"/>
            <a:ext cx="2753514" cy="27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8028F5F-2E20-124F-06D5-A8DFC7444C2A}"/>
              </a:ext>
            </a:extLst>
          </p:cNvPr>
          <p:cNvCxnSpPr>
            <a:cxnSpLocks/>
          </p:cNvCxnSpPr>
          <p:nvPr/>
        </p:nvCxnSpPr>
        <p:spPr>
          <a:xfrm flipH="1">
            <a:off x="4745043" y="2078046"/>
            <a:ext cx="14218" cy="2735088"/>
          </a:xfrm>
          <a:prstGeom prst="line">
            <a:avLst/>
          </a:prstGeom>
          <a:ln w="19050">
            <a:solidFill>
              <a:srgbClr val="FEEE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6">
            <a:extLst>
              <a:ext uri="{FF2B5EF4-FFF2-40B4-BE49-F238E27FC236}">
                <a16:creationId xmlns:a16="http://schemas.microsoft.com/office/drawing/2014/main" id="{36B66580-6344-4309-0BFB-DCE8D286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537" y="2038858"/>
            <a:ext cx="2737753" cy="273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02C718D-E1F1-6A20-0C73-9924794139A8}"/>
              </a:ext>
            </a:extLst>
          </p:cNvPr>
          <p:cNvCxnSpPr>
            <a:cxnSpLocks/>
          </p:cNvCxnSpPr>
          <p:nvPr/>
        </p:nvCxnSpPr>
        <p:spPr>
          <a:xfrm flipH="1">
            <a:off x="7959436" y="2014273"/>
            <a:ext cx="14218" cy="2735088"/>
          </a:xfrm>
          <a:prstGeom prst="line">
            <a:avLst/>
          </a:prstGeom>
          <a:ln w="19050">
            <a:solidFill>
              <a:srgbClr val="FEEE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8">
            <a:extLst>
              <a:ext uri="{FF2B5EF4-FFF2-40B4-BE49-F238E27FC236}">
                <a16:creationId xmlns:a16="http://schemas.microsoft.com/office/drawing/2014/main" id="{BBDDB5C0-8A97-1D35-A938-B15F31B64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757" y="2037865"/>
            <a:ext cx="2767184" cy="273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: Rounded Corners 109">
            <a:hlinkClick r:id="rId3" action="ppaction://hlinksldjump"/>
            <a:extLst>
              <a:ext uri="{FF2B5EF4-FFF2-40B4-BE49-F238E27FC236}">
                <a16:creationId xmlns:a16="http://schemas.microsoft.com/office/drawing/2014/main" id="{4928D773-E166-D87B-4633-F7DA145901A1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Rectangle: Rounded Corners 110">
            <a:hlinkClick r:id="rId9" action="ppaction://hlinksldjump"/>
            <a:extLst>
              <a:ext uri="{FF2B5EF4-FFF2-40B4-BE49-F238E27FC236}">
                <a16:creationId xmlns:a16="http://schemas.microsoft.com/office/drawing/2014/main" id="{6EACF91F-B091-61FD-A2E9-EB71053FD6F2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2" name="Rectangle: Rounded Corners 111">
            <a:hlinkClick r:id="rId10" action="ppaction://hlinksldjump"/>
            <a:extLst>
              <a:ext uri="{FF2B5EF4-FFF2-40B4-BE49-F238E27FC236}">
                <a16:creationId xmlns:a16="http://schemas.microsoft.com/office/drawing/2014/main" id="{FCEBDC39-0501-DAF2-64D8-6B248E463E26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3" name="Rectangle: Rounded Corners 112">
            <a:hlinkClick r:id="rId11" action="ppaction://hlinksldjump"/>
            <a:extLst>
              <a:ext uri="{FF2B5EF4-FFF2-40B4-BE49-F238E27FC236}">
                <a16:creationId xmlns:a16="http://schemas.microsoft.com/office/drawing/2014/main" id="{D8625A22-7BC0-D867-E105-C93E3C52B476}"/>
              </a:ext>
            </a:extLst>
          </p:cNvPr>
          <p:cNvSpPr/>
          <p:nvPr/>
        </p:nvSpPr>
        <p:spPr>
          <a:xfrm>
            <a:off x="6709934" y="373376"/>
            <a:ext cx="1499757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Implementasi</a:t>
            </a:r>
            <a:endParaRPr lang="en-US" sz="15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4" name="Rectangle: Rounded Corners 113">
            <a:hlinkClick r:id="rId12" action="ppaction://hlinksldjump"/>
            <a:extLst>
              <a:ext uri="{FF2B5EF4-FFF2-40B4-BE49-F238E27FC236}">
                <a16:creationId xmlns:a16="http://schemas.microsoft.com/office/drawing/2014/main" id="{262F9025-D565-4CEB-ADF1-31A2F8457B66}"/>
              </a:ext>
            </a:extLst>
          </p:cNvPr>
          <p:cNvSpPr/>
          <p:nvPr/>
        </p:nvSpPr>
        <p:spPr>
          <a:xfrm>
            <a:off x="830970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40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DE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3ADDC3F-0987-4479-80DB-720E009C86DB}"/>
              </a:ext>
            </a:extLst>
          </p:cNvPr>
          <p:cNvGrpSpPr/>
          <p:nvPr/>
        </p:nvGrpSpPr>
        <p:grpSpPr>
          <a:xfrm>
            <a:off x="-539242" y="1979987"/>
            <a:ext cx="1924663" cy="2431505"/>
            <a:chOff x="-525229" y="1548210"/>
            <a:chExt cx="1924663" cy="243150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C52795D-8EDF-4312-91B8-C9C7AA75E8FD}"/>
                </a:ext>
              </a:extLst>
            </p:cNvPr>
            <p:cNvGrpSpPr/>
            <p:nvPr/>
          </p:nvGrpSpPr>
          <p:grpSpPr>
            <a:xfrm>
              <a:off x="-511538" y="1548210"/>
              <a:ext cx="1895588" cy="725331"/>
              <a:chOff x="-511538" y="1880722"/>
              <a:chExt cx="1895588" cy="725331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182FA448-2158-4285-998B-B7868137613F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5B3A11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TextBox 10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C8A750-6B37-4985-9AC4-F7802E33B6DB}"/>
                  </a:ext>
                </a:extLst>
              </p:cNvPr>
              <p:cNvSpPr txBox="1"/>
              <p:nvPr/>
            </p:nvSpPr>
            <p:spPr>
              <a:xfrm>
                <a:off x="-250562" y="1939593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Use Case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4252551-118A-4B86-A449-7C63A90C3D76}"/>
                </a:ext>
              </a:extLst>
            </p:cNvPr>
            <p:cNvGrpSpPr/>
            <p:nvPr/>
          </p:nvGrpSpPr>
          <p:grpSpPr>
            <a:xfrm>
              <a:off x="-525229" y="2406811"/>
              <a:ext cx="1909442" cy="725331"/>
              <a:chOff x="-525229" y="2739323"/>
              <a:chExt cx="1909442" cy="725331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D7A83F22-6932-488F-87AC-3DCAF8018ACC}"/>
                  </a:ext>
                </a:extLst>
              </p:cNvPr>
              <p:cNvSpPr/>
              <p:nvPr/>
            </p:nvSpPr>
            <p:spPr>
              <a:xfrm>
                <a:off x="-525229" y="2739323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F9E32D9-0FFB-4183-9730-2A96404B31F8}"/>
                  </a:ext>
                </a:extLst>
              </p:cNvPr>
              <p:cNvSpPr txBox="1"/>
              <p:nvPr/>
            </p:nvSpPr>
            <p:spPr>
              <a:xfrm>
                <a:off x="-250399" y="2825903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Flowchart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F9E5802-B3EE-4764-9208-572CB953603C}"/>
                </a:ext>
              </a:extLst>
            </p:cNvPr>
            <p:cNvGrpSpPr/>
            <p:nvPr/>
          </p:nvGrpSpPr>
          <p:grpSpPr>
            <a:xfrm>
              <a:off x="-497331" y="3254384"/>
              <a:ext cx="1896765" cy="725331"/>
              <a:chOff x="-497331" y="3586896"/>
              <a:chExt cx="1896765" cy="725331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913FD892-10BA-41D7-B146-D54F635BEFB0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D844DB5-93C4-4BAA-9BB5-75FF7062887C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ERD</a:t>
                </a: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0E26068-D048-41F1-8F55-CFC02F00B1B6}"/>
              </a:ext>
            </a:extLst>
          </p:cNvPr>
          <p:cNvSpPr txBox="1"/>
          <p:nvPr/>
        </p:nvSpPr>
        <p:spPr>
          <a:xfrm>
            <a:off x="-212140" y="1375785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</a:t>
            </a:r>
          </a:p>
        </p:txBody>
      </p:sp>
      <p:sp>
        <p:nvSpPr>
          <p:cNvPr id="89" name="Rectangle: Rounded Corners 88">
            <a:hlinkClick r:id="rId6" action="ppaction://hlinksldjump"/>
            <a:extLst>
              <a:ext uri="{FF2B5EF4-FFF2-40B4-BE49-F238E27FC236}">
                <a16:creationId xmlns:a16="http://schemas.microsoft.com/office/drawing/2014/main" id="{295AB05B-45B3-41A3-8886-305B0F4ACC55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581A73-D044-D424-DCB9-34AB0033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635" y="1415906"/>
            <a:ext cx="6096664" cy="438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: Rounded Corners 92">
            <a:hlinkClick r:id="rId8" action="ppaction://hlinksldjump"/>
            <a:extLst>
              <a:ext uri="{FF2B5EF4-FFF2-40B4-BE49-F238E27FC236}">
                <a16:creationId xmlns:a16="http://schemas.microsoft.com/office/drawing/2014/main" id="{5F3D33DA-5C50-A06F-E06A-FA426133C750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Rectangle: Rounded Corners 110">
            <a:hlinkClick r:id="rId3" action="ppaction://hlinksldjump"/>
            <a:extLst>
              <a:ext uri="{FF2B5EF4-FFF2-40B4-BE49-F238E27FC236}">
                <a16:creationId xmlns:a16="http://schemas.microsoft.com/office/drawing/2014/main" id="{65B0F85F-0BDE-ABAE-BC45-F569CAF4DAAF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2" name="Rectangle: Rounded Corners 111">
            <a:hlinkClick r:id="rId9" action="ppaction://hlinksldjump"/>
            <a:extLst>
              <a:ext uri="{FF2B5EF4-FFF2-40B4-BE49-F238E27FC236}">
                <a16:creationId xmlns:a16="http://schemas.microsoft.com/office/drawing/2014/main" id="{27F75533-3020-AF14-1373-7685C691C88F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3" name="Rectangle: Rounded Corners 112">
            <a:hlinkClick r:id="rId10" action="ppaction://hlinksldjump"/>
            <a:extLst>
              <a:ext uri="{FF2B5EF4-FFF2-40B4-BE49-F238E27FC236}">
                <a16:creationId xmlns:a16="http://schemas.microsoft.com/office/drawing/2014/main" id="{0BCE726D-47E8-A567-9E2B-03A1946B724C}"/>
              </a:ext>
            </a:extLst>
          </p:cNvPr>
          <p:cNvSpPr/>
          <p:nvPr/>
        </p:nvSpPr>
        <p:spPr>
          <a:xfrm>
            <a:off x="6709934" y="373376"/>
            <a:ext cx="1499757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Implementasi</a:t>
            </a:r>
            <a:endParaRPr lang="en-US" sz="15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4" name="Rectangle: Rounded Corners 113">
            <a:hlinkClick r:id="rId11" action="ppaction://hlinksldjump"/>
            <a:extLst>
              <a:ext uri="{FF2B5EF4-FFF2-40B4-BE49-F238E27FC236}">
                <a16:creationId xmlns:a16="http://schemas.microsoft.com/office/drawing/2014/main" id="{D203AD82-9FD1-A1E6-1C7D-661A8367216D}"/>
              </a:ext>
            </a:extLst>
          </p:cNvPr>
          <p:cNvSpPr/>
          <p:nvPr/>
        </p:nvSpPr>
        <p:spPr>
          <a:xfrm>
            <a:off x="830970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30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DE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: Rounded Corners 93">
            <a:hlinkClick r:id="rId3" action="ppaction://hlinksldjump"/>
            <a:extLst>
              <a:ext uri="{FF2B5EF4-FFF2-40B4-BE49-F238E27FC236}">
                <a16:creationId xmlns:a16="http://schemas.microsoft.com/office/drawing/2014/main" id="{BEF811C2-8F5C-4A08-8BA5-310EE3BFF1FA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7FDFAFB-D7DF-475F-8D6A-2F22111FF299}"/>
              </a:ext>
            </a:extLst>
          </p:cNvPr>
          <p:cNvGrpSpPr/>
          <p:nvPr/>
        </p:nvGrpSpPr>
        <p:grpSpPr>
          <a:xfrm>
            <a:off x="-539242" y="1979987"/>
            <a:ext cx="1924663" cy="2431505"/>
            <a:chOff x="-525229" y="1548210"/>
            <a:chExt cx="1924663" cy="2431505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1C2C01D-1C8D-4799-A578-712BCC122979}"/>
                </a:ext>
              </a:extLst>
            </p:cNvPr>
            <p:cNvGrpSpPr/>
            <p:nvPr/>
          </p:nvGrpSpPr>
          <p:grpSpPr>
            <a:xfrm>
              <a:off x="-511538" y="1548210"/>
              <a:ext cx="1895588" cy="725331"/>
              <a:chOff x="-511538" y="1880722"/>
              <a:chExt cx="1895588" cy="725331"/>
            </a:xfrm>
          </p:grpSpPr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659EB7C4-7458-4AB0-B8F2-0DAD55ED42E4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TextBox 1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1079E57-B0B4-423C-8EFA-4975BF1AD54B}"/>
                  </a:ext>
                </a:extLst>
              </p:cNvPr>
              <p:cNvSpPr txBox="1"/>
              <p:nvPr/>
            </p:nvSpPr>
            <p:spPr>
              <a:xfrm>
                <a:off x="-250562" y="1939593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Use Case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2A11ED2-5100-4E4B-8DC6-EF949996913F}"/>
                </a:ext>
              </a:extLst>
            </p:cNvPr>
            <p:cNvGrpSpPr/>
            <p:nvPr/>
          </p:nvGrpSpPr>
          <p:grpSpPr>
            <a:xfrm>
              <a:off x="-525229" y="2406811"/>
              <a:ext cx="1909442" cy="725331"/>
              <a:chOff x="-525229" y="2739323"/>
              <a:chExt cx="1909442" cy="725331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76772758-3D9C-4A1D-A163-547B8E905CD7}"/>
                  </a:ext>
                </a:extLst>
              </p:cNvPr>
              <p:cNvSpPr/>
              <p:nvPr/>
            </p:nvSpPr>
            <p:spPr>
              <a:xfrm>
                <a:off x="-525229" y="2739323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5B3A11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40B0262-69E1-4289-8BCE-421A7F455170}"/>
                  </a:ext>
                </a:extLst>
              </p:cNvPr>
              <p:cNvSpPr txBox="1"/>
              <p:nvPr/>
            </p:nvSpPr>
            <p:spPr>
              <a:xfrm>
                <a:off x="-250399" y="2825903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Flowchart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A8DE749-8D8F-4C27-B27E-E575C0A68D34}"/>
                </a:ext>
              </a:extLst>
            </p:cNvPr>
            <p:cNvGrpSpPr/>
            <p:nvPr/>
          </p:nvGrpSpPr>
          <p:grpSpPr>
            <a:xfrm>
              <a:off x="-497331" y="3254384"/>
              <a:ext cx="1896765" cy="725331"/>
              <a:chOff x="-497331" y="3586896"/>
              <a:chExt cx="1896765" cy="725331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E9DC0D8B-5D99-46D8-9F07-D3B625CAAC35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3F9482B-767D-4CCF-8F9A-B0A5064947C1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ERD</a:t>
                </a:r>
              </a:p>
            </p:txBody>
          </p:sp>
        </p:grpSp>
      </p:grpSp>
      <p:sp>
        <p:nvSpPr>
          <p:cNvPr id="2" name="AutoShape 2">
            <a:extLst>
              <a:ext uri="{FF2B5EF4-FFF2-40B4-BE49-F238E27FC236}">
                <a16:creationId xmlns:a16="http://schemas.microsoft.com/office/drawing/2014/main" id="{C10E2D31-2A4C-2BC6-A902-827DCF97FC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6112F6-9FBE-BAA3-827E-663B0624D0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25" y="1284984"/>
            <a:ext cx="7044807" cy="4642194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427EDB84-0469-6012-0519-BC561C23C98F}"/>
              </a:ext>
            </a:extLst>
          </p:cNvPr>
          <p:cNvSpPr txBox="1"/>
          <p:nvPr/>
        </p:nvSpPr>
        <p:spPr>
          <a:xfrm>
            <a:off x="-212140" y="1375785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Flowchart</a:t>
            </a:r>
          </a:p>
        </p:txBody>
      </p:sp>
      <p:sp>
        <p:nvSpPr>
          <p:cNvPr id="122" name="Rectangle: Rounded Corners 121">
            <a:hlinkClick r:id="rId8" action="ppaction://hlinksldjump"/>
            <a:extLst>
              <a:ext uri="{FF2B5EF4-FFF2-40B4-BE49-F238E27FC236}">
                <a16:creationId xmlns:a16="http://schemas.microsoft.com/office/drawing/2014/main" id="{2537E8B9-FD0E-6228-83E6-6A1B5125500F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23" name="Rectangle: Rounded Corners 122">
            <a:hlinkClick r:id="rId4" action="ppaction://hlinksldjump"/>
            <a:extLst>
              <a:ext uri="{FF2B5EF4-FFF2-40B4-BE49-F238E27FC236}">
                <a16:creationId xmlns:a16="http://schemas.microsoft.com/office/drawing/2014/main" id="{20663A47-DFCE-7E8C-A51F-E2E3AFDBB921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24" name="Rectangle: Rounded Corners 123">
            <a:hlinkClick r:id="rId9" action="ppaction://hlinksldjump"/>
            <a:extLst>
              <a:ext uri="{FF2B5EF4-FFF2-40B4-BE49-F238E27FC236}">
                <a16:creationId xmlns:a16="http://schemas.microsoft.com/office/drawing/2014/main" id="{B30872F6-74B4-7F3C-3DE6-43FA7535A403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25" name="Rectangle: Rounded Corners 124">
            <a:hlinkClick r:id="rId10" action="ppaction://hlinksldjump"/>
            <a:extLst>
              <a:ext uri="{FF2B5EF4-FFF2-40B4-BE49-F238E27FC236}">
                <a16:creationId xmlns:a16="http://schemas.microsoft.com/office/drawing/2014/main" id="{800C918B-1FA5-9313-CA82-D73F62D8F597}"/>
              </a:ext>
            </a:extLst>
          </p:cNvPr>
          <p:cNvSpPr/>
          <p:nvPr/>
        </p:nvSpPr>
        <p:spPr>
          <a:xfrm>
            <a:off x="6709934" y="373376"/>
            <a:ext cx="1499757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Implementasi</a:t>
            </a:r>
            <a:endParaRPr lang="en-US" sz="15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6" name="Rectangle: Rounded Corners 125">
            <a:hlinkClick r:id="rId11" action="ppaction://hlinksldjump"/>
            <a:extLst>
              <a:ext uri="{FF2B5EF4-FFF2-40B4-BE49-F238E27FC236}">
                <a16:creationId xmlns:a16="http://schemas.microsoft.com/office/drawing/2014/main" id="{3425F436-640C-347A-72B6-02E945F5BBF2}"/>
              </a:ext>
            </a:extLst>
          </p:cNvPr>
          <p:cNvSpPr/>
          <p:nvPr/>
        </p:nvSpPr>
        <p:spPr>
          <a:xfrm>
            <a:off x="830970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93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678873" y="983676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DEA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: Rounded Corners 100">
            <a:hlinkClick r:id="rId3" action="ppaction://hlinksldjump"/>
            <a:extLst>
              <a:ext uri="{FF2B5EF4-FFF2-40B4-BE49-F238E27FC236}">
                <a16:creationId xmlns:a16="http://schemas.microsoft.com/office/drawing/2014/main" id="{BCC923D4-709D-4324-9556-0CBF1BE25D57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DC6F8C-CA03-4101-B17C-EC1135607256}"/>
              </a:ext>
            </a:extLst>
          </p:cNvPr>
          <p:cNvGrpSpPr/>
          <p:nvPr/>
        </p:nvGrpSpPr>
        <p:grpSpPr>
          <a:xfrm>
            <a:off x="-539242" y="1979987"/>
            <a:ext cx="1924663" cy="2431505"/>
            <a:chOff x="-525229" y="1548210"/>
            <a:chExt cx="1924663" cy="2431505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15AF496-D86F-4199-BCAF-58FEE3931BF8}"/>
                </a:ext>
              </a:extLst>
            </p:cNvPr>
            <p:cNvGrpSpPr/>
            <p:nvPr/>
          </p:nvGrpSpPr>
          <p:grpSpPr>
            <a:xfrm>
              <a:off x="-511538" y="1548210"/>
              <a:ext cx="1895588" cy="725331"/>
              <a:chOff x="-511538" y="1880722"/>
              <a:chExt cx="1895588" cy="725331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53BB6DCC-966C-42E6-8253-7CD26A2B0888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E53A08A-6B1B-40C9-9A69-E69D1F78B3BF}"/>
                  </a:ext>
                </a:extLst>
              </p:cNvPr>
              <p:cNvSpPr txBox="1"/>
              <p:nvPr/>
            </p:nvSpPr>
            <p:spPr>
              <a:xfrm>
                <a:off x="-250562" y="1939593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Use Case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7FFE0A8-8532-4C73-8056-DED92C3D3927}"/>
                </a:ext>
              </a:extLst>
            </p:cNvPr>
            <p:cNvGrpSpPr/>
            <p:nvPr/>
          </p:nvGrpSpPr>
          <p:grpSpPr>
            <a:xfrm>
              <a:off x="-525229" y="2406811"/>
              <a:ext cx="1909442" cy="725331"/>
              <a:chOff x="-525229" y="2739323"/>
              <a:chExt cx="1909442" cy="725331"/>
            </a:xfrm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A98C02DD-09B8-4F94-8AE0-5762E7A81CBD}"/>
                  </a:ext>
                </a:extLst>
              </p:cNvPr>
              <p:cNvSpPr/>
              <p:nvPr/>
            </p:nvSpPr>
            <p:spPr>
              <a:xfrm>
                <a:off x="-525229" y="2739323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D6534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EB321B0-1F66-4175-B669-CEB6B13E5036}"/>
                  </a:ext>
                </a:extLst>
              </p:cNvPr>
              <p:cNvSpPr txBox="1"/>
              <p:nvPr/>
            </p:nvSpPr>
            <p:spPr>
              <a:xfrm>
                <a:off x="-250399" y="2825903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Flowchart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76CD32E-2425-4049-B811-3BF41F842026}"/>
                </a:ext>
              </a:extLst>
            </p:cNvPr>
            <p:cNvGrpSpPr/>
            <p:nvPr/>
          </p:nvGrpSpPr>
          <p:grpSpPr>
            <a:xfrm>
              <a:off x="-497331" y="3254384"/>
              <a:ext cx="1896765" cy="725331"/>
              <a:chOff x="-497331" y="3586896"/>
              <a:chExt cx="1896765" cy="725331"/>
            </a:xfrm>
          </p:grpSpPr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5FC719C4-38BA-42A4-AD42-50DD3F4B4862}"/>
                  </a:ext>
                </a:extLst>
              </p:cNvPr>
              <p:cNvSpPr/>
              <p:nvPr/>
            </p:nvSpPr>
            <p:spPr>
              <a:xfrm>
                <a:off x="-497331" y="3586896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5B3A11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76B9D0A-EC0C-41A2-B746-04D2D9D42601}"/>
                  </a:ext>
                </a:extLst>
              </p:cNvPr>
              <p:cNvSpPr txBox="1"/>
              <p:nvPr/>
            </p:nvSpPr>
            <p:spPr>
              <a:xfrm>
                <a:off x="-235178" y="3646050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ERD</a:t>
                </a:r>
              </a:p>
            </p:txBody>
          </p:sp>
        </p:grp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C8D869-E52E-D96F-E6BA-125CB267A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807" y="1516195"/>
            <a:ext cx="5072617" cy="450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351714A-3D8F-8F5A-5FED-372D4A614250}"/>
              </a:ext>
            </a:extLst>
          </p:cNvPr>
          <p:cNvSpPr txBox="1"/>
          <p:nvPr/>
        </p:nvSpPr>
        <p:spPr>
          <a:xfrm>
            <a:off x="-212140" y="1375785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B3A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ERD</a:t>
            </a:r>
          </a:p>
        </p:txBody>
      </p:sp>
      <p:sp>
        <p:nvSpPr>
          <p:cNvPr id="86" name="Rectangle: Rounded Corners 85">
            <a:hlinkClick r:id="rId8" action="ppaction://hlinksldjump"/>
            <a:extLst>
              <a:ext uri="{FF2B5EF4-FFF2-40B4-BE49-F238E27FC236}">
                <a16:creationId xmlns:a16="http://schemas.microsoft.com/office/drawing/2014/main" id="{69C60EFD-866A-C38B-7FD3-E1F6FBD769D8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7" name="Rectangle: Rounded Corners 86">
            <a:hlinkClick r:id="rId4" action="ppaction://hlinksldjump"/>
            <a:extLst>
              <a:ext uri="{FF2B5EF4-FFF2-40B4-BE49-F238E27FC236}">
                <a16:creationId xmlns:a16="http://schemas.microsoft.com/office/drawing/2014/main" id="{9B4C262C-BC35-5DC8-1479-911959A8CD9C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8" name="Rectangle: Rounded Corners 87">
            <a:hlinkClick r:id="rId9" action="ppaction://hlinksldjump"/>
            <a:extLst>
              <a:ext uri="{FF2B5EF4-FFF2-40B4-BE49-F238E27FC236}">
                <a16:creationId xmlns:a16="http://schemas.microsoft.com/office/drawing/2014/main" id="{967188F1-F92A-7308-D111-0DFEDFE9FE43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9" name="Rectangle: Rounded Corners 88">
            <a:hlinkClick r:id="rId10" action="ppaction://hlinksldjump"/>
            <a:extLst>
              <a:ext uri="{FF2B5EF4-FFF2-40B4-BE49-F238E27FC236}">
                <a16:creationId xmlns:a16="http://schemas.microsoft.com/office/drawing/2014/main" id="{7FB68E34-3ABB-461B-BE6B-7D413F2D195F}"/>
              </a:ext>
            </a:extLst>
          </p:cNvPr>
          <p:cNvSpPr/>
          <p:nvPr/>
        </p:nvSpPr>
        <p:spPr>
          <a:xfrm>
            <a:off x="6709934" y="373376"/>
            <a:ext cx="1499757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Implementasi</a:t>
            </a:r>
            <a:endParaRPr lang="en-US" sz="15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0" name="Rectangle: Rounded Corners 89">
            <a:hlinkClick r:id="rId11" action="ppaction://hlinksldjump"/>
            <a:extLst>
              <a:ext uri="{FF2B5EF4-FFF2-40B4-BE49-F238E27FC236}">
                <a16:creationId xmlns:a16="http://schemas.microsoft.com/office/drawing/2014/main" id="{1529B3D0-7B03-7CD4-4207-497A5410BECA}"/>
              </a:ext>
            </a:extLst>
          </p:cNvPr>
          <p:cNvSpPr/>
          <p:nvPr/>
        </p:nvSpPr>
        <p:spPr>
          <a:xfrm>
            <a:off x="830970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910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789708" y="954185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B96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C3B7844-A2B5-47C0-BAB3-3540966179C6}"/>
              </a:ext>
            </a:extLst>
          </p:cNvPr>
          <p:cNvGrpSpPr/>
          <p:nvPr/>
        </p:nvGrpSpPr>
        <p:grpSpPr>
          <a:xfrm>
            <a:off x="-539242" y="2561875"/>
            <a:ext cx="1923297" cy="1583932"/>
            <a:chOff x="-525229" y="1548210"/>
            <a:chExt cx="1923297" cy="158393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158E35B-3B61-4A7E-9CA3-59263A4AE110}"/>
                </a:ext>
              </a:extLst>
            </p:cNvPr>
            <p:cNvGrpSpPr/>
            <p:nvPr/>
          </p:nvGrpSpPr>
          <p:grpSpPr>
            <a:xfrm>
              <a:off x="-511538" y="1548210"/>
              <a:ext cx="1895588" cy="725331"/>
              <a:chOff x="-511538" y="1880722"/>
              <a:chExt cx="1895588" cy="725331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1070B03-CD05-495B-AC50-13235B0EDE15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B4F51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F1DBAD9-9122-4F57-8B42-85039C8C2D9B}"/>
                  </a:ext>
                </a:extLst>
              </p:cNvPr>
              <p:cNvSpPr txBox="1"/>
              <p:nvPr/>
            </p:nvSpPr>
            <p:spPr>
              <a:xfrm>
                <a:off x="-250562" y="1939593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Bahasa </a:t>
                </a:r>
              </a:p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Program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9FE9C8-A7E8-49CB-A825-1D8E84CE984C}"/>
                </a:ext>
              </a:extLst>
            </p:cNvPr>
            <p:cNvGrpSpPr/>
            <p:nvPr/>
          </p:nvGrpSpPr>
          <p:grpSpPr>
            <a:xfrm>
              <a:off x="-525229" y="2406811"/>
              <a:ext cx="1923297" cy="725331"/>
              <a:chOff x="-525229" y="2739323"/>
              <a:chExt cx="1923297" cy="725331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32C4FBDF-9961-40C6-A3E7-DA037404A2FB}"/>
                  </a:ext>
                </a:extLst>
              </p:cNvPr>
              <p:cNvSpPr/>
              <p:nvPr/>
            </p:nvSpPr>
            <p:spPr>
              <a:xfrm>
                <a:off x="-525229" y="2739323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BD6F71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5F14BA6-B6A6-4A81-A8E1-939AB983C341}"/>
                  </a:ext>
                </a:extLst>
              </p:cNvPr>
              <p:cNvSpPr txBox="1"/>
              <p:nvPr/>
            </p:nvSpPr>
            <p:spPr>
              <a:xfrm>
                <a:off x="-236544" y="2825903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Database</a:t>
                </a:r>
              </a:p>
            </p:txBody>
          </p:sp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06BFF4E-01BA-4601-9193-E541F26C46A8}"/>
              </a:ext>
            </a:extLst>
          </p:cNvPr>
          <p:cNvSpPr txBox="1"/>
          <p:nvPr/>
        </p:nvSpPr>
        <p:spPr>
          <a:xfrm>
            <a:off x="3991851" y="1504309"/>
            <a:ext cx="411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Bahasa </a:t>
            </a:r>
            <a:r>
              <a:rPr lang="en-US" sz="2400" b="1" dirty="0" err="1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Pemprograman</a:t>
            </a:r>
            <a:endParaRPr lang="en-US" sz="2400" b="1" dirty="0">
              <a:solidFill>
                <a:srgbClr val="FEEE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7" name="Rectangle: Rounded Corners 106">
            <a:hlinkClick r:id="rId3" action="ppaction://hlinksldjump"/>
            <a:extLst>
              <a:ext uri="{FF2B5EF4-FFF2-40B4-BE49-F238E27FC236}">
                <a16:creationId xmlns:a16="http://schemas.microsoft.com/office/drawing/2014/main" id="{7EC1F250-7754-4877-A4CA-4C6523B43376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ED2A128-4125-48A8-E934-8189C6F6854A}"/>
              </a:ext>
            </a:extLst>
          </p:cNvPr>
          <p:cNvSpPr/>
          <p:nvPr/>
        </p:nvSpPr>
        <p:spPr>
          <a:xfrm>
            <a:off x="1404786" y="2237512"/>
            <a:ext cx="5486972" cy="3370441"/>
          </a:xfrm>
          <a:prstGeom prst="roundRect">
            <a:avLst>
              <a:gd name="adj" fmla="val 11861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B9696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Kami </a:t>
            </a:r>
            <a:r>
              <a:rPr lang="en-US" sz="2400" b="1" dirty="0" err="1">
                <a:solidFill>
                  <a:srgbClr val="B9696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menggunakan</a:t>
            </a:r>
            <a:r>
              <a:rPr lang="en-US" sz="2400" b="1" dirty="0">
                <a:solidFill>
                  <a:srgbClr val="B9696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Framework </a:t>
            </a:r>
            <a:r>
              <a:rPr lang="en-US" sz="2400" b="1" dirty="0" err="1">
                <a:solidFill>
                  <a:srgbClr val="B9696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Codeigniter</a:t>
            </a:r>
            <a:r>
              <a:rPr lang="en-US" sz="2400" b="1" dirty="0">
                <a:solidFill>
                  <a:srgbClr val="B9696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yang </a:t>
            </a:r>
            <a:r>
              <a:rPr lang="en-US" sz="2400" b="1" dirty="0" err="1">
                <a:solidFill>
                  <a:srgbClr val="B9696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Berbasis</a:t>
            </a:r>
            <a:r>
              <a:rPr lang="en-US" sz="2400" b="1" dirty="0">
                <a:solidFill>
                  <a:srgbClr val="B9696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Bahasa </a:t>
            </a:r>
            <a:r>
              <a:rPr lang="en-US" sz="2400" b="1" dirty="0" err="1">
                <a:solidFill>
                  <a:srgbClr val="B9696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Pemprograman</a:t>
            </a:r>
            <a:r>
              <a:rPr lang="en-US" sz="2400" b="1" dirty="0">
                <a:solidFill>
                  <a:srgbClr val="B9696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PHP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0089EC-B6F5-4E47-ECB4-CC77AFFDC0F9}"/>
              </a:ext>
            </a:extLst>
          </p:cNvPr>
          <p:cNvGrpSpPr/>
          <p:nvPr/>
        </p:nvGrpSpPr>
        <p:grpSpPr>
          <a:xfrm>
            <a:off x="5968966" y="4579466"/>
            <a:ext cx="1372856" cy="1271100"/>
            <a:chOff x="5575297" y="2403761"/>
            <a:chExt cx="1372856" cy="1271100"/>
          </a:xfrm>
        </p:grpSpPr>
        <p:sp>
          <p:nvSpPr>
            <p:cNvPr id="74" name="Google Shape;518;p40">
              <a:extLst>
                <a:ext uri="{FF2B5EF4-FFF2-40B4-BE49-F238E27FC236}">
                  <a16:creationId xmlns:a16="http://schemas.microsoft.com/office/drawing/2014/main" id="{19C3640A-AF9B-42EC-B1E4-32E3A27FB052}"/>
                </a:ext>
              </a:extLst>
            </p:cNvPr>
            <p:cNvSpPr/>
            <p:nvPr/>
          </p:nvSpPr>
          <p:spPr>
            <a:xfrm flipH="1">
              <a:off x="5575297" y="2403761"/>
              <a:ext cx="1372856" cy="1271100"/>
            </a:xfrm>
            <a:custGeom>
              <a:avLst/>
              <a:gdLst/>
              <a:ahLst/>
              <a:cxnLst/>
              <a:rect l="l" t="t" r="r" b="b"/>
              <a:pathLst>
                <a:path w="58864" h="54501" extrusionOk="0">
                  <a:moveTo>
                    <a:pt x="24647" y="5745"/>
                  </a:moveTo>
                  <a:cubicBezTo>
                    <a:pt x="25555" y="5745"/>
                    <a:pt x="26388" y="5796"/>
                    <a:pt x="27082" y="5882"/>
                  </a:cubicBezTo>
                  <a:cubicBezTo>
                    <a:pt x="28871" y="6102"/>
                    <a:pt x="30637" y="6495"/>
                    <a:pt x="32363" y="7022"/>
                  </a:cubicBezTo>
                  <a:cubicBezTo>
                    <a:pt x="32076" y="7324"/>
                    <a:pt x="31773" y="7676"/>
                    <a:pt x="31479" y="8051"/>
                  </a:cubicBezTo>
                  <a:cubicBezTo>
                    <a:pt x="28277" y="7170"/>
                    <a:pt x="24798" y="6641"/>
                    <a:pt x="21393" y="6641"/>
                  </a:cubicBezTo>
                  <a:cubicBezTo>
                    <a:pt x="20157" y="6641"/>
                    <a:pt x="18931" y="6711"/>
                    <a:pt x="17732" y="6858"/>
                  </a:cubicBezTo>
                  <a:cubicBezTo>
                    <a:pt x="19871" y="6038"/>
                    <a:pt x="22473" y="5745"/>
                    <a:pt x="24647" y="5745"/>
                  </a:cubicBezTo>
                  <a:close/>
                  <a:moveTo>
                    <a:pt x="20746" y="49583"/>
                  </a:moveTo>
                  <a:cubicBezTo>
                    <a:pt x="22382" y="50610"/>
                    <a:pt x="24292" y="51307"/>
                    <a:pt x="26280" y="51730"/>
                  </a:cubicBezTo>
                  <a:cubicBezTo>
                    <a:pt x="27003" y="52094"/>
                    <a:pt x="27799" y="52358"/>
                    <a:pt x="28608" y="52501"/>
                  </a:cubicBezTo>
                  <a:cubicBezTo>
                    <a:pt x="29152" y="52597"/>
                    <a:pt x="29733" y="52712"/>
                    <a:pt x="30316" y="52792"/>
                  </a:cubicBezTo>
                  <a:cubicBezTo>
                    <a:pt x="29873" y="52833"/>
                    <a:pt x="29431" y="52855"/>
                    <a:pt x="28992" y="52855"/>
                  </a:cubicBezTo>
                  <a:cubicBezTo>
                    <a:pt x="27199" y="52855"/>
                    <a:pt x="25446" y="52497"/>
                    <a:pt x="23835" y="51652"/>
                  </a:cubicBezTo>
                  <a:cubicBezTo>
                    <a:pt x="22781" y="51100"/>
                    <a:pt x="21750" y="50392"/>
                    <a:pt x="20746" y="49583"/>
                  </a:cubicBezTo>
                  <a:close/>
                  <a:moveTo>
                    <a:pt x="28509" y="1"/>
                  </a:moveTo>
                  <a:cubicBezTo>
                    <a:pt x="26958" y="1"/>
                    <a:pt x="25413" y="176"/>
                    <a:pt x="23901" y="565"/>
                  </a:cubicBezTo>
                  <a:cubicBezTo>
                    <a:pt x="19769" y="1628"/>
                    <a:pt x="16514" y="4293"/>
                    <a:pt x="14015" y="7609"/>
                  </a:cubicBezTo>
                  <a:cubicBezTo>
                    <a:pt x="8605" y="9177"/>
                    <a:pt x="4242" y="12773"/>
                    <a:pt x="2850" y="19378"/>
                  </a:cubicBezTo>
                  <a:cubicBezTo>
                    <a:pt x="1" y="32893"/>
                    <a:pt x="8632" y="48230"/>
                    <a:pt x="21710" y="52537"/>
                  </a:cubicBezTo>
                  <a:cubicBezTo>
                    <a:pt x="25304" y="53720"/>
                    <a:pt x="29318" y="54500"/>
                    <a:pt x="33287" y="54500"/>
                  </a:cubicBezTo>
                  <a:cubicBezTo>
                    <a:pt x="36483" y="54500"/>
                    <a:pt x="39651" y="53994"/>
                    <a:pt x="42546" y="52786"/>
                  </a:cubicBezTo>
                  <a:cubicBezTo>
                    <a:pt x="42853" y="52753"/>
                    <a:pt x="43088" y="52690"/>
                    <a:pt x="43187" y="52581"/>
                  </a:cubicBezTo>
                  <a:cubicBezTo>
                    <a:pt x="43226" y="52539"/>
                    <a:pt x="43261" y="52492"/>
                    <a:pt x="43301" y="52451"/>
                  </a:cubicBezTo>
                  <a:cubicBezTo>
                    <a:pt x="43855" y="52191"/>
                    <a:pt x="44406" y="51913"/>
                    <a:pt x="44937" y="51595"/>
                  </a:cubicBezTo>
                  <a:cubicBezTo>
                    <a:pt x="46205" y="50838"/>
                    <a:pt x="47382" y="49959"/>
                    <a:pt x="48459" y="48992"/>
                  </a:cubicBezTo>
                  <a:cubicBezTo>
                    <a:pt x="53981" y="46349"/>
                    <a:pt x="56771" y="40692"/>
                    <a:pt x="56996" y="34746"/>
                  </a:cubicBezTo>
                  <a:cubicBezTo>
                    <a:pt x="58465" y="30370"/>
                    <a:pt x="58863" y="25757"/>
                    <a:pt x="57355" y="21079"/>
                  </a:cubicBezTo>
                  <a:cubicBezTo>
                    <a:pt x="56987" y="19938"/>
                    <a:pt x="56532" y="18832"/>
                    <a:pt x="56016" y="17759"/>
                  </a:cubicBezTo>
                  <a:cubicBezTo>
                    <a:pt x="56996" y="13827"/>
                    <a:pt x="53705" y="10918"/>
                    <a:pt x="50014" y="9479"/>
                  </a:cubicBezTo>
                  <a:cubicBezTo>
                    <a:pt x="47991" y="7505"/>
                    <a:pt x="45705" y="5795"/>
                    <a:pt x="43254" y="4406"/>
                  </a:cubicBezTo>
                  <a:cubicBezTo>
                    <a:pt x="38895" y="1938"/>
                    <a:pt x="33665" y="1"/>
                    <a:pt x="28509" y="1"/>
                  </a:cubicBezTo>
                  <a:close/>
                </a:path>
              </a:pathLst>
            </a:custGeom>
            <a:solidFill>
              <a:srgbClr val="FCC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521;p40">
              <a:extLst>
                <a:ext uri="{FF2B5EF4-FFF2-40B4-BE49-F238E27FC236}">
                  <a16:creationId xmlns:a16="http://schemas.microsoft.com/office/drawing/2014/main" id="{21472AB2-93AB-46E3-8B01-11C46B9895DA}"/>
                </a:ext>
              </a:extLst>
            </p:cNvPr>
            <p:cNvGrpSpPr/>
            <p:nvPr/>
          </p:nvGrpSpPr>
          <p:grpSpPr>
            <a:xfrm>
              <a:off x="6012131" y="2769773"/>
              <a:ext cx="499469" cy="538735"/>
              <a:chOff x="5406313" y="2944218"/>
              <a:chExt cx="298101" cy="321537"/>
            </a:xfrm>
            <a:solidFill>
              <a:schemeClr val="tx1"/>
            </a:solidFill>
          </p:grpSpPr>
          <p:sp>
            <p:nvSpPr>
              <p:cNvPr id="79" name="Google Shape;522;p40">
                <a:extLst>
                  <a:ext uri="{FF2B5EF4-FFF2-40B4-BE49-F238E27FC236}">
                    <a16:creationId xmlns:a16="http://schemas.microsoft.com/office/drawing/2014/main" id="{E4FC0146-1149-4E70-93F0-58290793F4DD}"/>
                  </a:ext>
                </a:extLst>
              </p:cNvPr>
              <p:cNvSpPr/>
              <p:nvPr/>
            </p:nvSpPr>
            <p:spPr>
              <a:xfrm>
                <a:off x="5406313" y="2944218"/>
                <a:ext cx="298101" cy="321537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9508" extrusionOk="0">
                    <a:moveTo>
                      <a:pt x="7585" y="1145"/>
                    </a:moveTo>
                    <a:cubicBezTo>
                      <a:pt x="7607" y="1145"/>
                      <a:pt x="7625" y="1165"/>
                      <a:pt x="7625" y="1187"/>
                    </a:cubicBezTo>
                    <a:lnTo>
                      <a:pt x="7625" y="1469"/>
                    </a:lnTo>
                    <a:cubicBezTo>
                      <a:pt x="7625" y="1491"/>
                      <a:pt x="7607" y="1509"/>
                      <a:pt x="7585" y="1509"/>
                    </a:cubicBezTo>
                    <a:lnTo>
                      <a:pt x="7150" y="1509"/>
                    </a:lnTo>
                    <a:lnTo>
                      <a:pt x="7150" y="1145"/>
                    </a:lnTo>
                    <a:close/>
                    <a:moveTo>
                      <a:pt x="5998" y="6387"/>
                    </a:moveTo>
                    <a:cubicBezTo>
                      <a:pt x="6089" y="6387"/>
                      <a:pt x="6163" y="6461"/>
                      <a:pt x="6163" y="6552"/>
                    </a:cubicBezTo>
                    <a:lnTo>
                      <a:pt x="6163" y="6758"/>
                    </a:lnTo>
                    <a:cubicBezTo>
                      <a:pt x="6163" y="6849"/>
                      <a:pt x="6089" y="6923"/>
                      <a:pt x="5998" y="6923"/>
                    </a:cubicBezTo>
                    <a:cubicBezTo>
                      <a:pt x="5906" y="6923"/>
                      <a:pt x="5834" y="6849"/>
                      <a:pt x="5834" y="6758"/>
                    </a:cubicBezTo>
                    <a:lnTo>
                      <a:pt x="5834" y="6552"/>
                    </a:lnTo>
                    <a:cubicBezTo>
                      <a:pt x="5834" y="6461"/>
                      <a:pt x="5908" y="6387"/>
                      <a:pt x="5998" y="6387"/>
                    </a:cubicBezTo>
                    <a:close/>
                    <a:moveTo>
                      <a:pt x="5998" y="5843"/>
                    </a:moveTo>
                    <a:cubicBezTo>
                      <a:pt x="6683" y="5845"/>
                      <a:pt x="7240" y="6402"/>
                      <a:pt x="7240" y="7087"/>
                    </a:cubicBezTo>
                    <a:cubicBezTo>
                      <a:pt x="7240" y="7296"/>
                      <a:pt x="7069" y="7465"/>
                      <a:pt x="6861" y="7465"/>
                    </a:cubicBezTo>
                    <a:lnTo>
                      <a:pt x="6125" y="7465"/>
                    </a:lnTo>
                    <a:lnTo>
                      <a:pt x="6125" y="7183"/>
                    </a:lnTo>
                    <a:cubicBezTo>
                      <a:pt x="6306" y="7128"/>
                      <a:pt x="6441" y="6959"/>
                      <a:pt x="6441" y="6758"/>
                    </a:cubicBezTo>
                    <a:lnTo>
                      <a:pt x="6441" y="6552"/>
                    </a:lnTo>
                    <a:cubicBezTo>
                      <a:pt x="6441" y="6307"/>
                      <a:pt x="6242" y="6108"/>
                      <a:pt x="5997" y="6108"/>
                    </a:cubicBezTo>
                    <a:cubicBezTo>
                      <a:pt x="5752" y="6108"/>
                      <a:pt x="5553" y="6307"/>
                      <a:pt x="5553" y="6552"/>
                    </a:cubicBezTo>
                    <a:lnTo>
                      <a:pt x="5553" y="6758"/>
                    </a:lnTo>
                    <a:cubicBezTo>
                      <a:pt x="5553" y="6950"/>
                      <a:pt x="5676" y="7113"/>
                      <a:pt x="5844" y="7174"/>
                    </a:cubicBezTo>
                    <a:lnTo>
                      <a:pt x="5844" y="7465"/>
                    </a:lnTo>
                    <a:lnTo>
                      <a:pt x="5134" y="7465"/>
                    </a:lnTo>
                    <a:cubicBezTo>
                      <a:pt x="4923" y="7465"/>
                      <a:pt x="4755" y="7295"/>
                      <a:pt x="4755" y="7087"/>
                    </a:cubicBezTo>
                    <a:cubicBezTo>
                      <a:pt x="4755" y="6402"/>
                      <a:pt x="5312" y="5843"/>
                      <a:pt x="5998" y="5843"/>
                    </a:cubicBezTo>
                    <a:close/>
                    <a:moveTo>
                      <a:pt x="1177" y="278"/>
                    </a:moveTo>
                    <a:lnTo>
                      <a:pt x="1177" y="8882"/>
                    </a:lnTo>
                    <a:lnTo>
                      <a:pt x="645" y="8882"/>
                    </a:lnTo>
                    <a:cubicBezTo>
                      <a:pt x="443" y="8882"/>
                      <a:pt x="280" y="8719"/>
                      <a:pt x="280" y="8517"/>
                    </a:cubicBezTo>
                    <a:lnTo>
                      <a:pt x="280" y="645"/>
                    </a:lnTo>
                    <a:cubicBezTo>
                      <a:pt x="280" y="441"/>
                      <a:pt x="443" y="278"/>
                      <a:pt x="645" y="278"/>
                    </a:cubicBezTo>
                    <a:close/>
                    <a:moveTo>
                      <a:pt x="6503" y="281"/>
                    </a:moveTo>
                    <a:cubicBezTo>
                      <a:pt x="6705" y="281"/>
                      <a:pt x="6869" y="444"/>
                      <a:pt x="6869" y="646"/>
                    </a:cubicBezTo>
                    <a:lnTo>
                      <a:pt x="6869" y="3997"/>
                    </a:lnTo>
                    <a:cubicBezTo>
                      <a:pt x="6869" y="4073"/>
                      <a:pt x="6933" y="4137"/>
                      <a:pt x="7008" y="4137"/>
                    </a:cubicBezTo>
                    <a:cubicBezTo>
                      <a:pt x="7084" y="4137"/>
                      <a:pt x="7148" y="4073"/>
                      <a:pt x="7148" y="3997"/>
                    </a:cubicBezTo>
                    <a:lnTo>
                      <a:pt x="7148" y="1788"/>
                    </a:lnTo>
                    <a:lnTo>
                      <a:pt x="7582" y="1788"/>
                    </a:lnTo>
                    <a:cubicBezTo>
                      <a:pt x="7759" y="1788"/>
                      <a:pt x="7901" y="1644"/>
                      <a:pt x="7901" y="1469"/>
                    </a:cubicBezTo>
                    <a:lnTo>
                      <a:pt x="7901" y="1466"/>
                    </a:lnTo>
                    <a:lnTo>
                      <a:pt x="8137" y="1466"/>
                    </a:lnTo>
                    <a:cubicBezTo>
                      <a:pt x="8357" y="1466"/>
                      <a:pt x="8535" y="1644"/>
                      <a:pt x="8535" y="1864"/>
                    </a:cubicBezTo>
                    <a:lnTo>
                      <a:pt x="8535" y="4114"/>
                    </a:lnTo>
                    <a:cubicBezTo>
                      <a:pt x="8535" y="4333"/>
                      <a:pt x="8357" y="4511"/>
                      <a:pt x="8137" y="4511"/>
                    </a:cubicBezTo>
                    <a:lnTo>
                      <a:pt x="6520" y="4511"/>
                    </a:lnTo>
                    <a:cubicBezTo>
                      <a:pt x="6148" y="4511"/>
                      <a:pt x="5844" y="4814"/>
                      <a:pt x="5844" y="5187"/>
                    </a:cubicBezTo>
                    <a:lnTo>
                      <a:pt x="5844" y="5573"/>
                    </a:lnTo>
                    <a:cubicBezTo>
                      <a:pt x="5076" y="5650"/>
                      <a:pt x="4474" y="6299"/>
                      <a:pt x="4474" y="7088"/>
                    </a:cubicBezTo>
                    <a:lnTo>
                      <a:pt x="4474" y="7985"/>
                    </a:lnTo>
                    <a:cubicBezTo>
                      <a:pt x="4474" y="8319"/>
                      <a:pt x="4584" y="8630"/>
                      <a:pt x="4767" y="8882"/>
                    </a:cubicBezTo>
                    <a:lnTo>
                      <a:pt x="1453" y="8882"/>
                    </a:lnTo>
                    <a:lnTo>
                      <a:pt x="1453" y="281"/>
                    </a:lnTo>
                    <a:close/>
                    <a:moveTo>
                      <a:pt x="7239" y="7626"/>
                    </a:moveTo>
                    <a:lnTo>
                      <a:pt x="7239" y="7985"/>
                    </a:lnTo>
                    <a:lnTo>
                      <a:pt x="7240" y="7985"/>
                    </a:lnTo>
                    <a:cubicBezTo>
                      <a:pt x="7240" y="8670"/>
                      <a:pt x="6683" y="9230"/>
                      <a:pt x="5997" y="9230"/>
                    </a:cubicBezTo>
                    <a:cubicBezTo>
                      <a:pt x="5309" y="9230"/>
                      <a:pt x="4752" y="8673"/>
                      <a:pt x="4752" y="7985"/>
                    </a:cubicBezTo>
                    <a:lnTo>
                      <a:pt x="4752" y="7626"/>
                    </a:lnTo>
                    <a:cubicBezTo>
                      <a:pt x="4861" y="7702"/>
                      <a:pt x="4990" y="7746"/>
                      <a:pt x="5131" y="7746"/>
                    </a:cubicBezTo>
                    <a:lnTo>
                      <a:pt x="6860" y="7746"/>
                    </a:lnTo>
                    <a:cubicBezTo>
                      <a:pt x="7001" y="7746"/>
                      <a:pt x="7133" y="7702"/>
                      <a:pt x="7239" y="7626"/>
                    </a:cubicBezTo>
                    <a:close/>
                    <a:moveTo>
                      <a:pt x="645" y="0"/>
                    </a:moveTo>
                    <a:cubicBezTo>
                      <a:pt x="290" y="0"/>
                      <a:pt x="1" y="290"/>
                      <a:pt x="1" y="645"/>
                    </a:cubicBezTo>
                    <a:lnTo>
                      <a:pt x="1" y="8517"/>
                    </a:lnTo>
                    <a:cubicBezTo>
                      <a:pt x="1" y="8870"/>
                      <a:pt x="290" y="9160"/>
                      <a:pt x="645" y="9160"/>
                    </a:cubicBezTo>
                    <a:lnTo>
                      <a:pt x="5031" y="9160"/>
                    </a:lnTo>
                    <a:cubicBezTo>
                      <a:pt x="5294" y="9378"/>
                      <a:pt x="5630" y="9508"/>
                      <a:pt x="5997" y="9508"/>
                    </a:cubicBezTo>
                    <a:cubicBezTo>
                      <a:pt x="6836" y="9508"/>
                      <a:pt x="7519" y="8824"/>
                      <a:pt x="7519" y="7985"/>
                    </a:cubicBezTo>
                    <a:lnTo>
                      <a:pt x="7519" y="7088"/>
                    </a:lnTo>
                    <a:cubicBezTo>
                      <a:pt x="7519" y="6709"/>
                      <a:pt x="7380" y="6362"/>
                      <a:pt x="7150" y="6096"/>
                    </a:cubicBezTo>
                    <a:lnTo>
                      <a:pt x="7150" y="5303"/>
                    </a:lnTo>
                    <a:cubicBezTo>
                      <a:pt x="7150" y="5227"/>
                      <a:pt x="7086" y="5163"/>
                      <a:pt x="7010" y="5163"/>
                    </a:cubicBezTo>
                    <a:cubicBezTo>
                      <a:pt x="6934" y="5163"/>
                      <a:pt x="6870" y="5227"/>
                      <a:pt x="6870" y="5303"/>
                    </a:cubicBezTo>
                    <a:lnTo>
                      <a:pt x="6870" y="5845"/>
                    </a:lnTo>
                    <a:cubicBezTo>
                      <a:pt x="6655" y="5693"/>
                      <a:pt x="6401" y="5595"/>
                      <a:pt x="6125" y="5573"/>
                    </a:cubicBezTo>
                    <a:lnTo>
                      <a:pt x="6125" y="5190"/>
                    </a:lnTo>
                    <a:cubicBezTo>
                      <a:pt x="6125" y="4970"/>
                      <a:pt x="6303" y="4792"/>
                      <a:pt x="6521" y="4792"/>
                    </a:cubicBezTo>
                    <a:lnTo>
                      <a:pt x="8139" y="4792"/>
                    </a:lnTo>
                    <a:cubicBezTo>
                      <a:pt x="8510" y="4792"/>
                      <a:pt x="8815" y="4489"/>
                      <a:pt x="8815" y="4116"/>
                    </a:cubicBezTo>
                    <a:lnTo>
                      <a:pt x="8815" y="1864"/>
                    </a:lnTo>
                    <a:cubicBezTo>
                      <a:pt x="8813" y="1491"/>
                      <a:pt x="8510" y="1188"/>
                      <a:pt x="8139" y="1188"/>
                    </a:cubicBezTo>
                    <a:lnTo>
                      <a:pt x="7903" y="1188"/>
                    </a:lnTo>
                    <a:lnTo>
                      <a:pt x="7903" y="1187"/>
                    </a:lnTo>
                    <a:cubicBezTo>
                      <a:pt x="7903" y="1010"/>
                      <a:pt x="7760" y="868"/>
                      <a:pt x="7583" y="868"/>
                    </a:cubicBezTo>
                    <a:lnTo>
                      <a:pt x="7150" y="868"/>
                    </a:lnTo>
                    <a:lnTo>
                      <a:pt x="7150" y="645"/>
                    </a:lnTo>
                    <a:cubicBezTo>
                      <a:pt x="7150" y="290"/>
                      <a:pt x="6860" y="0"/>
                      <a:pt x="6505" y="0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" name="Google Shape;523;p40">
                <a:extLst>
                  <a:ext uri="{FF2B5EF4-FFF2-40B4-BE49-F238E27FC236}">
                    <a16:creationId xmlns:a16="http://schemas.microsoft.com/office/drawing/2014/main" id="{010BAD7F-8BCA-4A85-A39B-AF7E59654C58}"/>
                  </a:ext>
                </a:extLst>
              </p:cNvPr>
              <p:cNvSpPr/>
              <p:nvPr/>
            </p:nvSpPr>
            <p:spPr>
              <a:xfrm>
                <a:off x="5499683" y="3013374"/>
                <a:ext cx="94790" cy="9469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80" extrusionOk="0">
                    <a:moveTo>
                      <a:pt x="141" y="0"/>
                    </a:moveTo>
                    <a:cubicBezTo>
                      <a:pt x="65" y="0"/>
                      <a:pt x="1" y="64"/>
                      <a:pt x="1" y="140"/>
                    </a:cubicBezTo>
                    <a:cubicBezTo>
                      <a:pt x="1" y="216"/>
                      <a:pt x="63" y="280"/>
                      <a:pt x="141" y="280"/>
                    </a:cubicBezTo>
                    <a:lnTo>
                      <a:pt x="2664" y="280"/>
                    </a:lnTo>
                    <a:cubicBezTo>
                      <a:pt x="2740" y="280"/>
                      <a:pt x="2802" y="216"/>
                      <a:pt x="2802" y="140"/>
                    </a:cubicBezTo>
                    <a:cubicBezTo>
                      <a:pt x="2802" y="64"/>
                      <a:pt x="2740" y="0"/>
                      <a:pt x="2664" y="0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24;p40">
                <a:extLst>
                  <a:ext uri="{FF2B5EF4-FFF2-40B4-BE49-F238E27FC236}">
                    <a16:creationId xmlns:a16="http://schemas.microsoft.com/office/drawing/2014/main" id="{39DFF928-FE32-41A9-B4EA-69536D2F85A3}"/>
                  </a:ext>
                </a:extLst>
              </p:cNvPr>
              <p:cNvSpPr/>
              <p:nvPr/>
            </p:nvSpPr>
            <p:spPr>
              <a:xfrm>
                <a:off x="5499683" y="3033969"/>
                <a:ext cx="94790" cy="9469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80" extrusionOk="0">
                    <a:moveTo>
                      <a:pt x="141" y="0"/>
                    </a:moveTo>
                    <a:cubicBezTo>
                      <a:pt x="65" y="0"/>
                      <a:pt x="1" y="64"/>
                      <a:pt x="1" y="140"/>
                    </a:cubicBezTo>
                    <a:cubicBezTo>
                      <a:pt x="1" y="216"/>
                      <a:pt x="63" y="280"/>
                      <a:pt x="141" y="280"/>
                    </a:cubicBezTo>
                    <a:lnTo>
                      <a:pt x="2664" y="280"/>
                    </a:lnTo>
                    <a:cubicBezTo>
                      <a:pt x="2740" y="280"/>
                      <a:pt x="2802" y="216"/>
                      <a:pt x="2802" y="140"/>
                    </a:cubicBezTo>
                    <a:cubicBezTo>
                      <a:pt x="2802" y="64"/>
                      <a:pt x="2740" y="0"/>
                      <a:pt x="2664" y="0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25;p40">
                <a:extLst>
                  <a:ext uri="{FF2B5EF4-FFF2-40B4-BE49-F238E27FC236}">
                    <a16:creationId xmlns:a16="http://schemas.microsoft.com/office/drawing/2014/main" id="{3C1EEABA-8CF2-4826-9BE8-C359B5401C40}"/>
                  </a:ext>
                </a:extLst>
              </p:cNvPr>
              <p:cNvSpPr/>
              <p:nvPr/>
            </p:nvSpPr>
            <p:spPr>
              <a:xfrm>
                <a:off x="5474523" y="2990683"/>
                <a:ext cx="145145" cy="76867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2273" extrusionOk="0">
                    <a:moveTo>
                      <a:pt x="366" y="0"/>
                    </a:moveTo>
                    <a:cubicBezTo>
                      <a:pt x="164" y="0"/>
                      <a:pt x="1" y="165"/>
                      <a:pt x="1" y="365"/>
                    </a:cubicBezTo>
                    <a:lnTo>
                      <a:pt x="1" y="811"/>
                    </a:lnTo>
                    <a:cubicBezTo>
                      <a:pt x="1" y="887"/>
                      <a:pt x="63" y="951"/>
                      <a:pt x="140" y="951"/>
                    </a:cubicBezTo>
                    <a:cubicBezTo>
                      <a:pt x="216" y="951"/>
                      <a:pt x="279" y="887"/>
                      <a:pt x="279" y="811"/>
                    </a:cubicBezTo>
                    <a:lnTo>
                      <a:pt x="279" y="365"/>
                    </a:lnTo>
                    <a:cubicBezTo>
                      <a:pt x="279" y="318"/>
                      <a:pt x="319" y="278"/>
                      <a:pt x="366" y="278"/>
                    </a:cubicBezTo>
                    <a:lnTo>
                      <a:pt x="3923" y="278"/>
                    </a:lnTo>
                    <a:cubicBezTo>
                      <a:pt x="3973" y="278"/>
                      <a:pt x="4011" y="318"/>
                      <a:pt x="4011" y="365"/>
                    </a:cubicBezTo>
                    <a:lnTo>
                      <a:pt x="4011" y="1907"/>
                    </a:lnTo>
                    <a:cubicBezTo>
                      <a:pt x="4011" y="1955"/>
                      <a:pt x="3973" y="1993"/>
                      <a:pt x="3923" y="1993"/>
                    </a:cubicBezTo>
                    <a:lnTo>
                      <a:pt x="366" y="1993"/>
                    </a:lnTo>
                    <a:cubicBezTo>
                      <a:pt x="319" y="1993"/>
                      <a:pt x="279" y="1955"/>
                      <a:pt x="279" y="1907"/>
                    </a:cubicBezTo>
                    <a:lnTo>
                      <a:pt x="279" y="1462"/>
                    </a:lnTo>
                    <a:cubicBezTo>
                      <a:pt x="279" y="1384"/>
                      <a:pt x="216" y="1322"/>
                      <a:pt x="140" y="1322"/>
                    </a:cubicBezTo>
                    <a:cubicBezTo>
                      <a:pt x="63" y="1322"/>
                      <a:pt x="1" y="1384"/>
                      <a:pt x="1" y="1462"/>
                    </a:cubicBezTo>
                    <a:lnTo>
                      <a:pt x="1" y="1907"/>
                    </a:lnTo>
                    <a:cubicBezTo>
                      <a:pt x="1" y="2109"/>
                      <a:pt x="166" y="2273"/>
                      <a:pt x="366" y="2273"/>
                    </a:cubicBezTo>
                    <a:lnTo>
                      <a:pt x="3923" y="2273"/>
                    </a:lnTo>
                    <a:cubicBezTo>
                      <a:pt x="4127" y="2273"/>
                      <a:pt x="4290" y="2108"/>
                      <a:pt x="4290" y="1907"/>
                    </a:cubicBezTo>
                    <a:lnTo>
                      <a:pt x="4290" y="365"/>
                    </a:lnTo>
                    <a:cubicBezTo>
                      <a:pt x="4292" y="163"/>
                      <a:pt x="4127" y="0"/>
                      <a:pt x="3923" y="0"/>
                    </a:cubicBez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122" name="Picture 2" descr="Code Igniter Logo transparent PNG - StickPNG">
            <a:extLst>
              <a:ext uri="{FF2B5EF4-FFF2-40B4-BE49-F238E27FC236}">
                <a16:creationId xmlns:a16="http://schemas.microsoft.com/office/drawing/2014/main" id="{B455CD9F-5AC5-312E-9EE8-16F4EF297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84" y="2416110"/>
            <a:ext cx="1514416" cy="179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ogo PHP | Updateilmu.com">
            <a:extLst>
              <a:ext uri="{FF2B5EF4-FFF2-40B4-BE49-F238E27FC236}">
                <a16:creationId xmlns:a16="http://schemas.microsoft.com/office/drawing/2014/main" id="{B8D9461B-4EAA-71A4-6EEE-F86091741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307" y="2548668"/>
            <a:ext cx="2616773" cy="202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: Rounded Corners 114">
            <a:hlinkClick r:id="rId6" action="ppaction://hlinksldjump"/>
            <a:extLst>
              <a:ext uri="{FF2B5EF4-FFF2-40B4-BE49-F238E27FC236}">
                <a16:creationId xmlns:a16="http://schemas.microsoft.com/office/drawing/2014/main" id="{2D84BD49-2AEC-2EF7-873E-EF489EAF41FB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6" name="Rectangle: Rounded Corners 115">
            <a:hlinkClick r:id="rId7" action="ppaction://hlinksldjump"/>
            <a:extLst>
              <a:ext uri="{FF2B5EF4-FFF2-40B4-BE49-F238E27FC236}">
                <a16:creationId xmlns:a16="http://schemas.microsoft.com/office/drawing/2014/main" id="{E2955372-71DC-499A-51CA-4042B896AD9B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7" name="Rectangle: Rounded Corners 116">
            <a:hlinkClick r:id="rId8" action="ppaction://hlinksldjump"/>
            <a:extLst>
              <a:ext uri="{FF2B5EF4-FFF2-40B4-BE49-F238E27FC236}">
                <a16:creationId xmlns:a16="http://schemas.microsoft.com/office/drawing/2014/main" id="{F2F9A680-24A3-60BB-B3DC-E32F7C9C7F9C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8" name="Rectangle: Rounded Corners 117">
            <a:hlinkClick r:id="rId9" action="ppaction://hlinksldjump"/>
            <a:extLst>
              <a:ext uri="{FF2B5EF4-FFF2-40B4-BE49-F238E27FC236}">
                <a16:creationId xmlns:a16="http://schemas.microsoft.com/office/drawing/2014/main" id="{528E0C49-E3B3-9EA9-31C6-4DB545A77AF5}"/>
              </a:ext>
            </a:extLst>
          </p:cNvPr>
          <p:cNvSpPr/>
          <p:nvPr/>
        </p:nvSpPr>
        <p:spPr>
          <a:xfrm>
            <a:off x="6709934" y="373376"/>
            <a:ext cx="1499757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Implementasi</a:t>
            </a:r>
            <a:endParaRPr lang="en-US" sz="15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9" name="Rectangle: Rounded Corners 118">
            <a:hlinkClick r:id="rId10" action="ppaction://hlinksldjump"/>
            <a:extLst>
              <a:ext uri="{FF2B5EF4-FFF2-40B4-BE49-F238E27FC236}">
                <a16:creationId xmlns:a16="http://schemas.microsoft.com/office/drawing/2014/main" id="{EF47FBAA-40D0-D434-9BDD-5DDF49B8E931}"/>
              </a:ext>
            </a:extLst>
          </p:cNvPr>
          <p:cNvSpPr/>
          <p:nvPr/>
        </p:nvSpPr>
        <p:spPr>
          <a:xfrm>
            <a:off x="830970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808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0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6B641CB-E215-4FE1-AD02-F02E9C8F1FCD}"/>
              </a:ext>
            </a:extLst>
          </p:cNvPr>
          <p:cNvGrpSpPr/>
          <p:nvPr/>
        </p:nvGrpSpPr>
        <p:grpSpPr>
          <a:xfrm>
            <a:off x="-1733" y="0"/>
            <a:ext cx="12192000" cy="6858000"/>
            <a:chOff x="0" y="0"/>
            <a:chExt cx="12192000" cy="685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1D636-4F8F-4FA6-8C94-7D7E0B2D5C3A}"/>
                </a:ext>
              </a:extLst>
            </p:cNvPr>
            <p:cNvCxnSpPr>
              <a:cxnSpLocks/>
            </p:cNvCxnSpPr>
            <p:nvPr/>
          </p:nvCxnSpPr>
          <p:spPr>
            <a:xfrm>
              <a:off x="554182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016E3C-F195-4005-A36A-82BCC6923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0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F38C61-6111-46E5-A1C6-05D6593B3018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F1A899-A25B-4EC8-9A96-BE76521887C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4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4C86F7-DFEC-4944-9877-67CE04E99CE7}"/>
                </a:ext>
              </a:extLst>
            </p:cNvPr>
            <p:cNvCxnSpPr>
              <a:cxnSpLocks/>
            </p:cNvCxnSpPr>
            <p:nvPr/>
          </p:nvCxnSpPr>
          <p:spPr>
            <a:xfrm>
              <a:off x="263236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87FE8F-DBBE-4913-ACDA-D335FBB3A3DE}"/>
                </a:ext>
              </a:extLst>
            </p:cNvPr>
            <p:cNvCxnSpPr>
              <a:cxnSpLocks/>
            </p:cNvCxnSpPr>
            <p:nvPr/>
          </p:nvCxnSpPr>
          <p:spPr>
            <a:xfrm>
              <a:off x="314498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7395C4-EBD1-4892-9254-3A15FB7306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59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383B6-D237-408E-856F-6E926ACE5A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21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4D68CB-207C-4AB3-90D6-3DDCFA03D702}"/>
                </a:ext>
              </a:extLst>
            </p:cNvPr>
            <p:cNvCxnSpPr>
              <a:cxnSpLocks/>
            </p:cNvCxnSpPr>
            <p:nvPr/>
          </p:nvCxnSpPr>
          <p:spPr>
            <a:xfrm>
              <a:off x="468283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6F703A-FA6A-447F-BFCA-77032BA1B45C}"/>
                </a:ext>
              </a:extLst>
            </p:cNvPr>
            <p:cNvCxnSpPr>
              <a:cxnSpLocks/>
            </p:cNvCxnSpPr>
            <p:nvPr/>
          </p:nvCxnSpPr>
          <p:spPr>
            <a:xfrm>
              <a:off x="519545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B006F-50D5-446B-AA40-17B01D631C4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CF96A-6AF7-4373-A998-EC1AF0E4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8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7104B-F93D-4A38-9070-FD1A4E6C0AD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30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C05B2-4705-474D-8A77-D12B499B79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592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8C6CAD-F9DC-48F0-A74A-AB9E08048D5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54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F4DCA1-06F8-480D-BAFA-61A906F880E7}"/>
                </a:ext>
              </a:extLst>
            </p:cNvPr>
            <p:cNvCxnSpPr>
              <a:cxnSpLocks/>
            </p:cNvCxnSpPr>
            <p:nvPr/>
          </p:nvCxnSpPr>
          <p:spPr>
            <a:xfrm>
              <a:off x="827116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82FE8C-A771-46DB-836D-5F14AA6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878377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E07782-4D7A-4B6C-92DE-326FFF427AAF}"/>
                </a:ext>
              </a:extLst>
            </p:cNvPr>
            <p:cNvCxnSpPr>
              <a:cxnSpLocks/>
            </p:cNvCxnSpPr>
            <p:nvPr/>
          </p:nvCxnSpPr>
          <p:spPr>
            <a:xfrm>
              <a:off x="929639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CCE99C-8B5E-4EF7-98D8-6949875E58D5}"/>
                </a:ext>
              </a:extLst>
            </p:cNvPr>
            <p:cNvCxnSpPr>
              <a:cxnSpLocks/>
            </p:cNvCxnSpPr>
            <p:nvPr/>
          </p:nvCxnSpPr>
          <p:spPr>
            <a:xfrm>
              <a:off x="9809015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D144B0-9852-4203-990D-5E32E878D6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633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A43CB8-7843-409E-8C25-987DD2ADE3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4251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CFC0CD-3C4B-4AE4-9BDE-B8CF4A7DF467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869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069B63-370D-4176-BAA8-29B592F9C36A}"/>
                </a:ext>
              </a:extLst>
            </p:cNvPr>
            <p:cNvCxnSpPr>
              <a:cxnSpLocks/>
            </p:cNvCxnSpPr>
            <p:nvPr/>
          </p:nvCxnSpPr>
          <p:spPr>
            <a:xfrm>
              <a:off x="11859487" y="0"/>
              <a:ext cx="0" cy="685800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33A51C-0F07-49AE-A343-7FDC487CB855}"/>
                </a:ext>
              </a:extLst>
            </p:cNvPr>
            <p:cNvCxnSpPr/>
            <p:nvPr/>
          </p:nvCxnSpPr>
          <p:spPr>
            <a:xfrm>
              <a:off x="0" y="46412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E676D2-03B6-4976-9FE8-313CE5C4241D}"/>
                </a:ext>
              </a:extLst>
            </p:cNvPr>
            <p:cNvCxnSpPr/>
            <p:nvPr/>
          </p:nvCxnSpPr>
          <p:spPr>
            <a:xfrm>
              <a:off x="0" y="94903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59F2D4-1B3F-422E-B1A8-E4BF7C32BF72}"/>
                </a:ext>
              </a:extLst>
            </p:cNvPr>
            <p:cNvCxnSpPr/>
            <p:nvPr/>
          </p:nvCxnSpPr>
          <p:spPr>
            <a:xfrm>
              <a:off x="0" y="143394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163EBC-BFC0-47B0-A97D-AB3D48A05EB5}"/>
                </a:ext>
              </a:extLst>
            </p:cNvPr>
            <p:cNvCxnSpPr/>
            <p:nvPr/>
          </p:nvCxnSpPr>
          <p:spPr>
            <a:xfrm>
              <a:off x="0" y="191885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860506-6B86-4D91-8913-11F901DC943E}"/>
                </a:ext>
              </a:extLst>
            </p:cNvPr>
            <p:cNvCxnSpPr/>
            <p:nvPr/>
          </p:nvCxnSpPr>
          <p:spPr>
            <a:xfrm>
              <a:off x="0" y="2403761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993093-88F4-434E-A51D-EFA1554D8C6D}"/>
                </a:ext>
              </a:extLst>
            </p:cNvPr>
            <p:cNvCxnSpPr/>
            <p:nvPr/>
          </p:nvCxnSpPr>
          <p:spPr>
            <a:xfrm>
              <a:off x="0" y="2888670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A95111-86BA-44BF-9063-41CD7830CED0}"/>
                </a:ext>
              </a:extLst>
            </p:cNvPr>
            <p:cNvCxnSpPr/>
            <p:nvPr/>
          </p:nvCxnSpPr>
          <p:spPr>
            <a:xfrm>
              <a:off x="0" y="3373579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EA7FA3-F65B-4C4E-93C4-ACA17F03525E}"/>
                </a:ext>
              </a:extLst>
            </p:cNvPr>
            <p:cNvCxnSpPr/>
            <p:nvPr/>
          </p:nvCxnSpPr>
          <p:spPr>
            <a:xfrm>
              <a:off x="0" y="3858488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91ABD4-DDEA-4829-B38D-70D1232F077C}"/>
                </a:ext>
              </a:extLst>
            </p:cNvPr>
            <p:cNvCxnSpPr/>
            <p:nvPr/>
          </p:nvCxnSpPr>
          <p:spPr>
            <a:xfrm>
              <a:off x="0" y="4343397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5FBA1-2D0E-4332-81AE-E53CC367621C}"/>
                </a:ext>
              </a:extLst>
            </p:cNvPr>
            <p:cNvCxnSpPr/>
            <p:nvPr/>
          </p:nvCxnSpPr>
          <p:spPr>
            <a:xfrm>
              <a:off x="0" y="4828306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E223EB9-8101-420B-811E-B33D0885B427}"/>
                </a:ext>
              </a:extLst>
            </p:cNvPr>
            <p:cNvCxnSpPr/>
            <p:nvPr/>
          </p:nvCxnSpPr>
          <p:spPr>
            <a:xfrm>
              <a:off x="0" y="5313215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A5238D-9602-44CD-B0F2-79D823FA469C}"/>
                </a:ext>
              </a:extLst>
            </p:cNvPr>
            <p:cNvCxnSpPr/>
            <p:nvPr/>
          </p:nvCxnSpPr>
          <p:spPr>
            <a:xfrm>
              <a:off x="0" y="5798124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519D68-7F2E-4DE3-B8FE-5B52A6028C5A}"/>
                </a:ext>
              </a:extLst>
            </p:cNvPr>
            <p:cNvCxnSpPr/>
            <p:nvPr/>
          </p:nvCxnSpPr>
          <p:spPr>
            <a:xfrm>
              <a:off x="0" y="6283033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311898-1A66-4355-8D4E-8B051D38DEAC}"/>
                </a:ext>
              </a:extLst>
            </p:cNvPr>
            <p:cNvCxnSpPr/>
            <p:nvPr/>
          </p:nvCxnSpPr>
          <p:spPr>
            <a:xfrm>
              <a:off x="0" y="6767942"/>
              <a:ext cx="12192000" cy="0"/>
            </a:xfrm>
            <a:prstGeom prst="line">
              <a:avLst/>
            </a:prstGeom>
            <a:ln w="9525">
              <a:solidFill>
                <a:srgbClr val="EBCD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76279-7676-4613-AC9A-73901E9B5ACA}"/>
              </a:ext>
            </a:extLst>
          </p:cNvPr>
          <p:cNvSpPr/>
          <p:nvPr/>
        </p:nvSpPr>
        <p:spPr>
          <a:xfrm>
            <a:off x="-1733" y="5798124"/>
            <a:ext cx="12192000" cy="1072332"/>
          </a:xfrm>
          <a:prstGeom prst="rect">
            <a:avLst/>
          </a:prstGeom>
          <a:solidFill>
            <a:srgbClr val="536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B9C5C8-0ADE-4A50-A041-B240DA8EC2A9}"/>
              </a:ext>
            </a:extLst>
          </p:cNvPr>
          <p:cNvSpPr/>
          <p:nvPr/>
        </p:nvSpPr>
        <p:spPr>
          <a:xfrm>
            <a:off x="716642" y="992362"/>
            <a:ext cx="10872357" cy="5237019"/>
          </a:xfrm>
          <a:prstGeom prst="roundRect">
            <a:avLst>
              <a:gd name="adj" fmla="val 4982"/>
            </a:avLst>
          </a:prstGeom>
          <a:solidFill>
            <a:srgbClr val="B96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80F7E-9481-4E1A-BCCB-A5EE40B15548}"/>
              </a:ext>
            </a:extLst>
          </p:cNvPr>
          <p:cNvGrpSpPr/>
          <p:nvPr/>
        </p:nvGrpSpPr>
        <p:grpSpPr>
          <a:xfrm rot="16200000">
            <a:off x="11610108" y="1260767"/>
            <a:ext cx="2341418" cy="415637"/>
            <a:chOff x="7301345" y="900545"/>
            <a:chExt cx="2341418" cy="41563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F16AE69-326B-4E57-9E17-59F0A7C5E0C8}"/>
                </a:ext>
              </a:extLst>
            </p:cNvPr>
            <p:cNvSpPr/>
            <p:nvPr/>
          </p:nvSpPr>
          <p:spPr>
            <a:xfrm>
              <a:off x="7301345" y="900545"/>
              <a:ext cx="401782" cy="415637"/>
            </a:xfrm>
            <a:prstGeom prst="flowChartConnector">
              <a:avLst/>
            </a:prstGeom>
            <a:solidFill>
              <a:srgbClr val="648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51EA38E-4C5C-4FCB-8941-23F80C4E7B4D}"/>
                </a:ext>
              </a:extLst>
            </p:cNvPr>
            <p:cNvSpPr/>
            <p:nvPr/>
          </p:nvSpPr>
          <p:spPr>
            <a:xfrm>
              <a:off x="7786254" y="900545"/>
              <a:ext cx="401782" cy="415637"/>
            </a:xfrm>
            <a:prstGeom prst="flowChartConnector">
              <a:avLst/>
            </a:prstGeom>
            <a:solidFill>
              <a:srgbClr val="B969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2819ECF-22B9-4E88-9F92-B070CA10B694}"/>
                </a:ext>
              </a:extLst>
            </p:cNvPr>
            <p:cNvSpPr/>
            <p:nvPr/>
          </p:nvSpPr>
          <p:spPr>
            <a:xfrm>
              <a:off x="8271163" y="900545"/>
              <a:ext cx="401782" cy="415637"/>
            </a:xfrm>
            <a:prstGeom prst="flowChartConnector">
              <a:avLst/>
            </a:prstGeom>
            <a:solidFill>
              <a:srgbClr val="DEA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067805E-4406-440F-BD3D-4446E68541D9}"/>
                </a:ext>
              </a:extLst>
            </p:cNvPr>
            <p:cNvSpPr/>
            <p:nvPr/>
          </p:nvSpPr>
          <p:spPr>
            <a:xfrm>
              <a:off x="8756072" y="900545"/>
              <a:ext cx="401782" cy="415637"/>
            </a:xfrm>
            <a:prstGeom prst="flowChartConnector">
              <a:avLst/>
            </a:prstGeom>
            <a:solidFill>
              <a:srgbClr val="AD6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835BFE2-12F4-4453-A3B6-5DC8D6032333}"/>
                </a:ext>
              </a:extLst>
            </p:cNvPr>
            <p:cNvSpPr/>
            <p:nvPr/>
          </p:nvSpPr>
          <p:spPr>
            <a:xfrm>
              <a:off x="9240981" y="900545"/>
              <a:ext cx="401782" cy="415637"/>
            </a:xfrm>
            <a:prstGeom prst="flowChartConnector">
              <a:avLst/>
            </a:prstGeom>
            <a:solidFill>
              <a:srgbClr val="F9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DCD828-C1FE-4CFF-AA58-D9B4FF2675DD}"/>
              </a:ext>
            </a:extLst>
          </p:cNvPr>
          <p:cNvSpPr/>
          <p:nvPr/>
        </p:nvSpPr>
        <p:spPr>
          <a:xfrm>
            <a:off x="841663" y="1136076"/>
            <a:ext cx="10560629" cy="4932215"/>
          </a:xfrm>
          <a:prstGeom prst="roundRect">
            <a:avLst>
              <a:gd name="adj" fmla="val 4982"/>
            </a:avLst>
          </a:prstGeom>
          <a:noFill/>
          <a:ln w="76200">
            <a:solidFill>
              <a:srgbClr val="EBC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178D9-2EA7-41B1-B351-CE7AD57D463D}"/>
              </a:ext>
            </a:extLst>
          </p:cNvPr>
          <p:cNvGrpSpPr/>
          <p:nvPr/>
        </p:nvGrpSpPr>
        <p:grpSpPr>
          <a:xfrm>
            <a:off x="10065325" y="0"/>
            <a:ext cx="1170710" cy="1343891"/>
            <a:chOff x="10259291" y="0"/>
            <a:chExt cx="1170710" cy="1343891"/>
          </a:xfrm>
          <a:solidFill>
            <a:srgbClr val="648282"/>
          </a:solidFill>
        </p:grpSpPr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693DA358-C82F-4174-8AA2-F4F780D0DB10}"/>
                </a:ext>
              </a:extLst>
            </p:cNvPr>
            <p:cNvSpPr/>
            <p:nvPr/>
          </p:nvSpPr>
          <p:spPr>
            <a:xfrm rot="5400000" flipV="1">
              <a:off x="10172700" y="86591"/>
              <a:ext cx="1343891" cy="1170710"/>
            </a:xfrm>
            <a:prstGeom prst="flowChartDelay">
              <a:avLst/>
            </a:prstGeom>
            <a:solidFill>
              <a:srgbClr val="536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2FBC004A-2CC1-4B45-988E-8967895E377B}"/>
                </a:ext>
              </a:extLst>
            </p:cNvPr>
            <p:cNvSpPr/>
            <p:nvPr/>
          </p:nvSpPr>
          <p:spPr>
            <a:xfrm>
              <a:off x="10380517" y="193963"/>
              <a:ext cx="928255" cy="976746"/>
            </a:xfrm>
            <a:prstGeom prst="flowChartConnector">
              <a:avLst/>
            </a:prstGeom>
            <a:solidFill>
              <a:srgbClr val="F0D9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C3B7844-A2B5-47C0-BAB3-3540966179C6}"/>
              </a:ext>
            </a:extLst>
          </p:cNvPr>
          <p:cNvGrpSpPr/>
          <p:nvPr/>
        </p:nvGrpSpPr>
        <p:grpSpPr>
          <a:xfrm>
            <a:off x="-539242" y="2561875"/>
            <a:ext cx="1923297" cy="1583932"/>
            <a:chOff x="-525229" y="1548210"/>
            <a:chExt cx="1923297" cy="158393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158E35B-3B61-4A7E-9CA3-59263A4AE110}"/>
                </a:ext>
              </a:extLst>
            </p:cNvPr>
            <p:cNvGrpSpPr/>
            <p:nvPr/>
          </p:nvGrpSpPr>
          <p:grpSpPr>
            <a:xfrm>
              <a:off x="-511538" y="1548210"/>
              <a:ext cx="1895588" cy="725331"/>
              <a:chOff x="-511538" y="1880722"/>
              <a:chExt cx="1895588" cy="725331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1070B03-CD05-495B-AC50-13235B0EDE15}"/>
                  </a:ext>
                </a:extLst>
              </p:cNvPr>
              <p:cNvSpPr/>
              <p:nvPr/>
            </p:nvSpPr>
            <p:spPr>
              <a:xfrm>
                <a:off x="-511538" y="1880722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BD6F71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9F1DBAD9-9122-4F57-8B42-85039C8C2D9B}"/>
                  </a:ext>
                </a:extLst>
              </p:cNvPr>
              <p:cNvSpPr txBox="1"/>
              <p:nvPr/>
            </p:nvSpPr>
            <p:spPr>
              <a:xfrm>
                <a:off x="-250562" y="1939593"/>
                <a:ext cx="1634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Bahasa</a:t>
                </a:r>
              </a:p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Program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9FE9C8-A7E8-49CB-A825-1D8E84CE984C}"/>
                </a:ext>
              </a:extLst>
            </p:cNvPr>
            <p:cNvGrpSpPr/>
            <p:nvPr/>
          </p:nvGrpSpPr>
          <p:grpSpPr>
            <a:xfrm>
              <a:off x="-525229" y="2406811"/>
              <a:ext cx="1923297" cy="725331"/>
              <a:chOff x="-525229" y="2739323"/>
              <a:chExt cx="1923297" cy="725331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32C4FBDF-9961-40C6-A3E7-DA037404A2FB}"/>
                  </a:ext>
                </a:extLst>
              </p:cNvPr>
              <p:cNvSpPr/>
              <p:nvPr/>
            </p:nvSpPr>
            <p:spPr>
              <a:xfrm>
                <a:off x="-525229" y="2739323"/>
                <a:ext cx="1771219" cy="725331"/>
              </a:xfrm>
              <a:prstGeom prst="roundRect">
                <a:avLst>
                  <a:gd name="adj" fmla="val 33334"/>
                </a:avLst>
              </a:prstGeom>
              <a:solidFill>
                <a:srgbClr val="AB4F51"/>
              </a:solidFill>
              <a:ln w="76200">
                <a:solidFill>
                  <a:srgbClr val="EBCD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5F14BA6-B6A6-4A81-A8E1-939AB983C341}"/>
                  </a:ext>
                </a:extLst>
              </p:cNvPr>
              <p:cNvSpPr txBox="1"/>
              <p:nvPr/>
            </p:nvSpPr>
            <p:spPr>
              <a:xfrm>
                <a:off x="-236544" y="2825903"/>
                <a:ext cx="1634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EBCDAF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Basis Data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BC6345D-639E-4C2A-AAA7-F43F3F7F4DA7}"/>
              </a:ext>
            </a:extLst>
          </p:cNvPr>
          <p:cNvSpPr txBox="1"/>
          <p:nvPr/>
        </p:nvSpPr>
        <p:spPr>
          <a:xfrm>
            <a:off x="2682780" y="5225059"/>
            <a:ext cx="1935812" cy="369332"/>
          </a:xfrm>
          <a:prstGeom prst="rect">
            <a:avLst/>
          </a:prstGeom>
          <a:solidFill>
            <a:srgbClr val="44546A"/>
          </a:solidFill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PHPMyAdmin</a:t>
            </a:r>
            <a:endParaRPr lang="en-US" dirty="0">
              <a:solidFill>
                <a:srgbClr val="FEEEE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A163F99-B4A0-40A4-9BC6-47BA1A676681}"/>
              </a:ext>
            </a:extLst>
          </p:cNvPr>
          <p:cNvSpPr txBox="1"/>
          <p:nvPr/>
        </p:nvSpPr>
        <p:spPr>
          <a:xfrm>
            <a:off x="7985631" y="5229758"/>
            <a:ext cx="994696" cy="369332"/>
          </a:xfrm>
          <a:prstGeom prst="rect">
            <a:avLst/>
          </a:prstGeom>
          <a:solidFill>
            <a:srgbClr val="44546A"/>
          </a:solidFill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XAMPP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E78D63F-B3EA-4435-A51F-71EECFAD1A55}"/>
              </a:ext>
            </a:extLst>
          </p:cNvPr>
          <p:cNvSpPr txBox="1"/>
          <p:nvPr/>
        </p:nvSpPr>
        <p:spPr>
          <a:xfrm>
            <a:off x="2617956" y="1618050"/>
            <a:ext cx="6785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EEEE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Basis Data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AE47599-FEC2-49F4-A67E-ADCAD871112B}"/>
              </a:ext>
            </a:extLst>
          </p:cNvPr>
          <p:cNvCxnSpPr>
            <a:cxnSpLocks/>
          </p:cNvCxnSpPr>
          <p:nvPr/>
        </p:nvCxnSpPr>
        <p:spPr>
          <a:xfrm flipH="1">
            <a:off x="6002742" y="2335673"/>
            <a:ext cx="14218" cy="2735088"/>
          </a:xfrm>
          <a:prstGeom prst="line">
            <a:avLst/>
          </a:prstGeom>
          <a:ln w="19050">
            <a:solidFill>
              <a:srgbClr val="FEEEE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hlinkClick r:id="rId3" action="ppaction://hlinksldjump"/>
            <a:extLst>
              <a:ext uri="{FF2B5EF4-FFF2-40B4-BE49-F238E27FC236}">
                <a16:creationId xmlns:a16="http://schemas.microsoft.com/office/drawing/2014/main" id="{E5A2AB88-9D01-4D6E-9F6C-D3D4347B20CD}"/>
              </a:ext>
            </a:extLst>
          </p:cNvPr>
          <p:cNvSpPr/>
          <p:nvPr/>
        </p:nvSpPr>
        <p:spPr>
          <a:xfrm>
            <a:off x="715244" y="387918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EBCDA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36D6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pic>
        <p:nvPicPr>
          <p:cNvPr id="92" name="object 6">
            <a:extLst>
              <a:ext uri="{FF2B5EF4-FFF2-40B4-BE49-F238E27FC236}">
                <a16:creationId xmlns:a16="http://schemas.microsoft.com/office/drawing/2014/main" id="{3E79E48F-DD3D-4477-356A-0213531C5B1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4164" y="2253915"/>
            <a:ext cx="4357878" cy="2931413"/>
          </a:xfrm>
          <a:prstGeom prst="rect">
            <a:avLst/>
          </a:prstGeom>
        </p:spPr>
      </p:pic>
      <p:pic>
        <p:nvPicPr>
          <p:cNvPr id="93" name="object 7">
            <a:extLst>
              <a:ext uri="{FF2B5EF4-FFF2-40B4-BE49-F238E27FC236}">
                <a16:creationId xmlns:a16="http://schemas.microsoft.com/office/drawing/2014/main" id="{BDB8287A-01DF-E796-BAFA-DAEA3DE0D3A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78567" y="2266077"/>
            <a:ext cx="4414266" cy="2931413"/>
          </a:xfrm>
          <a:prstGeom prst="rect">
            <a:avLst/>
          </a:prstGeom>
        </p:spPr>
      </p:pic>
      <p:sp>
        <p:nvSpPr>
          <p:cNvPr id="100" name="Rectangle: Rounded Corners 99">
            <a:hlinkClick r:id="rId6" action="ppaction://hlinksldjump"/>
            <a:extLst>
              <a:ext uri="{FF2B5EF4-FFF2-40B4-BE49-F238E27FC236}">
                <a16:creationId xmlns:a16="http://schemas.microsoft.com/office/drawing/2014/main" id="{C21F2CA3-EEAD-B5E8-B7A6-1BCE9EE52662}"/>
              </a:ext>
            </a:extLst>
          </p:cNvPr>
          <p:cNvSpPr/>
          <p:nvPr/>
        </p:nvSpPr>
        <p:spPr>
          <a:xfrm>
            <a:off x="2210664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AD65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Latar</a:t>
            </a:r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Belakang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1" name="Rectangle: Rounded Corners 100">
            <a:hlinkClick r:id="rId7" action="ppaction://hlinksldjump"/>
            <a:extLst>
              <a:ext uri="{FF2B5EF4-FFF2-40B4-BE49-F238E27FC236}">
                <a16:creationId xmlns:a16="http://schemas.microsoft.com/office/drawing/2014/main" id="{DD7AC8F1-1F5C-BC6A-39AE-ACAA8FFF3736}"/>
              </a:ext>
            </a:extLst>
          </p:cNvPr>
          <p:cNvSpPr/>
          <p:nvPr/>
        </p:nvSpPr>
        <p:spPr>
          <a:xfrm>
            <a:off x="3710421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DEA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2" name="Rectangle: Rounded Corners 101">
            <a:hlinkClick r:id="rId2" action="ppaction://hlinksldjump"/>
            <a:extLst>
              <a:ext uri="{FF2B5EF4-FFF2-40B4-BE49-F238E27FC236}">
                <a16:creationId xmlns:a16="http://schemas.microsoft.com/office/drawing/2014/main" id="{71425A0A-179B-6715-974C-F57C49C28E29}"/>
              </a:ext>
            </a:extLst>
          </p:cNvPr>
          <p:cNvSpPr/>
          <p:nvPr/>
        </p:nvSpPr>
        <p:spPr>
          <a:xfrm>
            <a:off x="521017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B96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Perangkat</a:t>
            </a:r>
            <a:endParaRPr lang="en-US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3" name="Rectangle: Rounded Corners 102">
            <a:hlinkClick r:id="rId8" action="ppaction://hlinksldjump"/>
            <a:extLst>
              <a:ext uri="{FF2B5EF4-FFF2-40B4-BE49-F238E27FC236}">
                <a16:creationId xmlns:a16="http://schemas.microsoft.com/office/drawing/2014/main" id="{E7EF078E-C805-2680-ABFA-2238EC8A80E9}"/>
              </a:ext>
            </a:extLst>
          </p:cNvPr>
          <p:cNvSpPr/>
          <p:nvPr/>
        </p:nvSpPr>
        <p:spPr>
          <a:xfrm>
            <a:off x="6709934" y="373376"/>
            <a:ext cx="1499757" cy="496002"/>
          </a:xfrm>
          <a:prstGeom prst="roundRect">
            <a:avLst>
              <a:gd name="adj" fmla="val 25047"/>
            </a:avLst>
          </a:prstGeom>
          <a:solidFill>
            <a:srgbClr val="A5B4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Implementasi</a:t>
            </a:r>
            <a:endParaRPr lang="en-US" sz="1500" dirty="0">
              <a:solidFill>
                <a:srgbClr val="EBCDA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4" name="Rectangle: Rounded Corners 103">
            <a:hlinkClick r:id="rId9" action="ppaction://hlinksldjump"/>
            <a:extLst>
              <a:ext uri="{FF2B5EF4-FFF2-40B4-BE49-F238E27FC236}">
                <a16:creationId xmlns:a16="http://schemas.microsoft.com/office/drawing/2014/main" id="{10A5BA39-98D6-5FB6-31B5-FE3AA0C7E3F4}"/>
              </a:ext>
            </a:extLst>
          </p:cNvPr>
          <p:cNvSpPr/>
          <p:nvPr/>
        </p:nvSpPr>
        <p:spPr>
          <a:xfrm>
            <a:off x="8309708" y="373376"/>
            <a:ext cx="1399310" cy="496002"/>
          </a:xfrm>
          <a:prstGeom prst="roundRect">
            <a:avLst>
              <a:gd name="adj" fmla="val 25047"/>
            </a:avLst>
          </a:prstGeom>
          <a:solidFill>
            <a:srgbClr val="64828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EBCDA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Kesimpulan</a:t>
            </a:r>
            <a:endParaRPr lang="en-US" sz="1600" dirty="0">
              <a:solidFill>
                <a:srgbClr val="EBCDAF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27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3387</TotalTime>
  <Words>348</Words>
  <Application>Microsoft Office PowerPoint</Application>
  <PresentationFormat>Widescreen</PresentationFormat>
  <Paragraphs>181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Aharoni</vt:lpstr>
      <vt:lpstr>Calibri</vt:lpstr>
      <vt:lpstr>Calibri Light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</dc:creator>
  <cp:lastModifiedBy>Muhammad Akmal</cp:lastModifiedBy>
  <cp:revision>27</cp:revision>
  <dcterms:created xsi:type="dcterms:W3CDTF">2022-01-15T11:46:15Z</dcterms:created>
  <dcterms:modified xsi:type="dcterms:W3CDTF">2022-06-24T12:02:00Z</dcterms:modified>
</cp:coreProperties>
</file>