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b17017d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b17017d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 rot="9401449">
            <a:off x="754395" y="69565"/>
            <a:ext cx="1522160" cy="1254196"/>
            <a:chOff x="698956" y="6526827"/>
            <a:chExt cx="1522132" cy="1254173"/>
          </a:xfrm>
        </p:grpSpPr>
        <p:grpSp>
          <p:nvGrpSpPr>
            <p:cNvPr id="61" name="Google Shape;61;p15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4"/>
            </a:xfrm>
          </p:grpSpPr>
          <p:sp>
            <p:nvSpPr>
              <p:cNvPr id="62" name="Google Shape;62;p15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" name="Google Shape;63;p15"/>
              <p:cNvGrpSpPr/>
              <p:nvPr/>
            </p:nvGrpSpPr>
            <p:grpSpPr>
              <a:xfrm>
                <a:off x="2227541" y="6635268"/>
                <a:ext cx="2250382" cy="1871835"/>
                <a:chOff x="2227541" y="6635268"/>
                <a:chExt cx="2250382" cy="1871835"/>
              </a:xfrm>
            </p:grpSpPr>
            <p:sp>
              <p:nvSpPr>
                <p:cNvPr id="64" name="Google Shape;64;p15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5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5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" name="Google Shape;67;p15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8" name="Google Shape;68;p15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" name="Google Shape;69;p15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70" name="Google Shape;70;p15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5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4" name="Google Shape;74;p15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 flipH="1">
            <a:off x="3837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5"/>
          <p:cNvSpPr txBox="1"/>
          <p:nvPr>
            <p:ph hasCustomPrompt="1" idx="2" type="title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83" name="Google Shape;83;p16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-300" y="3427903"/>
            <a:ext cx="9143704" cy="1715604"/>
            <a:chOff x="377798" y="3469600"/>
            <a:chExt cx="7110743" cy="1334166"/>
          </a:xfrm>
        </p:grpSpPr>
        <p:sp>
          <p:nvSpPr>
            <p:cNvPr id="95" name="Google Shape;95;p17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7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_1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07" name="Google Shape;107;p18"/>
          <p:cNvGrpSpPr/>
          <p:nvPr/>
        </p:nvGrpSpPr>
        <p:grpSpPr>
          <a:xfrm>
            <a:off x="440413" y="3605058"/>
            <a:ext cx="3748961" cy="1754140"/>
            <a:chOff x="440413" y="3605058"/>
            <a:chExt cx="3748961" cy="1754140"/>
          </a:xfrm>
        </p:grpSpPr>
        <p:sp>
          <p:nvSpPr>
            <p:cNvPr id="108" name="Google Shape;108;p18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18"/>
            <p:cNvGrpSpPr/>
            <p:nvPr/>
          </p:nvGrpSpPr>
          <p:grpSpPr>
            <a:xfrm flipH="1" rot="1398551">
              <a:off x="1087893" y="3855030"/>
              <a:ext cx="1522160" cy="1254196"/>
              <a:chOff x="698956" y="6526827"/>
              <a:chExt cx="1522132" cy="1254173"/>
            </a:xfrm>
          </p:grpSpPr>
          <p:grpSp>
            <p:nvGrpSpPr>
              <p:cNvPr id="111" name="Google Shape;111;p18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4"/>
              </a:xfrm>
            </p:grpSpPr>
            <p:sp>
              <p:nvSpPr>
                <p:cNvPr id="112" name="Google Shape;112;p18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" name="Google Shape;113;p18"/>
                <p:cNvGrpSpPr/>
                <p:nvPr/>
              </p:nvGrpSpPr>
              <p:grpSpPr>
                <a:xfrm>
                  <a:off x="2227541" y="6635268"/>
                  <a:ext cx="2250382" cy="1871835"/>
                  <a:chOff x="2227541" y="6635268"/>
                  <a:chExt cx="2250382" cy="1871835"/>
                </a:xfrm>
              </p:grpSpPr>
              <p:sp>
                <p:nvSpPr>
                  <p:cNvPr id="114" name="Google Shape;114;p18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Google Shape;115;p18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Google Shape;116;p18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7" name="Google Shape;117;p18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18" name="Google Shape;118;p18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" name="Google Shape;119;p18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0" name="Google Shape;120;p18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18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" name="Google Shape;122;p18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18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124" name="Google Shape;124;p18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5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7" name="Google Shape;127;p19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128" name="Google Shape;128;p19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7325802" y="3960231"/>
              <a:ext cx="1548095" cy="1179524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flipH="1">
              <a:off x="7621798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8"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4" type="subTitle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6" type="subTitle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8" type="subTitle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3" type="subTitle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15" type="subTitle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rgbClr val="FFFFFF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FFFFFF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0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149" name="Google Shape;149;p20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1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67" name="Google Shape;167;p21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1"/>
          <p:cNvGrpSpPr/>
          <p:nvPr/>
        </p:nvGrpSpPr>
        <p:grpSpPr>
          <a:xfrm rot="-1537546">
            <a:off x="604996" y="3763986"/>
            <a:ext cx="488794" cy="774382"/>
            <a:chOff x="-1904298" y="1056455"/>
            <a:chExt cx="581725" cy="921610"/>
          </a:xfrm>
        </p:grpSpPr>
        <p:sp>
          <p:nvSpPr>
            <p:cNvPr id="172" name="Google Shape;172;p21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21"/>
          <p:cNvSpPr txBox="1"/>
          <p:nvPr>
            <p:ph idx="1" type="subTitle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2" type="subTitle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82" name="Google Shape;182;p21"/>
          <p:cNvSpPr txBox="1"/>
          <p:nvPr>
            <p:ph idx="5" type="title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idx="6" type="title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84" name="Google Shape;184;p21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 1">
  <p:cSld name="TITLE_3_1"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583" l="0" r="0" t="583"/>
          <a:stretch/>
        </p:blipFill>
        <p:spPr>
          <a:xfrm>
            <a:off x="7117800" y="413250"/>
            <a:ext cx="1714499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44967" l="975" r="443" t="-34117"/>
          <a:stretch/>
        </p:blipFill>
        <p:spPr>
          <a:xfrm>
            <a:off x="3" y="700181"/>
            <a:ext cx="4310848" cy="44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144">
          <p15:clr>
            <a:srgbClr val="FA7B17"/>
          </p15:clr>
        </p15:guide>
        <p15:guide id="4" pos="288">
          <p15:clr>
            <a:srgbClr val="FA7B17"/>
          </p15:clr>
        </p15:guide>
        <p15:guide id="5" pos="5616">
          <p15:clr>
            <a:srgbClr val="FA7B17"/>
          </p15:clr>
        </p15:guide>
        <p15:guide id="6" pos="5397">
          <p15:clr>
            <a:srgbClr val="FA7B17"/>
          </p15:clr>
        </p15:guide>
        <p15:guide id="7" pos="1716">
          <p15:clr>
            <a:srgbClr val="FA7B17"/>
          </p15:clr>
        </p15:guide>
        <p15:guide id="8" pos="4067">
          <p15:clr>
            <a:srgbClr val="FA7B17"/>
          </p15:clr>
        </p15:guide>
        <p15:guide id="9" pos="2592">
          <p15:clr>
            <a:srgbClr val="FA7B17"/>
          </p15:clr>
        </p15:guide>
        <p15:guide id="10" orient="horz" pos="2995">
          <p15:clr>
            <a:srgbClr val="FA7B17"/>
          </p15:clr>
        </p15:guide>
        <p15:guide id="11" orient="horz" pos="2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2" type="title"/>
          </p:nvPr>
        </p:nvSpPr>
        <p:spPr>
          <a:xfrm>
            <a:off x="194150" y="1194125"/>
            <a:ext cx="3948000" cy="18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Create visualization from wealthy zips (data on the drive)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Add polygon (please find the syntax by googling it!)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Add label by the mean income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Accessing mean income by wealthy_zips@data$mean_income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6"/>
          <p:cNvSpPr txBox="1"/>
          <p:nvPr>
            <p:ph idx="2" type="title"/>
          </p:nvPr>
        </p:nvSpPr>
        <p:spPr>
          <a:xfrm>
            <a:off x="463750" y="372025"/>
            <a:ext cx="53619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Assignment</a:t>
            </a:r>
            <a:endParaRPr sz="2800"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50" y="1063525"/>
            <a:ext cx="4697052" cy="256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