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76" r:id="rId5"/>
    <p:sldId id="262" r:id="rId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8"/>
      <p:bold r:id="rId9"/>
    </p:embeddedFont>
    <p:embeddedFont>
      <p:font typeface="Quicksand" panose="020B0604020202020204" charset="0"/>
      <p:regular r:id="rId10"/>
      <p:bold r:id="rId11"/>
    </p:embeddedFont>
    <p:embeddedFont>
      <p:font typeface="Short Stack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86400" y="1366298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</a:t>
            </a:r>
            <a:br>
              <a:rPr lang="en" dirty="0"/>
            </a:br>
            <a:r>
              <a:rPr lang="en" dirty="0"/>
              <a:t>Game Libraries</a:t>
            </a:r>
            <a:endParaRPr dirty="0"/>
          </a:p>
        </p:txBody>
      </p:sp>
      <p:sp>
        <p:nvSpPr>
          <p:cNvPr id="2" name="Google Shape;694;p13">
            <a:extLst>
              <a:ext uri="{FF2B5EF4-FFF2-40B4-BE49-F238E27FC236}">
                <a16:creationId xmlns:a16="http://schemas.microsoft.com/office/drawing/2014/main" id="{C87DBB9A-2DD3-BE9B-7D12-594019EC05F6}"/>
              </a:ext>
            </a:extLst>
          </p:cNvPr>
          <p:cNvSpPr txBox="1">
            <a:spLocks/>
          </p:cNvSpPr>
          <p:nvPr/>
        </p:nvSpPr>
        <p:spPr>
          <a:xfrm>
            <a:off x="1979842" y="2770473"/>
            <a:ext cx="5371200" cy="99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D" sz="3600" dirty="0"/>
              <a:t>Hafief Maulana Aziz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52152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Libaries</a:t>
            </a:r>
            <a:endParaRPr dirty="0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527282" y="1141331"/>
            <a:ext cx="8182378" cy="32638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What: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i="1" dirty="0"/>
              <a:t>Back-End management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</a:t>
            </a:r>
            <a:r>
              <a:rPr lang="en-US" sz="1400" dirty="0" err="1"/>
              <a:t>nodeJS</a:t>
            </a:r>
            <a:r>
              <a:rPr lang="en-US" sz="1400" dirty="0"/>
              <a:t> dan Express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-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game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informasinya</a:t>
            </a:r>
            <a:r>
              <a:rPr lang="en-US" sz="1400" dirty="0"/>
              <a:t>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Who: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oleh </a:t>
            </a:r>
            <a:r>
              <a:rPr lang="en-US" sz="1400" i="1" dirty="0"/>
              <a:t>Administrator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i="1" dirty="0"/>
              <a:t>Manage</a:t>
            </a:r>
            <a:r>
              <a:rPr lang="en-US" sz="1400" dirty="0"/>
              <a:t>r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game </a:t>
            </a:r>
            <a:r>
              <a:rPr lang="en-US" sz="1400" dirty="0" err="1"/>
              <a:t>atau</a:t>
            </a:r>
            <a:r>
              <a:rPr lang="en-US" sz="1400" dirty="0"/>
              <a:t> orang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megelola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i="1" dirty="0"/>
              <a:t>game library</a:t>
            </a:r>
            <a:r>
              <a:rPr lang="en-US" sz="1400" dirty="0"/>
              <a:t>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When: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dikerjakan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1 </a:t>
            </a:r>
            <a:r>
              <a:rPr lang="en-US" sz="1400" dirty="0" err="1"/>
              <a:t>minggu</a:t>
            </a:r>
            <a:r>
              <a:rPr lang="en-US" sz="1400" dirty="0"/>
              <a:t> (25 Sep – 01 </a:t>
            </a:r>
            <a:r>
              <a:rPr lang="en-US" sz="1400" dirty="0" err="1"/>
              <a:t>Okt</a:t>
            </a:r>
            <a:r>
              <a:rPr lang="en-US" sz="1400" dirty="0"/>
              <a:t> 2023).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Why: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ditujukan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mempermudah</a:t>
            </a:r>
            <a:r>
              <a:rPr lang="en-US" sz="1400" dirty="0"/>
              <a:t> user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data dan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terutama</a:t>
            </a:r>
            <a:r>
              <a:rPr lang="en-US" sz="1400" dirty="0"/>
              <a:t> </a:t>
            </a:r>
            <a:r>
              <a:rPr lang="en-US" sz="1400" dirty="0" err="1"/>
              <a:t>infromasi</a:t>
            </a:r>
            <a:r>
              <a:rPr lang="en-US" sz="1400" dirty="0"/>
              <a:t> </a:t>
            </a:r>
            <a:r>
              <a:rPr lang="en-US" sz="1400" dirty="0" err="1"/>
              <a:t>mengenai</a:t>
            </a:r>
            <a:r>
              <a:rPr lang="en-US" sz="1400" dirty="0"/>
              <a:t> game.</a:t>
            </a:r>
            <a:endParaRPr lang="en-US" sz="1400" b="1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Where: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berjalan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lokal</a:t>
            </a:r>
            <a:r>
              <a:rPr lang="en-US" sz="1400" dirty="0"/>
              <a:t>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How: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CREATE, READ, UPDATE, dan DELETE </a:t>
            </a:r>
            <a:r>
              <a:rPr lang="en-US" sz="1400" dirty="0" err="1"/>
              <a:t>dari</a:t>
            </a:r>
            <a:r>
              <a:rPr lang="en-US" sz="1400" dirty="0"/>
              <a:t> table game dan </a:t>
            </a:r>
            <a:r>
              <a:rPr lang="en-US" sz="1400" dirty="0" err="1"/>
              <a:t>relasi</a:t>
            </a:r>
            <a:r>
              <a:rPr lang="en-US" sz="1400" dirty="0"/>
              <a:t> – </a:t>
            </a:r>
            <a:r>
              <a:rPr lang="en-US" sz="1400" dirty="0" err="1"/>
              <a:t>relasinya</a:t>
            </a:r>
            <a:r>
              <a:rPr lang="en-US" sz="1400" dirty="0"/>
              <a:t>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How: </a:t>
            </a:r>
            <a:r>
              <a:rPr lang="en-US" sz="1400" dirty="0"/>
              <a:t>User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selama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terinstall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local di PC.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sz="1400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39915" y="529160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Stack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24C060BD-E834-3B8B-06E1-33584434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65" y="1978296"/>
            <a:ext cx="881817" cy="5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ginner's guide to using Node.js and the Express.js framework">
            <a:extLst>
              <a:ext uri="{FF2B5EF4-FFF2-40B4-BE49-F238E27FC236}">
                <a16:creationId xmlns:a16="http://schemas.microsoft.com/office/drawing/2014/main" id="{24693C51-971C-4BE4-0503-683DA611D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5" t="18138" r="26567" b="53221"/>
          <a:stretch/>
        </p:blipFill>
        <p:spPr bwMode="auto">
          <a:xfrm>
            <a:off x="2068023" y="1937465"/>
            <a:ext cx="1690050" cy="43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E067C8D3-5003-A4A8-7FE4-9E769026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684" y="2438272"/>
            <a:ext cx="1488608" cy="6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quelize SVG Vector Logos - Vector Logo Zone">
            <a:extLst>
              <a:ext uri="{FF2B5EF4-FFF2-40B4-BE49-F238E27FC236}">
                <a16:creationId xmlns:a16="http://schemas.microsoft.com/office/drawing/2014/main" id="{47846133-9E85-17EA-8C12-ED3E93295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1" b="17882"/>
          <a:stretch/>
        </p:blipFill>
        <p:spPr bwMode="auto">
          <a:xfrm>
            <a:off x="5611567" y="2002822"/>
            <a:ext cx="1168725" cy="3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 JS — Template engine. Template Engine is the presentation… by Sjlouji  | Joan Louji | JavaScript in Plain English">
            <a:extLst>
              <a:ext uri="{FF2B5EF4-FFF2-40B4-BE49-F238E27FC236}">
                <a16:creationId xmlns:a16="http://schemas.microsoft.com/office/drawing/2014/main" id="{39999698-CADA-F63E-6EE2-0C488E3B0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7" t="17485" r="31320" b="35967"/>
          <a:stretch/>
        </p:blipFill>
        <p:spPr bwMode="auto">
          <a:xfrm>
            <a:off x="3591125" y="3044461"/>
            <a:ext cx="877076" cy="5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Logo png images | PNGWing">
            <a:extLst>
              <a:ext uri="{FF2B5EF4-FFF2-40B4-BE49-F238E27FC236}">
                <a16:creationId xmlns:a16="http://schemas.microsoft.com/office/drawing/2014/main" id="{305EAF2F-B23C-9081-2166-C6C1AC1B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22" b="97174" l="9348" r="90435">
                        <a14:foregroundMark x1="25217" y1="13587" x2="25217" y2="13587"/>
                        <a14:foregroundMark x1="25217" y1="13587" x2="23696" y2="20543"/>
                        <a14:foregroundMark x1="35543" y1="9022" x2="35543" y2="9022"/>
                        <a14:foregroundMark x1="67174" y1="8913" x2="67174" y2="8913"/>
                        <a14:foregroundMark x1="67717" y1="9022" x2="74348" y2="23587"/>
                        <a14:foregroundMark x1="37935" y1="9457" x2="53587" y2="9022"/>
                        <a14:foregroundMark x1="53587" y1="9022" x2="68804" y2="9348"/>
                        <a14:foregroundMark x1="22609" y1="4348" x2="33370" y2="4130"/>
                        <a14:foregroundMark x1="9348" y1="12174" x2="10761" y2="16957"/>
                        <a14:foregroundMark x1="48043" y1="50652" x2="54130" y2="54783"/>
                        <a14:foregroundMark x1="50978" y1="31630" x2="51413" y2="31957"/>
                        <a14:foregroundMark x1="90652" y1="42283" x2="90652" y2="42283"/>
                        <a14:foregroundMark x1="12717" y1="93261" x2="12717" y2="93261"/>
                        <a14:foregroundMark x1="10217" y1="93261" x2="11413" y2="93370"/>
                        <a14:foregroundMark x1="13587" y1="95761" x2="13696" y2="97174"/>
                        <a14:foregroundMark x1="17935" y1="94022" x2="18261" y2="95870"/>
                        <a14:foregroundMark x1="29783" y1="92609" x2="29783" y2="96522"/>
                        <a14:foregroundMark x1="43587" y1="91630" x2="44239" y2="95652"/>
                        <a14:foregroundMark x1="50870" y1="93043" x2="52391" y2="93587"/>
                        <a14:foregroundMark x1="59783" y1="92174" x2="59674" y2="95652"/>
                        <a14:foregroundMark x1="67065" y1="92500" x2="67283" y2="95978"/>
                        <a14:foregroundMark x1="77174" y1="94130" x2="76413" y2="96957"/>
                        <a14:foregroundMark x1="86630" y1="92065" x2="86630" y2="95109"/>
                        <a14:backgroundMark x1="11196" y1="91413" x2="11196" y2="91413"/>
                        <a14:backgroundMark x1="69022" y1="91630" x2="69022" y2="91630"/>
                        <a14:backgroundMark x1="79130" y1="93478" x2="79130" y2="934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46" y="3057322"/>
            <a:ext cx="550503" cy="55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op 10 Swagger UI Alternatives &amp; Competitors | G2">
            <a:extLst>
              <a:ext uri="{FF2B5EF4-FFF2-40B4-BE49-F238E27FC236}">
                <a16:creationId xmlns:a16="http://schemas.microsoft.com/office/drawing/2014/main" id="{536E4D4E-55C1-FC54-34B8-2EF5418A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79" y="2418090"/>
            <a:ext cx="1217584" cy="6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BF1EA-9B00-39DE-0CA2-D20C5B1CCACD}"/>
              </a:ext>
            </a:extLst>
          </p:cNvPr>
          <p:cNvSpPr txBox="1"/>
          <p:nvPr/>
        </p:nvSpPr>
        <p:spPr>
          <a:xfrm>
            <a:off x="7431280" y="2610642"/>
            <a:ext cx="1012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DBMS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49928-D5C4-FE08-DCBA-63D5E1A1ABBB}"/>
              </a:ext>
            </a:extLst>
          </p:cNvPr>
          <p:cNvSpPr txBox="1"/>
          <p:nvPr/>
        </p:nvSpPr>
        <p:spPr>
          <a:xfrm>
            <a:off x="6083970" y="1194471"/>
            <a:ext cx="79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ORM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2486B-2CB8-B2B8-9064-36A34CA8D236}"/>
              </a:ext>
            </a:extLst>
          </p:cNvPr>
          <p:cNvSpPr txBox="1"/>
          <p:nvPr/>
        </p:nvSpPr>
        <p:spPr>
          <a:xfrm>
            <a:off x="2068023" y="1172706"/>
            <a:ext cx="1012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Server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47ABA-A2E5-0FC0-297E-81A28B38B80A}"/>
              </a:ext>
            </a:extLst>
          </p:cNvPr>
          <p:cNvSpPr txBox="1"/>
          <p:nvPr/>
        </p:nvSpPr>
        <p:spPr>
          <a:xfrm>
            <a:off x="1206567" y="2583669"/>
            <a:ext cx="1012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API Doc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89393-45FA-FF73-5BD2-D10E77D26B7C}"/>
              </a:ext>
            </a:extLst>
          </p:cNvPr>
          <p:cNvSpPr txBox="1"/>
          <p:nvPr/>
        </p:nvSpPr>
        <p:spPr>
          <a:xfrm>
            <a:off x="1503511" y="3149769"/>
            <a:ext cx="1404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Template Engine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66E13-9482-ED37-591D-0C2C14D44EA1}"/>
              </a:ext>
            </a:extLst>
          </p:cNvPr>
          <p:cNvSpPr txBox="1"/>
          <p:nvPr/>
        </p:nvSpPr>
        <p:spPr>
          <a:xfrm>
            <a:off x="6035988" y="3158976"/>
            <a:ext cx="148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CSS Framework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9DC64-C06A-7734-6FCD-4E0FE60F3211}"/>
              </a:ext>
            </a:extLst>
          </p:cNvPr>
          <p:cNvSpPr txBox="1"/>
          <p:nvPr/>
        </p:nvSpPr>
        <p:spPr>
          <a:xfrm>
            <a:off x="3895865" y="1069246"/>
            <a:ext cx="1375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Quicksand" panose="020B0604020202020204" charset="0"/>
              </a:rPr>
              <a:t>JS Framework</a:t>
            </a:r>
            <a:endParaRPr lang="en-ID" sz="1600" b="1" dirty="0">
              <a:solidFill>
                <a:schemeClr val="accent4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2FB1FA-93A2-01FC-0173-C44E5528657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908268" y="3327905"/>
            <a:ext cx="590093" cy="1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96EC9C-12C0-0052-9FD0-09511AD306F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18872" y="2752946"/>
            <a:ext cx="463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FC6278-E52C-72DB-D37E-9A32482E8F3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4176" y="1511260"/>
            <a:ext cx="334092" cy="34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2D208E-A2EA-B0FB-BF7E-F0CA1FE567F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499100" y="3327905"/>
            <a:ext cx="536888" cy="12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10CE9C-2DB1-A4C3-8B89-CAF37FEB365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77036" y="2779919"/>
            <a:ext cx="55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D1A3D-60DE-378C-6224-FC2F8423A41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58763" y="1533025"/>
            <a:ext cx="221740" cy="37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60AE5C-321F-61ED-2C00-E0FC373CD77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583516" y="1654021"/>
            <a:ext cx="71034" cy="2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B379D3-1400-FB1C-DCD1-5D409643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4" name="Google Shape;728;p18">
            <a:extLst>
              <a:ext uri="{FF2B5EF4-FFF2-40B4-BE49-F238E27FC236}">
                <a16:creationId xmlns:a16="http://schemas.microsoft.com/office/drawing/2014/main" id="{BED19DA0-DFC8-F2EF-40FE-884A5D29212F}"/>
              </a:ext>
            </a:extLst>
          </p:cNvPr>
          <p:cNvSpPr txBox="1">
            <a:spLocks/>
          </p:cNvSpPr>
          <p:nvPr/>
        </p:nvSpPr>
        <p:spPr>
          <a:xfrm>
            <a:off x="1028375" y="421746"/>
            <a:ext cx="7087200" cy="55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4000" b="1" dirty="0">
                <a:latin typeface="Amatic SC" panose="00000500000000000000" pitchFamily="2" charset="-79"/>
                <a:cs typeface="Amatic SC" panose="00000500000000000000" pitchFamily="2" charset="-79"/>
              </a:rPr>
              <a:t>Entity </a:t>
            </a:r>
            <a:r>
              <a:rPr lang="en-ID" sz="40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Relarionship</a:t>
            </a:r>
            <a:r>
              <a:rPr lang="en-ID" sz="4000" b="1" dirty="0">
                <a:latin typeface="Amatic SC" panose="00000500000000000000" pitchFamily="2" charset="-79"/>
                <a:cs typeface="Amatic SC" panose="00000500000000000000" pitchFamily="2" charset="-79"/>
              </a:rPr>
              <a:t>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257886" y="2258059"/>
            <a:ext cx="2477068" cy="6273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Endpoints</a:t>
            </a:r>
            <a:endParaRPr sz="4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FE3CB-DE2F-CF33-EEFF-FE56039C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54" y="0"/>
            <a:ext cx="6026046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158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Quicksand</vt:lpstr>
      <vt:lpstr>Wingdings</vt:lpstr>
      <vt:lpstr>Amatic SC</vt:lpstr>
      <vt:lpstr>Short Stack</vt:lpstr>
      <vt:lpstr>Knight template</vt:lpstr>
      <vt:lpstr>Mini Project Game Libraries</vt:lpstr>
      <vt:lpstr>Game Libaries</vt:lpstr>
      <vt:lpstr>Teknologi Stack</vt:lpstr>
      <vt:lpstr>PowerPoint Presentation</vt:lpstr>
      <vt:lpstr>Endpoints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Hafief M Aziz</dc:creator>
  <cp:lastModifiedBy>Hafief Maulana Aziz</cp:lastModifiedBy>
  <cp:revision>15</cp:revision>
  <dcterms:modified xsi:type="dcterms:W3CDTF">2023-10-03T04:17:58Z</dcterms:modified>
</cp:coreProperties>
</file>