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63" r:id="rId4"/>
    <p:sldId id="261" r:id="rId5"/>
    <p:sldId id="260" r:id="rId6"/>
    <p:sldId id="265" r:id="rId7"/>
    <p:sldId id="274" r:id="rId8"/>
    <p:sldId id="267" r:id="rId9"/>
    <p:sldId id="275" r:id="rId10"/>
    <p:sldId id="268" r:id="rId11"/>
    <p:sldId id="276" r:id="rId12"/>
    <p:sldId id="269" r:id="rId13"/>
    <p:sldId id="277" r:id="rId14"/>
    <p:sldId id="270" r:id="rId15"/>
    <p:sldId id="278" r:id="rId16"/>
    <p:sldId id="273" r:id="rId17"/>
    <p:sldId id="271" r:id="rId18"/>
  </p:sldIdLst>
  <p:sldSz cx="9144000" cy="5143500" type="screen16x9"/>
  <p:notesSz cx="6858000" cy="9144000"/>
  <p:embeddedFontLst>
    <p:embeddedFont>
      <p:font typeface="Fjalla One" panose="020B0604020202020204" charset="0"/>
      <p:regular r:id="rId20"/>
    </p:embeddedFont>
    <p:embeddedFont>
      <p:font typeface="Barlow Semi Condense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7D186-5069-444B-869B-88C875402C4F}">
  <a:tblStyle styleId="{8E67D186-5069-444B-869B-88C875402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364" autoAdjust="0"/>
  </p:normalViewPr>
  <p:slideViewPr>
    <p:cSldViewPr snapToGrid="0">
      <p:cViewPr varScale="1">
        <p:scale>
          <a:sx n="98" d="100"/>
          <a:sy n="9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1026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74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agusmuhdiaji/customers-segmentation-indonesian-languang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8014" y="18877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Segmentasi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Clustering </a:t>
            </a:r>
            <a:endParaRPr lang="en-US" sz="2400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-9728"/>
            <a:ext cx="2168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Pemodelan</a:t>
            </a:r>
            <a:r>
              <a:rPr lang="en-US" sz="20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6" y="2649115"/>
            <a:ext cx="2582905" cy="20012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7149" y="29572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.Visualisasi 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histogram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gendernya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mendominasi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laki-laki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berumur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59-65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7" y="501208"/>
            <a:ext cx="6615914" cy="8859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265680" y="1605280"/>
            <a:ext cx="1016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8659" y="337473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Visualisasi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tahunan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kisaran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80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dollar.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7" y="2835623"/>
            <a:ext cx="2582905" cy="1816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47" y="687978"/>
            <a:ext cx="5401429" cy="6382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32000" y="1493520"/>
            <a:ext cx="2032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9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14" y="2975513"/>
            <a:ext cx="2452638" cy="18284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9498" y="320352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.apakah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distribusinya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samping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laki-laki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kisaran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60-80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ribu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dollar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4" y="550238"/>
            <a:ext cx="6939973" cy="10720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64133" y="1838632"/>
            <a:ext cx="0" cy="72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7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95" y="2738622"/>
            <a:ext cx="2460112" cy="1878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11678" y="294571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6.visualisasi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kisaran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40-60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9" y="619239"/>
            <a:ext cx="4839375" cy="5620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40051" y="1425677"/>
            <a:ext cx="0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11" y="3057833"/>
            <a:ext cx="2098022" cy="1553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0885" y="3057833"/>
            <a:ext cx="44013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.Apakah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pengeluaran?maka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distribusinya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bawah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laki-laki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kisaran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60-80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11" y="252038"/>
            <a:ext cx="7112518" cy="12228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94271" y="1612490"/>
            <a:ext cx="0" cy="88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6" y="2510980"/>
            <a:ext cx="4625553" cy="2298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95215" y="3831020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Visualisasi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86" y="302513"/>
            <a:ext cx="6611418" cy="16147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653549" y="2074606"/>
            <a:ext cx="737419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1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2748" y="1350367"/>
            <a:ext cx="5723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Kesimpulan</a:t>
            </a:r>
            <a:endParaRPr lang="en-US" sz="32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egmentasi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mall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dijadikan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target marketing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kluster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orang yang kaya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boros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kluster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orang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boros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67790" y="2187423"/>
            <a:ext cx="3566100" cy="6059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TERIMA KASIH….</a:t>
            </a:r>
            <a:endParaRPr lang="en-US" sz="3200" b="1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95" y="2191252"/>
            <a:ext cx="3566100" cy="483854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:</a:t>
            </a:r>
            <a:endParaRPr lang="en-US" sz="2400" b="1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9395" y="1393584"/>
            <a:ext cx="3954485" cy="2079190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Hafiizh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Taufiqul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Hakim </a:t>
            </a:r>
            <a:endParaRPr lang="en-US" sz="24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(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2012500720) </a:t>
            </a:r>
            <a:endParaRPr lang="en-US" sz="24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Pandu </a:t>
            </a:r>
            <a:r>
              <a:rPr lang="en-US" sz="24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Aryo</a:t>
            </a:r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Utomo </a:t>
            </a:r>
            <a:endParaRPr lang="en-US" sz="24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(2012500498)</a:t>
            </a:r>
            <a:endParaRPr lang="en-US" sz="2400" b="1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744" y="426134"/>
            <a:ext cx="721813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segmentasi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karakteristik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memprioritaskan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tenaga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Menganalisis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kluster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terbentuk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kesimpulan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solusi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8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8448" y="1261876"/>
            <a:ext cx="5938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endParaRPr lang="en-US" sz="3200" b="1" dirty="0" smtClean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karakteristik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menyulitkan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pemasaran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2748" y="1350367"/>
            <a:ext cx="57237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Clustering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K-means</a:t>
            </a:r>
          </a:p>
          <a:p>
            <a:pPr lvl="3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*K-means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pengelompokkan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segmentasi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Visualisasi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881" y="437746"/>
            <a:ext cx="7502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Library yang kami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segmentasi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pakai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memudahkan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saintifik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aljabar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sebagainya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Pandas 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library open source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bahasa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memproses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pembersihan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manipulasi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library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library Python yang 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visualisasi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plot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K-Means :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cluster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k-means</a:t>
            </a:r>
          </a:p>
        </p:txBody>
      </p:sp>
    </p:spTree>
    <p:extLst>
      <p:ext uri="{BB962C8B-B14F-4D97-AF65-F5344CB8AC3E}">
        <p14:creationId xmlns:p14="http://schemas.microsoft.com/office/powerpoint/2010/main" val="300132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613" y="416303"/>
            <a:ext cx="5723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908" y="1149792"/>
            <a:ext cx="625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Mall_Customer.csv</a:t>
            </a:r>
          </a:p>
          <a:p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www.kaggle.com/code/agusmuhdiaji/customers-segmentation-indonesian-languange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08" y="2235241"/>
            <a:ext cx="5777995" cy="23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4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6" y="2625721"/>
            <a:ext cx="2824428" cy="2014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4511" y="3121078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Visualisasi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gender,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gender female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perempuan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mendominasi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mall.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35884" y="193252"/>
            <a:ext cx="3566100" cy="6059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200" b="1" dirty="0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Pembahasan</a:t>
            </a:r>
            <a:endParaRPr lang="en-US" sz="3200" b="1" dirty="0">
              <a:solidFill>
                <a:schemeClr val="accent3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1" y="1026819"/>
            <a:ext cx="4163006" cy="5334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59742" y="1787925"/>
            <a:ext cx="0" cy="5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2" y="2448232"/>
            <a:ext cx="2675787" cy="2026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75588" y="29845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2.Visualisasi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umur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bins 35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mengambil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tengah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0-70.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pengunjung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terbanyak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berumur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– 33.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2" y="736111"/>
            <a:ext cx="4410691" cy="5715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98885" y="1474839"/>
            <a:ext cx="0" cy="63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07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403</Words>
  <Application>Microsoft Office PowerPoint</Application>
  <PresentationFormat>On-screen Show (16:9)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Fjalla One</vt:lpstr>
      <vt:lpstr>Arial</vt:lpstr>
      <vt:lpstr>Barlow Semi Condensed</vt:lpstr>
      <vt:lpstr>Calibri</vt:lpstr>
      <vt:lpstr>Technology Consulting by Slidesgo</vt:lpstr>
      <vt:lpstr>PowerPoint Presentation</vt:lpstr>
      <vt:lpstr>Kelompok 2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</dc:title>
  <dc:creator>Omoyra</dc:creator>
  <cp:lastModifiedBy>Microsoft account</cp:lastModifiedBy>
  <cp:revision>60</cp:revision>
  <dcterms:modified xsi:type="dcterms:W3CDTF">2023-01-12T15:12:54Z</dcterms:modified>
</cp:coreProperties>
</file>