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5"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6838" autoAdjust="0"/>
    <p:restoredTop sz="95016" autoAdjust="0"/>
  </p:normalViewPr>
  <p:slideViewPr>
    <p:cSldViewPr snapToGrid="0">
      <p:cViewPr varScale="1">
        <p:scale>
          <a:sx n="82" d="100"/>
          <a:sy n="82" d="100"/>
        </p:scale>
        <p:origin x="109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3"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2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72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2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3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US"/>
          </a:p>
        </p:txBody>
      </p:sp>
      <p:sp>
        <p:nvSpPr>
          <p:cNvPr id="1048607" name="Slide Number Placeholder 3"/>
          <p:cNvSpPr>
            <a:spLocks noGrp="1"/>
          </p:cNvSpPr>
          <p:nvPr>
            <p:ph type="sldNum" sz="quarter" idx="5"/>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9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9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1"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62" name="Footer Placeholder 4"/>
          <p:cNvSpPr>
            <a:spLocks noGrp="1"/>
          </p:cNvSpPr>
          <p:nvPr>
            <p:ph type="ftr" sz="quarter" idx="11"/>
          </p:nvPr>
        </p:nvSpPr>
        <p:spPr/>
        <p:txBody>
          <a:bodyPr/>
          <a:p>
            <a:endParaRPr dirty="0" lang="en-US"/>
          </a:p>
        </p:txBody>
      </p:sp>
      <p:sp>
        <p:nvSpPr>
          <p:cNvPr id="1048663"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6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7" name=""/>
        <p:cNvGrpSpPr/>
        <p:nvPr/>
      </p:nvGrpSpPr>
      <p:grpSpPr>
        <a:xfrm>
          <a:off x="0" y="0"/>
          <a:ext cx="0" cy="0"/>
          <a:chOff x="0" y="0"/>
          <a:chExt cx="0" cy="0"/>
        </a:xfrm>
      </p:grpSpPr>
      <p:sp>
        <p:nvSpPr>
          <p:cNvPr id="104869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70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1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2"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13" name="Footer Placeholder 4"/>
          <p:cNvSpPr>
            <a:spLocks noGrp="1"/>
          </p:cNvSpPr>
          <p:nvPr>
            <p:ph type="ftr" sz="quarter" idx="11"/>
          </p:nvPr>
        </p:nvSpPr>
        <p:spPr/>
        <p:txBody>
          <a:bodyPr/>
          <a:p>
            <a:endParaRPr dirty="0" lang="en-US"/>
          </a:p>
        </p:txBody>
      </p:sp>
      <p:sp>
        <p:nvSpPr>
          <p:cNvPr id="104871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75" name="Footer Placeholder 4"/>
          <p:cNvSpPr>
            <a:spLocks noGrp="1"/>
          </p:cNvSpPr>
          <p:nvPr>
            <p:ph type="ftr" sz="quarter" idx="11"/>
          </p:nvPr>
        </p:nvSpPr>
        <p:spPr/>
        <p:txBody>
          <a:bodyPr/>
          <a:p>
            <a:endParaRPr lang="en-US"/>
          </a:p>
        </p:txBody>
      </p:sp>
      <p:sp>
        <p:nvSpPr>
          <p:cNvPr id="104867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21"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22"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24" name="Footer Placeholder 4"/>
          <p:cNvSpPr>
            <a:spLocks noGrp="1"/>
          </p:cNvSpPr>
          <p:nvPr>
            <p:ph type="ftr" sz="quarter" idx="11"/>
          </p:nvPr>
        </p:nvSpPr>
        <p:spPr/>
        <p:txBody>
          <a:bodyPr/>
          <a:p>
            <a:endParaRPr lang="en-US"/>
          </a:p>
        </p:txBody>
      </p:sp>
      <p:sp>
        <p:nvSpPr>
          <p:cNvPr id="104872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0" name="Date Placeholder 3"/>
          <p:cNvSpPr>
            <a:spLocks noGrp="1"/>
          </p:cNvSpPr>
          <p:nvPr>
            <p:ph type="dt" sz="half" idx="10"/>
          </p:nvPr>
        </p:nvSpPr>
        <p:spPr/>
        <p:txBody>
          <a:bodyPr/>
          <a:p>
            <a:fld id="{78DD82B9-B8EE-4375-B6FF-88FA6ABB15D9}" type="datetime1">
              <a:rPr lang="en-US" smtClean="0"/>
              <a:t>4/5/2024</a:t>
            </a:fld>
            <a:endParaRPr lang="en-US"/>
          </a:p>
        </p:txBody>
      </p:sp>
      <p:sp>
        <p:nvSpPr>
          <p:cNvPr id="1048611" name="Footer Placeholder 4"/>
          <p:cNvSpPr>
            <a:spLocks noGrp="1"/>
          </p:cNvSpPr>
          <p:nvPr>
            <p:ph type="ftr" sz="quarter" idx="11"/>
          </p:nvPr>
        </p:nvSpPr>
        <p:spPr/>
        <p:txBody>
          <a:bodyPr/>
          <a:p>
            <a:endParaRPr dirty="0" lang="en-US"/>
          </a:p>
        </p:txBody>
      </p:sp>
      <p:sp>
        <p:nvSpPr>
          <p:cNvPr id="104861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B2497495-0637-405E-AE64-5CC7506D51F5}" type="datetime1">
              <a:rPr lang="en-US" smtClean="0"/>
              <a:t>4/5/2024</a:t>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703" name="Title 1"/>
          <p:cNvSpPr>
            <a:spLocks noGrp="1"/>
          </p:cNvSpPr>
          <p:nvPr>
            <p:ph type="title"/>
          </p:nvPr>
        </p:nvSpPr>
        <p:spPr/>
        <p:txBody>
          <a:bodyPr/>
          <a:p>
            <a:r>
              <a:rPr lang="en-US"/>
              <a:t>Click to edit Master title style</a:t>
            </a:r>
            <a:endParaRPr dirty="0" lang="en-US"/>
          </a:p>
        </p:txBody>
      </p:sp>
      <p:sp>
        <p:nvSpPr>
          <p:cNvPr id="1048704"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88" name="Footer Placeholder 7"/>
          <p:cNvSpPr>
            <a:spLocks noGrp="1"/>
          </p:cNvSpPr>
          <p:nvPr>
            <p:ph type="ftr" sz="quarter" idx="11"/>
          </p:nvPr>
        </p:nvSpPr>
        <p:spPr/>
        <p:txBody>
          <a:bodyPr/>
          <a:p>
            <a:endParaRPr lang="en-US"/>
          </a:p>
        </p:txBody>
      </p:sp>
      <p:sp>
        <p:nvSpPr>
          <p:cNvPr id="104868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4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5"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46" name="Footer Placeholder 3"/>
          <p:cNvSpPr>
            <a:spLocks noGrp="1"/>
          </p:cNvSpPr>
          <p:nvPr>
            <p:ph type="ftr" sz="quarter" idx="11"/>
          </p:nvPr>
        </p:nvSpPr>
        <p:spPr/>
        <p:txBody>
          <a:bodyPr/>
          <a:p>
            <a:endParaRPr lang="en-US"/>
          </a:p>
        </p:txBody>
      </p:sp>
      <p:sp>
        <p:nvSpPr>
          <p:cNvPr id="1048647"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9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91" name="Footer Placeholder 2"/>
          <p:cNvSpPr>
            <a:spLocks noGrp="1"/>
          </p:cNvSpPr>
          <p:nvPr>
            <p:ph type="ftr" sz="quarter" idx="11"/>
          </p:nvPr>
        </p:nvSpPr>
        <p:spPr/>
        <p:txBody>
          <a:bodyPr/>
          <a:p>
            <a:endParaRPr lang="en-US"/>
          </a:p>
        </p:txBody>
      </p:sp>
      <p:sp>
        <p:nvSpPr>
          <p:cNvPr id="104869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715"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16"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18" name="Date Placeholder 4"/>
          <p:cNvSpPr>
            <a:spLocks noGrp="1"/>
          </p:cNvSpPr>
          <p:nvPr>
            <p:ph type="dt" sz="half" idx="10"/>
          </p:nvPr>
        </p:nvSpPr>
        <p:spPr/>
        <p:txBody>
          <a:bodyPr/>
          <a:p>
            <a:fld id="{D82884F1-FFEA-405F-9602-3DCA865EDA4E}" type="datetime1">
              <a:rPr lang="en-US" smtClean="0"/>
              <a:t>4/5/2024</a:t>
            </a:fld>
            <a:endParaRPr lang="en-US"/>
          </a:p>
        </p:txBody>
      </p:sp>
      <p:sp>
        <p:nvSpPr>
          <p:cNvPr id="1048719" name="Footer Placeholder 5"/>
          <p:cNvSpPr>
            <a:spLocks noGrp="1"/>
          </p:cNvSpPr>
          <p:nvPr>
            <p:ph type="ftr" sz="quarter" idx="11"/>
          </p:nvPr>
        </p:nvSpPr>
        <p:spPr/>
        <p:txBody>
          <a:bodyPr/>
          <a:p>
            <a:endParaRPr lang="en-US"/>
          </a:p>
        </p:txBody>
      </p:sp>
      <p:sp>
        <p:nvSpPr>
          <p:cNvPr id="104872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70" name="Footer Placeholder 5"/>
          <p:cNvSpPr>
            <a:spLocks noGrp="1"/>
          </p:cNvSpPr>
          <p:nvPr>
            <p:ph type="ftr" sz="quarter" idx="11"/>
          </p:nvPr>
        </p:nvSpPr>
        <p:spPr/>
        <p:txBody>
          <a:bodyPr/>
          <a:p>
            <a:pPr algn="l"/>
            <a:endParaRPr lang="en-US"/>
          </a:p>
        </p:txBody>
      </p:sp>
      <p:sp>
        <p:nvSpPr>
          <p:cNvPr id="104867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461542" y="2003765"/>
            <a:ext cx="9144000" cy="977778"/>
          </a:xfrm>
        </p:spPr>
        <p:txBody>
          <a:bodyPr>
            <a:normAutofit fontScale="90000"/>
          </a:bodyPr>
          <a:p>
            <a:pPr algn="ctr"/>
            <a:r>
              <a:rPr b="1" dirty="0" lang="en-IN">
                <a:solidFill>
                  <a:schemeClr val="accent1"/>
                </a:solidFill>
                <a:latin typeface="Arial" panose="020B0604020202020204" pitchFamily="34" charset="0"/>
                <a:cs typeface="Arial" panose="020B0604020202020204" pitchFamily="34" charset="0"/>
              </a:rPr>
              <a:t>Project on phishing URL detector</a:t>
            </a:r>
            <a:endParaRPr b="1" dirty="0" lang="en-US">
              <a:solidFill>
                <a:schemeClr val="accent1"/>
              </a:solidFill>
              <a:latin typeface="Arial" panose="020B0604020202020204" pitchFamily="34" charset="0"/>
              <a:cs typeface="Arial" panose="020B0604020202020204" pitchFamily="34" charset="0"/>
            </a:endParaRPr>
          </a:p>
        </p:txBody>
      </p:sp>
      <p:sp>
        <p:nvSpPr>
          <p:cNvPr id="1048603" name="TextBox 2"/>
          <p:cNvSpPr txBox="1"/>
          <p:nvPr/>
        </p:nvSpPr>
        <p:spPr>
          <a:xfrm>
            <a:off x="-329782" y="473133"/>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NAAN MUDHALVAN PROJECT</a:t>
            </a:r>
          </a:p>
        </p:txBody>
      </p:sp>
      <p:sp>
        <p:nvSpPr>
          <p:cNvPr id="1048604" name="TextBox 3"/>
          <p:cNvSpPr txBox="1"/>
          <p:nvPr/>
        </p:nvSpPr>
        <p:spPr>
          <a:xfrm>
            <a:off x="2072671" y="3349256"/>
            <a:ext cx="8046657" cy="245364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endParaRPr b="1" dirty="0" sz="3000" lang="en-US">
              <a:solidFill>
                <a:schemeClr val="accent1">
                  <a:lumMod val="75000"/>
                </a:schemeClr>
              </a:solidFill>
              <a:latin typeface="Arial" pitchFamily="34" charset="0"/>
              <a:cs typeface="Arial" pitchFamily="34" charset="0"/>
            </a:endParaRPr>
          </a:p>
          <a:p>
            <a:r>
              <a:rPr b="1" dirty="0" sz="2500" lang="en-US">
                <a:solidFill>
                  <a:schemeClr val="tx2">
                    <a:lumMod val="60000"/>
                    <a:lumOff val="40000"/>
                  </a:schemeClr>
                </a:solidFill>
                <a:latin typeface="Arial"/>
                <a:cs typeface="Arial"/>
              </a:rPr>
              <a:t>Name</a:t>
            </a:r>
            <a:r>
              <a:rPr b="1" dirty="0" sz="2500" lang="en-US">
                <a:solidFill>
                  <a:schemeClr val="tx2">
                    <a:lumMod val="60000"/>
                    <a:lumOff val="40000"/>
                  </a:schemeClr>
                </a:solidFill>
                <a:latin typeface="Arial"/>
                <a:cs typeface="Arial"/>
              </a:rPr>
              <a:t> </a:t>
            </a:r>
            <a:r>
              <a:rPr b="1" dirty="0" sz="2500" lang="en-US">
                <a:solidFill>
                  <a:schemeClr val="tx2">
                    <a:lumMod val="60000"/>
                    <a:lumOff val="40000"/>
                  </a:schemeClr>
                </a:solidFill>
                <a:latin typeface="Arial"/>
                <a:cs typeface="Arial"/>
              </a:rPr>
              <a:t>:</a:t>
            </a:r>
            <a:r>
              <a:rPr b="1" dirty="0" sz="2500" lang="en-US">
                <a:solidFill>
                  <a:schemeClr val="tx2">
                    <a:lumMod val="60000"/>
                    <a:lumOff val="40000"/>
                  </a:schemeClr>
                </a:solidFill>
                <a:latin typeface="Arial"/>
                <a:cs typeface="Arial"/>
              </a:rPr>
              <a:t> </a:t>
            </a:r>
            <a:r>
              <a:rPr b="1" dirty="0" sz="2500" lang="en-US">
                <a:solidFill>
                  <a:schemeClr val="tx2">
                    <a:lumMod val="60000"/>
                    <a:lumOff val="40000"/>
                  </a:schemeClr>
                </a:solidFill>
                <a:latin typeface="Arial"/>
                <a:cs typeface="Arial"/>
              </a:rPr>
              <a:t>H</a:t>
            </a:r>
            <a:r>
              <a:rPr b="1" dirty="0" sz="2500" lang="en-US">
                <a:solidFill>
                  <a:schemeClr val="tx2">
                    <a:lumMod val="60000"/>
                    <a:lumOff val="40000"/>
                  </a:schemeClr>
                </a:solidFill>
                <a:latin typeface="Arial"/>
                <a:cs typeface="Arial"/>
              </a:rPr>
              <a:t>a</a:t>
            </a:r>
            <a:r>
              <a:rPr b="1" dirty="0" sz="2500" lang="en-US">
                <a:solidFill>
                  <a:schemeClr val="tx2">
                    <a:lumMod val="60000"/>
                    <a:lumOff val="40000"/>
                  </a:schemeClr>
                </a:solidFill>
                <a:latin typeface="Arial"/>
                <a:cs typeface="Arial"/>
              </a:rPr>
              <a:t>f</a:t>
            </a:r>
            <a:r>
              <a:rPr b="1" dirty="0" sz="2500" lang="en-US">
                <a:solidFill>
                  <a:schemeClr val="tx2">
                    <a:lumMod val="60000"/>
                    <a:lumOff val="40000"/>
                  </a:schemeClr>
                </a:solidFill>
                <a:latin typeface="Arial"/>
                <a:cs typeface="Arial"/>
              </a:rPr>
              <a:t>i</a:t>
            </a:r>
            <a:r>
              <a:rPr b="1" dirty="0" sz="2500" lang="en-US">
                <a:solidFill>
                  <a:schemeClr val="tx2">
                    <a:lumMod val="60000"/>
                    <a:lumOff val="40000"/>
                  </a:schemeClr>
                </a:solidFill>
                <a:latin typeface="Arial"/>
                <a:cs typeface="Arial"/>
              </a:rPr>
              <a:t>l</a:t>
            </a:r>
            <a:r>
              <a:rPr b="1" dirty="0" sz="2500" lang="en-US">
                <a:solidFill>
                  <a:schemeClr val="tx2">
                    <a:lumMod val="60000"/>
                    <a:lumOff val="40000"/>
                  </a:schemeClr>
                </a:solidFill>
                <a:latin typeface="Arial"/>
                <a:cs typeface="Arial"/>
              </a:rPr>
              <a:t> </a:t>
            </a:r>
            <a:r>
              <a:rPr b="1" dirty="0" sz="2500" lang="en-US">
                <a:solidFill>
                  <a:schemeClr val="tx2">
                    <a:lumMod val="60000"/>
                    <a:lumOff val="40000"/>
                  </a:schemeClr>
                </a:solidFill>
                <a:latin typeface="Arial"/>
                <a:cs typeface="Arial"/>
              </a:rPr>
              <a:t>A</a:t>
            </a:r>
            <a:r>
              <a:rPr b="1" dirty="0" sz="2500" lang="en-US">
                <a:solidFill>
                  <a:schemeClr val="tx2">
                    <a:lumMod val="60000"/>
                    <a:lumOff val="40000"/>
                  </a:schemeClr>
                </a:solidFill>
                <a:latin typeface="Arial"/>
                <a:cs typeface="Arial"/>
              </a:rPr>
              <a:t>m</a:t>
            </a:r>
            <a:r>
              <a:rPr b="1" dirty="0" sz="2500" lang="en-US">
                <a:solidFill>
                  <a:schemeClr val="tx2">
                    <a:lumMod val="60000"/>
                    <a:lumOff val="40000"/>
                  </a:schemeClr>
                </a:solidFill>
                <a:latin typeface="Arial"/>
                <a:cs typeface="Arial"/>
              </a:rPr>
              <a:t>e</a:t>
            </a:r>
            <a:r>
              <a:rPr b="1" dirty="0" sz="2500" lang="en-US">
                <a:solidFill>
                  <a:schemeClr val="tx2">
                    <a:lumMod val="60000"/>
                    <a:lumOff val="40000"/>
                  </a:schemeClr>
                </a:solidFill>
                <a:latin typeface="Arial"/>
                <a:cs typeface="Arial"/>
              </a:rPr>
              <a:t>e</a:t>
            </a:r>
            <a:r>
              <a:rPr b="1" dirty="0" sz="2500" lang="en-US">
                <a:solidFill>
                  <a:schemeClr val="tx2">
                    <a:lumMod val="60000"/>
                    <a:lumOff val="40000"/>
                  </a:schemeClr>
                </a:solidFill>
                <a:latin typeface="Arial"/>
                <a:cs typeface="Arial"/>
              </a:rPr>
              <a:t>r</a:t>
            </a:r>
            <a:r>
              <a:rPr b="1" dirty="0" sz="2500" lang="en-US">
                <a:solidFill>
                  <a:schemeClr val="tx2">
                    <a:lumMod val="60000"/>
                    <a:lumOff val="40000"/>
                  </a:schemeClr>
                </a:solidFill>
                <a:latin typeface="Arial"/>
                <a:cs typeface="Arial"/>
              </a:rPr>
              <a:t> </a:t>
            </a:r>
            <a:r>
              <a:rPr b="1" dirty="0" sz="2500" lang="en-US">
                <a:solidFill>
                  <a:schemeClr val="tx2">
                    <a:lumMod val="60000"/>
                    <a:lumOff val="40000"/>
                  </a:schemeClr>
                </a:solidFill>
                <a:latin typeface="Arial"/>
                <a:cs typeface="Arial"/>
              </a:rPr>
              <a:t>S</a:t>
            </a:r>
            <a:endParaRPr altLang="en-US" lang="zh-CN"/>
          </a:p>
          <a:p>
            <a:r>
              <a:rPr b="1" dirty="0" sz="2500" lang="en-US">
                <a:solidFill>
                  <a:schemeClr val="tx2">
                    <a:lumMod val="60000"/>
                    <a:lumOff val="40000"/>
                  </a:schemeClr>
                </a:solidFill>
                <a:latin typeface="Arial"/>
                <a:cs typeface="Arial"/>
              </a:rPr>
              <a:t>College Name: Aalim Muhammed Salegh College of Engineering</a:t>
            </a:r>
          </a:p>
          <a:p>
            <a:r>
              <a:rPr b="1" dirty="0" sz="2500" lang="en-US">
                <a:solidFill>
                  <a:schemeClr val="tx2">
                    <a:lumMod val="60000"/>
                    <a:lumOff val="40000"/>
                  </a:schemeClr>
                </a:solidFill>
                <a:latin typeface="Arial"/>
                <a:cs typeface="Arial"/>
              </a:rPr>
              <a:t>Department: Information Technology (</a:t>
            </a:r>
            <a:r>
              <a:rPr b="1" dirty="0" sz="2500" lang="en-US" err="1">
                <a:solidFill>
                  <a:schemeClr val="tx2">
                    <a:lumMod val="60000"/>
                    <a:lumOff val="40000"/>
                  </a:schemeClr>
                </a:solidFill>
                <a:latin typeface="Arial"/>
                <a:cs typeface="Arial"/>
              </a:rPr>
              <a:t>B.Tech</a:t>
            </a:r>
            <a:r>
              <a:rPr b="1" dirty="0" sz="2500" lang="en-US">
                <a:solidFill>
                  <a:schemeClr val="tx2">
                    <a:lumMod val="60000"/>
                    <a:lumOff val="40000"/>
                  </a:schemeClr>
                </a:solidFill>
                <a:latin typeface="Arial"/>
                <a:cs typeface="Arial"/>
              </a:rPr>
              <a:t> –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8" name="Content Placeholder 2"/>
          <p:cNvSpPr>
            <a:spLocks noGrp="1"/>
          </p:cNvSpPr>
          <p:nvPr>
            <p:ph idx="1"/>
          </p:nvPr>
        </p:nvSpPr>
        <p:spPr>
          <a:xfrm>
            <a:off x="581192" y="1696132"/>
            <a:ext cx="8596668" cy="3880773"/>
          </a:xfrm>
        </p:spPr>
        <p:txBody>
          <a:bodyPr>
            <a:normAutofit lnSpcReduction="10000"/>
          </a:bodyPr>
          <a:p>
            <a:pPr indent="0" marL="0">
              <a:buNone/>
            </a:pPr>
            <a:endParaRPr b="1" dirty="0" sz="2000" lang="en-US"/>
          </a:p>
          <a:p>
            <a:pPr indent="0" marL="0">
              <a:buNone/>
            </a:pPr>
            <a:r>
              <a:rPr dirty="0" sz="2500" lang="en-US">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dirty="0" sz="2500" lang="en-US">
              <a:latin typeface="Arial" panose="020B0604020202020204" pitchFamily="34" charset="0"/>
              <a:cs typeface="Arial" panose="020B0604020202020204" pitchFamily="34" charset="0"/>
            </a:endParaRPr>
          </a:p>
        </p:txBody>
      </p:sp>
      <p:sp>
        <p:nvSpPr>
          <p:cNvPr id="1048639" name="Title 4"/>
          <p:cNvSpPr txBox="1"/>
          <p:nvPr/>
        </p:nvSpPr>
        <p:spPr>
          <a:xfrm>
            <a:off x="581192" y="816638"/>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0"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1" name="Title 4"/>
          <p:cNvSpPr>
            <a:spLocks noGrp="1"/>
          </p:cNvSpPr>
          <p:nvPr>
            <p:ph type="title"/>
          </p:nvPr>
        </p:nvSpPr>
        <p:spPr>
          <a:xfrm>
            <a:off x="827604" y="598909"/>
            <a:ext cx="11029616" cy="530296"/>
          </a:xfrm>
        </p:spPr>
        <p:txBody>
          <a:bodyPr>
            <a:noAutofit/>
          </a:bodyPr>
          <a:p>
            <a:r>
              <a:rPr b="1" dirty="0" sz="3300" lang="en-US">
                <a:solidFill>
                  <a:schemeClr val="accent1"/>
                </a:solidFill>
                <a:latin typeface="Arial"/>
                <a:ea typeface="+mj-lt"/>
                <a:cs typeface="Arial"/>
              </a:rPr>
              <a:t>REFERENCES</a:t>
            </a:r>
            <a:endParaRPr dirty="0" sz="3300" lang="en-US"/>
          </a:p>
        </p:txBody>
      </p:sp>
      <p:sp>
        <p:nvSpPr>
          <p:cNvPr id="1048642" name="Content Placeholder 1"/>
          <p:cNvSpPr>
            <a:spLocks noGrp="1"/>
          </p:cNvSpPr>
          <p:nvPr>
            <p:ph idx="1"/>
          </p:nvPr>
        </p:nvSpPr>
        <p:spPr>
          <a:xfrm>
            <a:off x="581192" y="1854919"/>
            <a:ext cx="11029615" cy="4673324"/>
          </a:xfrm>
        </p:spPr>
        <p:txBody>
          <a:bodyPr>
            <a:normAutofit/>
          </a:bodyPr>
          <a:p>
            <a:pPr indent="-305435" marL="305435"/>
            <a:r>
              <a:rPr dirty="0" sz="2500" lang="en-IN">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indent="-305435" marL="305435"/>
            <a:r>
              <a:rPr dirty="0" sz="2500" lang="en-IN">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indent="-305435" marL="305435"/>
            <a:r>
              <a:rPr dirty="0" sz="2500" lang="en-US">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dirty="0" sz="2500" lang="en-IN">
              <a:solidFill>
                <a:srgbClr val="0F0F0F"/>
              </a:solidFill>
              <a:latin typeface="Arial" panose="020B0604020202020204" pitchFamily="34" charset="0"/>
              <a:ea typeface="+mn-lt"/>
              <a:cs typeface="Arial" panose="020B0604020202020204" pitchFamily="34" charset="0"/>
            </a:endParaRPr>
          </a:p>
        </p:txBody>
      </p:sp>
      <p:sp>
        <p:nvSpPr>
          <p:cNvPr id="1048643"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8" name="Title 4"/>
          <p:cNvSpPr>
            <a:spLocks noGrp="1"/>
          </p:cNvSpPr>
          <p:nvPr>
            <p:ph type="title"/>
          </p:nvPr>
        </p:nvSpPr>
        <p:spPr>
          <a:xfrm>
            <a:off x="1207859" y="2766218"/>
            <a:ext cx="9298744" cy="1325563"/>
          </a:xfrm>
        </p:spPr>
        <p:txBody>
          <a:bodyPr>
            <a:normAutofit/>
          </a:bodyPr>
          <a:p>
            <a:pPr algn="ctr"/>
            <a:r>
              <a:rPr b="1" dirty="0" sz="5000" lang="en-US">
                <a:solidFill>
                  <a:srgbClr val="002060"/>
                </a:solidFill>
                <a:latin typeface="Arial" panose="020B0604020202020204" pitchFamily="34" charset="0"/>
                <a:cs typeface="Arial" panose="020B0604020202020204" pitchFamily="34" charset="0"/>
              </a:rPr>
              <a:t>THANK YOU!!</a:t>
            </a:r>
          </a:p>
        </p:txBody>
      </p:sp>
      <p:sp>
        <p:nvSpPr>
          <p:cNvPr id="1048649"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1"/>
          <p:cNvSpPr>
            <a:spLocks noGrp="1"/>
          </p:cNvSpPr>
          <p:nvPr>
            <p:ph type="title"/>
          </p:nvPr>
        </p:nvSpPr>
        <p:spPr>
          <a:xfrm>
            <a:off x="849573" y="558468"/>
            <a:ext cx="10515600" cy="1325563"/>
          </a:xfrm>
        </p:spPr>
        <p:txBody>
          <a:bodyPr>
            <a:normAutofit/>
          </a:bodyPr>
          <a:p>
            <a:r>
              <a:rPr b="1" dirty="0" sz="3300" lang="en-US">
                <a:solidFill>
                  <a:srgbClr val="002060"/>
                </a:solidFill>
                <a:latin typeface="Arial" panose="020B0604020202020204" pitchFamily="34" charset="0"/>
                <a:cs typeface="Arial" panose="020B0604020202020204" pitchFamily="34" charset="0"/>
              </a:rPr>
              <a:t>OUTLINE</a:t>
            </a:r>
          </a:p>
        </p:txBody>
      </p:sp>
      <p:sp>
        <p:nvSpPr>
          <p:cNvPr id="1048614"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500" lang="en-US">
                <a:latin typeface="Arial"/>
                <a:ea typeface="+mn-lt"/>
                <a:cs typeface="Arial"/>
              </a:rPr>
              <a:t>Problem Statement </a:t>
            </a:r>
            <a:endParaRPr dirty="0" sz="2500" lang="en-US">
              <a:latin typeface="Arial"/>
              <a:cs typeface="Arial"/>
            </a:endParaRPr>
          </a:p>
          <a:p>
            <a:pPr indent="-305435" marL="305435"/>
            <a:r>
              <a:rPr b="1" dirty="0" sz="2500" lang="en-US">
                <a:latin typeface="Arial"/>
                <a:ea typeface="+mn-lt"/>
                <a:cs typeface="Arial"/>
              </a:rPr>
              <a:t>Proposed Solution</a:t>
            </a:r>
            <a:endParaRPr dirty="0" sz="2500" lang="en-US">
              <a:latin typeface="Arial"/>
              <a:cs typeface="Arial"/>
            </a:endParaRPr>
          </a:p>
          <a:p>
            <a:pPr indent="-305435" marL="305435"/>
            <a:r>
              <a:rPr b="1" dirty="0" sz="2500" lang="en-US">
                <a:latin typeface="Arial"/>
                <a:ea typeface="+mn-lt"/>
                <a:cs typeface="Calibri"/>
              </a:rPr>
              <a:t>System </a:t>
            </a:r>
            <a:r>
              <a:rPr b="1" dirty="0" sz="2500" lang="en-US">
                <a:latin typeface="Arial"/>
                <a:ea typeface="+mn-lt"/>
                <a:cs typeface="+mn-lt"/>
              </a:rPr>
              <a:t>Development Approach</a:t>
            </a:r>
            <a:endParaRPr dirty="0" sz="2500" lang="en-US">
              <a:latin typeface="Arial"/>
              <a:ea typeface="+mn-lt"/>
              <a:cs typeface="+mn-lt"/>
            </a:endParaRPr>
          </a:p>
          <a:p>
            <a:pPr indent="-305435" marL="305435"/>
            <a:r>
              <a:rPr b="1" dirty="0" sz="2500" lang="en-US">
                <a:latin typeface="Arial"/>
                <a:ea typeface="+mn-lt"/>
                <a:cs typeface="+mn-lt"/>
              </a:rPr>
              <a:t>Algorithm &amp; Deployment  </a:t>
            </a:r>
            <a:endParaRPr dirty="0" sz="2500" lang="en-US">
              <a:latin typeface="Arial"/>
              <a:cs typeface="Calibri"/>
            </a:endParaRPr>
          </a:p>
          <a:p>
            <a:pPr indent="-305435" marL="305435"/>
            <a:r>
              <a:rPr b="1" dirty="0" sz="2500" lang="en-US">
                <a:latin typeface="Arial"/>
                <a:ea typeface="+mn-lt"/>
                <a:cs typeface="Arial"/>
              </a:rPr>
              <a:t>Result </a:t>
            </a:r>
          </a:p>
          <a:p>
            <a:pPr indent="-305435" marL="305435"/>
            <a:r>
              <a:rPr b="1" dirty="0" sz="2500" lang="en-US">
                <a:latin typeface="Arial"/>
                <a:ea typeface="+mn-lt"/>
                <a:cs typeface="Arial"/>
              </a:rPr>
              <a:t>Conclusion</a:t>
            </a:r>
            <a:endParaRPr dirty="0" sz="2500" lang="en-US">
              <a:latin typeface="Arial"/>
              <a:cs typeface="Arial"/>
            </a:endParaRPr>
          </a:p>
          <a:p>
            <a:pPr indent="-305435" marL="305435"/>
            <a:r>
              <a:rPr b="1" dirty="0" sz="2500" lang="en-US">
                <a:latin typeface="Arial"/>
                <a:ea typeface="+mn-lt"/>
                <a:cs typeface="Arial"/>
              </a:rPr>
              <a:t>Future Scope</a:t>
            </a:r>
          </a:p>
          <a:p>
            <a:pPr indent="-305435" marL="305435"/>
            <a:r>
              <a:rPr b="1" dirty="0" sz="2500" lang="en-US">
                <a:latin typeface="Arial"/>
                <a:ea typeface="+mn-lt"/>
                <a:cs typeface="Arial"/>
              </a:rPr>
              <a:t>References</a:t>
            </a:r>
            <a:endParaRPr dirty="0" sz="2500" lang="en-US">
              <a:latin typeface="Arial"/>
              <a:cs typeface="Arial"/>
            </a:endParaRPr>
          </a:p>
          <a:p>
            <a:pPr indent="-305435" marL="305435"/>
            <a:endParaRPr dirty="0" lang="en-US">
              <a:latin typeface="Arial"/>
              <a:cs typeface="Arial"/>
            </a:endParaRPr>
          </a:p>
        </p:txBody>
      </p:sp>
      <p:sp>
        <p:nvSpPr>
          <p:cNvPr id="1048615" name="Rectangle 4"/>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itle 4"/>
          <p:cNvSpPr>
            <a:spLocks noGrp="1"/>
          </p:cNvSpPr>
          <p:nvPr>
            <p:ph type="title"/>
          </p:nvPr>
        </p:nvSpPr>
        <p:spPr>
          <a:xfrm>
            <a:off x="581193" y="743844"/>
            <a:ext cx="11029616" cy="530296"/>
          </a:xfrm>
        </p:spPr>
        <p:txBody>
          <a:bodyPr>
            <a:noAutofit/>
          </a:bodyPr>
          <a:p>
            <a:r>
              <a:rPr b="1" dirty="0" sz="3300" lang="en-US">
                <a:latin typeface="Arial" panose="020B0604020202020204" pitchFamily="34" charset="0"/>
                <a:cs typeface="Arial" panose="020B0604020202020204" pitchFamily="34" charset="0"/>
              </a:rPr>
              <a:t>PROBLEM</a:t>
            </a:r>
            <a:r>
              <a:rPr b="1" dirty="0" sz="3300" lang="en-US">
                <a:solidFill>
                  <a:schemeClr val="accent1"/>
                </a:solidFill>
                <a:latin typeface="Arial" panose="020B0604020202020204" pitchFamily="34" charset="0"/>
                <a:cs typeface="Arial" panose="020B0604020202020204" pitchFamily="34" charset="0"/>
              </a:rPr>
              <a:t> STATEMENT</a:t>
            </a:r>
            <a:endParaRPr dirty="0" sz="3300" lang="en-US"/>
          </a:p>
        </p:txBody>
      </p:sp>
      <p:sp>
        <p:nvSpPr>
          <p:cNvPr id="1048617" name="Content Placeholder 1"/>
          <p:cNvSpPr>
            <a:spLocks noGrp="1"/>
          </p:cNvSpPr>
          <p:nvPr>
            <p:ph idx="1"/>
          </p:nvPr>
        </p:nvSpPr>
        <p:spPr>
          <a:xfrm>
            <a:off x="581193" y="2043397"/>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dirty="0" sz="2500" lang="en-IN">
              <a:latin typeface="Arial" panose="020B0604020202020204" pitchFamily="34" charset="0"/>
              <a:cs typeface="Arial" panose="020B0604020202020204" pitchFamily="34" charset="0"/>
            </a:endParaRPr>
          </a:p>
        </p:txBody>
      </p:sp>
      <p:sp>
        <p:nvSpPr>
          <p:cNvPr id="1048618"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581192" y="574903"/>
            <a:ext cx="11029616" cy="530296"/>
          </a:xfrm>
        </p:spPr>
        <p:txBody>
          <a:bodyPr>
            <a:noAutofit/>
          </a:bodyPr>
          <a:p>
            <a:r>
              <a:rPr b="1" dirty="0" sz="3300" lang="en-US">
                <a:solidFill>
                  <a:schemeClr val="accent1"/>
                </a:solidFill>
                <a:latin typeface="Arial" panose="020B0604020202020204" pitchFamily="34" charset="0"/>
                <a:cs typeface="Arial" panose="020B0604020202020204" pitchFamily="34" charset="0"/>
              </a:rPr>
              <a:t>PROPOSED SOLUTION</a:t>
            </a:r>
            <a:endParaRPr dirty="0" sz="3300" lang="en-US"/>
          </a:p>
        </p:txBody>
      </p:sp>
      <p:sp>
        <p:nvSpPr>
          <p:cNvPr id="1048620" name="Content Placeholder 1"/>
          <p:cNvSpPr>
            <a:spLocks noGrp="1"/>
          </p:cNvSpPr>
          <p:nvPr>
            <p:ph idx="1"/>
          </p:nvPr>
        </p:nvSpPr>
        <p:spPr>
          <a:xfrm>
            <a:off x="581192" y="1254980"/>
            <a:ext cx="11169137" cy="4609900"/>
          </a:xfrm>
        </p:spPr>
        <p:txBody>
          <a:bodyPr anchor="ctr" bIns="45720" lIns="91440" rIns="91440" rtlCol="0" tIns="45720" vert="horz">
            <a:noAutofit/>
          </a:bodyPr>
          <a:p>
            <a:pPr indent="0" marL="0">
              <a:buNone/>
            </a:pPr>
            <a:r>
              <a:rPr dirty="0" sz="2500" lang="en-US">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dirty="0" sz="2500" lang="en-IN">
              <a:latin typeface="Arial" panose="020B0604020202020204" pitchFamily="34" charset="0"/>
              <a:cs typeface="Arial" panose="020B0604020202020204" pitchFamily="34" charset="0"/>
            </a:endParaRPr>
          </a:p>
          <a:p>
            <a:pPr indent="0" marL="0">
              <a:buNone/>
            </a:pPr>
            <a:endParaRPr dirty="0" lang="en-IN"/>
          </a:p>
        </p:txBody>
      </p:sp>
      <p:sp>
        <p:nvSpPr>
          <p:cNvPr id="1048621"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a:xfrm>
            <a:off x="581192" y="618277"/>
            <a:ext cx="11029616" cy="530296"/>
          </a:xfrm>
        </p:spPr>
        <p:txBody>
          <a:bodyPr>
            <a:noAutofit/>
          </a:bodyPr>
          <a:p>
            <a:r>
              <a:rPr b="1" dirty="0" sz="3300" lang="en-US">
                <a:solidFill>
                  <a:schemeClr val="accent1"/>
                </a:solidFill>
                <a:latin typeface="Arial"/>
                <a:ea typeface="+mj-lt"/>
                <a:cs typeface="Arial"/>
              </a:rPr>
              <a:t>S</a:t>
            </a:r>
            <a:r>
              <a:rPr b="1" dirty="0" sz="3300" lang="en-US">
                <a:latin typeface="Arial"/>
                <a:ea typeface="+mj-lt"/>
                <a:cs typeface="Arial"/>
              </a:rPr>
              <a:t>YSTEM</a:t>
            </a:r>
            <a:r>
              <a:rPr b="1" dirty="0" sz="3300" lang="en-US">
                <a:solidFill>
                  <a:schemeClr val="accent1"/>
                </a:solidFill>
                <a:latin typeface="Arial"/>
                <a:ea typeface="+mj-lt"/>
                <a:cs typeface="Arial"/>
              </a:rPr>
              <a:t>  APPROACH</a:t>
            </a:r>
            <a:endParaRPr dirty="0" sz="3300" lang="en-US">
              <a:solidFill>
                <a:schemeClr val="accent1"/>
              </a:solidFill>
              <a:latin typeface="Calibri Light"/>
              <a:cs typeface="Calibri Light"/>
            </a:endParaRPr>
          </a:p>
        </p:txBody>
      </p:sp>
      <p:sp>
        <p:nvSpPr>
          <p:cNvPr id="1048623" name="Content Placeholder 1"/>
          <p:cNvSpPr>
            <a:spLocks noGrp="1"/>
          </p:cNvSpPr>
          <p:nvPr>
            <p:ph idx="1"/>
          </p:nvPr>
        </p:nvSpPr>
        <p:spPr>
          <a:xfrm>
            <a:off x="581193" y="1961374"/>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dirty="0" sz="2500" lang="en-IN">
              <a:solidFill>
                <a:srgbClr val="0F0F0F"/>
              </a:solidFill>
              <a:latin typeface="Arial" panose="020B0604020202020204" pitchFamily="34" charset="0"/>
              <a:cs typeface="Arial" panose="020B0604020202020204" pitchFamily="34" charset="0"/>
            </a:endParaRPr>
          </a:p>
        </p:txBody>
      </p:sp>
      <p:sp>
        <p:nvSpPr>
          <p:cNvPr id="1048624"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a:xfrm>
            <a:off x="827604" y="620171"/>
            <a:ext cx="11029616" cy="530296"/>
          </a:xfrm>
        </p:spPr>
        <p:txBody>
          <a:bodyPr>
            <a:noAutofit/>
          </a:bodyPr>
          <a:p>
            <a:r>
              <a:rPr b="1" dirty="0" sz="3300" lang="en-US">
                <a:solidFill>
                  <a:schemeClr val="accent1"/>
                </a:solidFill>
                <a:latin typeface="Arial"/>
                <a:ea typeface="+mj-lt"/>
                <a:cs typeface="Arial"/>
              </a:rPr>
              <a:t>ALGORITHM &amp; DEPLOYMENT</a:t>
            </a:r>
            <a:endParaRPr dirty="0" sz="3300" lang="en-US"/>
          </a:p>
        </p:txBody>
      </p:sp>
      <p:sp>
        <p:nvSpPr>
          <p:cNvPr id="1048626" name="Content Placeholder 1"/>
          <p:cNvSpPr>
            <a:spLocks noGrp="1"/>
          </p:cNvSpPr>
          <p:nvPr>
            <p:ph idx="1"/>
          </p:nvPr>
        </p:nvSpPr>
        <p:spPr>
          <a:xfrm>
            <a:off x="735391" y="1826760"/>
            <a:ext cx="8596668" cy="3880773"/>
          </a:xfrm>
        </p:spPr>
        <p:txBody>
          <a:bodyPr>
            <a:normAutofit/>
          </a:bodyPr>
          <a:p>
            <a:pPr indent="0" marL="0">
              <a:buNone/>
            </a:pPr>
            <a:r>
              <a:rPr dirty="0" sz="2500" lang="en-US">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dirty="0" sz="2500" lang="en-IN">
              <a:latin typeface="Arial" panose="020B0604020202020204" pitchFamily="34" charset="0"/>
              <a:cs typeface="Arial" panose="020B0604020202020204" pitchFamily="34" charset="0"/>
            </a:endParaRPr>
          </a:p>
        </p:txBody>
      </p:sp>
      <p:sp>
        <p:nvSpPr>
          <p:cNvPr id="104862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itle 4"/>
          <p:cNvSpPr>
            <a:spLocks noGrp="1"/>
          </p:cNvSpPr>
          <p:nvPr>
            <p:ph type="title"/>
          </p:nvPr>
        </p:nvSpPr>
        <p:spPr>
          <a:xfrm>
            <a:off x="581188" y="648963"/>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sp>
        <p:nvSpPr>
          <p:cNvPr id="1048629" name="Content Placeholder 1"/>
          <p:cNvSpPr>
            <a:spLocks noGrp="1"/>
          </p:cNvSpPr>
          <p:nvPr>
            <p:ph idx="1"/>
          </p:nvPr>
        </p:nvSpPr>
        <p:spPr>
          <a:xfrm>
            <a:off x="581188" y="1861623"/>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dirty="0" sz="2500" lang="en-IN">
              <a:latin typeface="Arial" panose="020B0604020202020204" pitchFamily="34" charset="0"/>
              <a:cs typeface="Arial" panose="020B0604020202020204" pitchFamily="34" charset="0"/>
            </a:endParaRPr>
          </a:p>
        </p:txBody>
      </p:sp>
      <p:sp>
        <p:nvSpPr>
          <p:cNvPr id="1048630" name="Rectangle 9"/>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575872" y="726766"/>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pic>
        <p:nvPicPr>
          <p:cNvPr id="2097153" name="Picture 6"/>
          <p:cNvPicPr>
            <a:picLocks noChangeAspect="1"/>
          </p:cNvPicPr>
          <p:nvPr/>
        </p:nvPicPr>
        <p:blipFill>
          <a:blip xmlns:r="http://schemas.openxmlformats.org/officeDocument/2006/relationships" r:embed="rId1"/>
          <a:stretch>
            <a:fillRect/>
          </a:stretch>
        </p:blipFill>
        <p:spPr>
          <a:xfrm>
            <a:off x="2899360" y="2736357"/>
            <a:ext cx="6382641" cy="1095528"/>
          </a:xfrm>
          <a:prstGeom prst="rect"/>
        </p:spPr>
      </p:pic>
      <p:pic>
        <p:nvPicPr>
          <p:cNvPr id="2097154" name="Picture 8"/>
          <p:cNvPicPr>
            <a:picLocks noChangeAspect="1"/>
          </p:cNvPicPr>
          <p:nvPr/>
        </p:nvPicPr>
        <p:blipFill>
          <a:blip xmlns:r="http://schemas.openxmlformats.org/officeDocument/2006/relationships" r:embed="rId2"/>
          <a:stretch>
            <a:fillRect/>
          </a:stretch>
        </p:blipFill>
        <p:spPr>
          <a:xfrm>
            <a:off x="2899360" y="4884874"/>
            <a:ext cx="6382641" cy="981212"/>
          </a:xfrm>
          <a:prstGeom prst="rect"/>
        </p:spPr>
      </p:pic>
      <p:sp>
        <p:nvSpPr>
          <p:cNvPr id="1048632" name="TextBox 3"/>
          <p:cNvSpPr txBox="1"/>
          <p:nvPr/>
        </p:nvSpPr>
        <p:spPr>
          <a:xfrm>
            <a:off x="940982" y="1991153"/>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Legitimate URL:</a:t>
            </a:r>
            <a:endParaRPr dirty="0" lang="en-US"/>
          </a:p>
        </p:txBody>
      </p:sp>
      <p:sp>
        <p:nvSpPr>
          <p:cNvPr id="1048633" name="TextBox 5"/>
          <p:cNvSpPr txBox="1"/>
          <p:nvPr/>
        </p:nvSpPr>
        <p:spPr>
          <a:xfrm>
            <a:off x="940982" y="4158919"/>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Phishing URL:</a:t>
            </a:r>
            <a:endParaRPr dirty="0" lang="en-US"/>
          </a:p>
        </p:txBody>
      </p:sp>
      <p:sp>
        <p:nvSpPr>
          <p:cNvPr id="1048634" name="Rectangle 7"/>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5" name="Title 4"/>
          <p:cNvSpPr>
            <a:spLocks noGrp="1"/>
          </p:cNvSpPr>
          <p:nvPr>
            <p:ph type="title"/>
          </p:nvPr>
        </p:nvSpPr>
        <p:spPr>
          <a:xfrm>
            <a:off x="581192" y="663398"/>
            <a:ext cx="11029616" cy="530296"/>
          </a:xfrm>
        </p:spPr>
        <p:txBody>
          <a:bodyPr>
            <a:noAutofit/>
          </a:bodyPr>
          <a:p>
            <a:r>
              <a:rPr b="1" dirty="0" sz="3300" lang="en-IN">
                <a:latin typeface="Arial" panose="020B0604020202020204" pitchFamily="34" charset="0"/>
                <a:cs typeface="Arial" panose="020B0604020202020204" pitchFamily="34" charset="0"/>
              </a:rPr>
              <a:t>CONCLUSION</a:t>
            </a:r>
            <a:endParaRPr b="1" dirty="0" sz="3300" lang="en-US">
              <a:latin typeface="Arial" panose="020B0604020202020204" pitchFamily="34" charset="0"/>
              <a:cs typeface="Arial" panose="020B0604020202020204" pitchFamily="34" charset="0"/>
            </a:endParaRPr>
          </a:p>
        </p:txBody>
      </p:sp>
      <p:sp>
        <p:nvSpPr>
          <p:cNvPr id="1048636" name="Content Placeholder 1"/>
          <p:cNvSpPr>
            <a:spLocks noGrp="1"/>
          </p:cNvSpPr>
          <p:nvPr>
            <p:ph idx="1"/>
          </p:nvPr>
        </p:nvSpPr>
        <p:spPr>
          <a:xfrm>
            <a:off x="581192" y="1879706"/>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dirty="0" sz="2500" lang="en-IN">
              <a:latin typeface="Arial" panose="020B0604020202020204" pitchFamily="34" charset="0"/>
              <a:cs typeface="Arial" panose="020B0604020202020204" pitchFamily="34" charset="0"/>
            </a:endParaRPr>
          </a:p>
        </p:txBody>
      </p:sp>
      <p:sp>
        <p:nvSpPr>
          <p:cNvPr id="104863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Mohamed Shaaheen</cp:lastModifiedBy>
  <dcterms:created xsi:type="dcterms:W3CDTF">2021-05-26T05:50:10Z</dcterms:created>
  <dcterms:modified xsi:type="dcterms:W3CDTF">2024-04-05T17:16:33Z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ed7d742bd96a420d9a9391d760bfc973</vt:lpwstr>
  </property>
</Properties>
</file>