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C50206-35C4-4AA0-AF46-26DDB99D9EA6}" type="doc">
      <dgm:prSet loTypeId="urn:microsoft.com/office/officeart/2005/8/layout/hierarchy4" loCatId="hierarchy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cs-CZ"/>
        </a:p>
      </dgm:t>
    </dgm:pt>
    <dgm:pt modelId="{9EDA78A6-397A-4F50-BA8E-4DEBECD6004C}">
      <dgm:prSet phldrT="[Text]"/>
      <dgm:spPr/>
      <dgm:t>
        <a:bodyPr/>
        <a:lstStyle/>
        <a:p>
          <a:r>
            <a:rPr lang="cs-CZ" dirty="0" smtClean="0"/>
            <a:t>Spuštění programu</a:t>
          </a:r>
          <a:endParaRPr lang="cs-CZ" dirty="0"/>
        </a:p>
      </dgm:t>
    </dgm:pt>
    <dgm:pt modelId="{33EF8B45-F022-4F74-9C57-12DE2A179B65}" type="parTrans" cxnId="{C3FA682F-325D-414E-8585-29692B7A9BCA}">
      <dgm:prSet/>
      <dgm:spPr/>
      <dgm:t>
        <a:bodyPr/>
        <a:lstStyle/>
        <a:p>
          <a:endParaRPr lang="cs-CZ"/>
        </a:p>
      </dgm:t>
    </dgm:pt>
    <dgm:pt modelId="{03A54E80-4093-49C4-BFD8-0411562C67B8}" type="sibTrans" cxnId="{C3FA682F-325D-414E-8585-29692B7A9BCA}">
      <dgm:prSet/>
      <dgm:spPr/>
      <dgm:t>
        <a:bodyPr/>
        <a:lstStyle/>
        <a:p>
          <a:endParaRPr lang="cs-CZ"/>
        </a:p>
      </dgm:t>
    </dgm:pt>
    <dgm:pt modelId="{FB13A41D-9444-48CA-8499-FB1619459F2D}">
      <dgm:prSet phldrT="[Text]"/>
      <dgm:spPr/>
      <dgm:t>
        <a:bodyPr/>
        <a:lstStyle/>
        <a:p>
          <a:r>
            <a:rPr lang="cs-CZ" dirty="0" smtClean="0"/>
            <a:t>Vložení cesty k .csv souboru</a:t>
          </a:r>
          <a:endParaRPr lang="cs-CZ" dirty="0"/>
        </a:p>
      </dgm:t>
    </dgm:pt>
    <dgm:pt modelId="{76080321-4E40-45B0-90A8-B20204BB3DDA}" type="parTrans" cxnId="{36DD3283-672A-47AD-B62B-37B016A457C2}">
      <dgm:prSet/>
      <dgm:spPr/>
      <dgm:t>
        <a:bodyPr/>
        <a:lstStyle/>
        <a:p>
          <a:endParaRPr lang="cs-CZ"/>
        </a:p>
      </dgm:t>
    </dgm:pt>
    <dgm:pt modelId="{C16780BD-C927-427D-B227-C406063A398A}" type="sibTrans" cxnId="{36DD3283-672A-47AD-B62B-37B016A457C2}">
      <dgm:prSet/>
      <dgm:spPr/>
      <dgm:t>
        <a:bodyPr/>
        <a:lstStyle/>
        <a:p>
          <a:endParaRPr lang="cs-CZ"/>
        </a:p>
      </dgm:t>
    </dgm:pt>
    <dgm:pt modelId="{B0DC6269-4F42-4054-BC4D-216B78410A75}">
      <dgm:prSet/>
      <dgm:spPr/>
      <dgm:t>
        <a:bodyPr/>
        <a:lstStyle/>
        <a:p>
          <a:r>
            <a:rPr lang="cs-CZ" dirty="0" smtClean="0"/>
            <a:t>Zpracování souboru</a:t>
          </a:r>
          <a:endParaRPr lang="cs-CZ" dirty="0"/>
        </a:p>
      </dgm:t>
    </dgm:pt>
    <dgm:pt modelId="{968622C2-8269-43A7-BB41-E8E0AE6E5E9C}" type="parTrans" cxnId="{0E6ABFC7-4031-4BE1-9FA1-A76A62990FC8}">
      <dgm:prSet/>
      <dgm:spPr/>
      <dgm:t>
        <a:bodyPr/>
        <a:lstStyle/>
        <a:p>
          <a:endParaRPr lang="cs-CZ"/>
        </a:p>
      </dgm:t>
    </dgm:pt>
    <dgm:pt modelId="{540498EE-AD3D-4C05-B4DB-F2712116C61B}" type="sibTrans" cxnId="{0E6ABFC7-4031-4BE1-9FA1-A76A62990FC8}">
      <dgm:prSet/>
      <dgm:spPr/>
      <dgm:t>
        <a:bodyPr/>
        <a:lstStyle/>
        <a:p>
          <a:endParaRPr lang="cs-CZ"/>
        </a:p>
      </dgm:t>
    </dgm:pt>
    <dgm:pt modelId="{7AB79F7C-D1CA-4BA1-AD2A-DA3E8A7BD5E3}" type="asst">
      <dgm:prSet/>
      <dgm:spPr/>
      <dgm:t>
        <a:bodyPr/>
        <a:lstStyle/>
        <a:p>
          <a:r>
            <a:rPr lang="cs-CZ" dirty="0" smtClean="0"/>
            <a:t>Ukončit program v případě neplatné cesty</a:t>
          </a:r>
          <a:endParaRPr lang="cs-CZ" dirty="0"/>
        </a:p>
      </dgm:t>
    </dgm:pt>
    <dgm:pt modelId="{167996D5-00EB-4457-B36F-B86F99B2D183}" type="parTrans" cxnId="{AC3C1B1F-92B8-478F-8EBC-3D4B8094EB5A}">
      <dgm:prSet/>
      <dgm:spPr/>
      <dgm:t>
        <a:bodyPr/>
        <a:lstStyle/>
        <a:p>
          <a:endParaRPr lang="cs-CZ"/>
        </a:p>
      </dgm:t>
    </dgm:pt>
    <dgm:pt modelId="{F6A893F8-3BFD-4BE5-9D87-0AE0C7DAB0B7}" type="sibTrans" cxnId="{AC3C1B1F-92B8-478F-8EBC-3D4B8094EB5A}">
      <dgm:prSet/>
      <dgm:spPr/>
      <dgm:t>
        <a:bodyPr/>
        <a:lstStyle/>
        <a:p>
          <a:endParaRPr lang="cs-CZ"/>
        </a:p>
      </dgm:t>
    </dgm:pt>
    <dgm:pt modelId="{19B97922-BD7B-4B5E-84F7-D7379865F7F6}">
      <dgm:prSet/>
      <dgm:spPr/>
      <dgm:t>
        <a:bodyPr/>
        <a:lstStyle/>
        <a:p>
          <a:r>
            <a:rPr lang="cs-CZ" dirty="0" smtClean="0"/>
            <a:t>Vložení cesty k souboru pro export</a:t>
          </a:r>
          <a:endParaRPr lang="cs-CZ" dirty="0"/>
        </a:p>
      </dgm:t>
    </dgm:pt>
    <dgm:pt modelId="{DE42A0F9-60AC-4945-9054-F10F08B2DDE3}" type="parTrans" cxnId="{425C4FD4-7F30-4474-93BE-346FD3794EFB}">
      <dgm:prSet/>
      <dgm:spPr/>
      <dgm:t>
        <a:bodyPr/>
        <a:lstStyle/>
        <a:p>
          <a:endParaRPr lang="cs-CZ"/>
        </a:p>
      </dgm:t>
    </dgm:pt>
    <dgm:pt modelId="{4AAF338B-5D44-45EC-A96A-BB2F16ABB88E}" type="sibTrans" cxnId="{425C4FD4-7F30-4474-93BE-346FD3794EFB}">
      <dgm:prSet/>
      <dgm:spPr/>
      <dgm:t>
        <a:bodyPr/>
        <a:lstStyle/>
        <a:p>
          <a:endParaRPr lang="cs-CZ"/>
        </a:p>
      </dgm:t>
    </dgm:pt>
    <dgm:pt modelId="{12654B0B-328D-44B8-A9DF-66A85F912FB4}" type="asst">
      <dgm:prSet/>
      <dgm:spPr/>
      <dgm:t>
        <a:bodyPr/>
        <a:lstStyle/>
        <a:p>
          <a:r>
            <a:rPr lang="cs-CZ" dirty="0" smtClean="0"/>
            <a:t>Hlášení neplatných záznamů</a:t>
          </a:r>
          <a:endParaRPr lang="cs-CZ" dirty="0"/>
        </a:p>
      </dgm:t>
    </dgm:pt>
    <dgm:pt modelId="{2B514D3F-838C-469C-837A-C1D7001A5137}" type="parTrans" cxnId="{46DE1E72-20B1-41A7-9153-9AF9F1AC34CB}">
      <dgm:prSet/>
      <dgm:spPr/>
      <dgm:t>
        <a:bodyPr/>
        <a:lstStyle/>
        <a:p>
          <a:endParaRPr lang="cs-CZ"/>
        </a:p>
      </dgm:t>
    </dgm:pt>
    <dgm:pt modelId="{00105F2E-3E99-4218-A6C3-A34D10EB1C8F}" type="sibTrans" cxnId="{46DE1E72-20B1-41A7-9153-9AF9F1AC34CB}">
      <dgm:prSet/>
      <dgm:spPr/>
      <dgm:t>
        <a:bodyPr/>
        <a:lstStyle/>
        <a:p>
          <a:endParaRPr lang="cs-CZ"/>
        </a:p>
      </dgm:t>
    </dgm:pt>
    <dgm:pt modelId="{22556053-CA46-482E-A504-7F39D34A7F06}">
      <dgm:prSet/>
      <dgm:spPr/>
      <dgm:t>
        <a:bodyPr/>
        <a:lstStyle/>
        <a:p>
          <a:r>
            <a:rPr lang="cs-CZ" dirty="0" smtClean="0"/>
            <a:t>V případě, že není možné provést export hlásit uživateli</a:t>
          </a:r>
          <a:endParaRPr lang="cs-CZ" dirty="0"/>
        </a:p>
      </dgm:t>
    </dgm:pt>
    <dgm:pt modelId="{B9AF9DCC-636C-4C60-8A9E-E6E2928906ED}" type="parTrans" cxnId="{69C29C58-F763-42D8-8BCD-95D5429A171A}">
      <dgm:prSet/>
      <dgm:spPr/>
      <dgm:t>
        <a:bodyPr/>
        <a:lstStyle/>
        <a:p>
          <a:endParaRPr lang="cs-CZ"/>
        </a:p>
      </dgm:t>
    </dgm:pt>
    <dgm:pt modelId="{EB6DBB3F-3852-4373-A745-0DE249786473}" type="sibTrans" cxnId="{69C29C58-F763-42D8-8BCD-95D5429A171A}">
      <dgm:prSet/>
      <dgm:spPr/>
      <dgm:t>
        <a:bodyPr/>
        <a:lstStyle/>
        <a:p>
          <a:endParaRPr lang="cs-CZ"/>
        </a:p>
      </dgm:t>
    </dgm:pt>
    <dgm:pt modelId="{099BFF9A-5E42-41F0-A95A-2F818DBEE3BA}">
      <dgm:prSet/>
      <dgm:spPr/>
      <dgm:t>
        <a:bodyPr/>
        <a:lstStyle/>
        <a:p>
          <a:r>
            <a:rPr lang="cs-CZ" dirty="0" smtClean="0"/>
            <a:t>Exportovat data do souboru</a:t>
          </a:r>
          <a:endParaRPr lang="cs-CZ" dirty="0"/>
        </a:p>
      </dgm:t>
    </dgm:pt>
    <dgm:pt modelId="{0178A220-F857-4EAB-B06A-7EEEF4581A6F}" type="parTrans" cxnId="{41FDB3D6-013C-4337-964B-DCB3F15AA678}">
      <dgm:prSet/>
      <dgm:spPr/>
      <dgm:t>
        <a:bodyPr/>
        <a:lstStyle/>
        <a:p>
          <a:endParaRPr lang="cs-CZ"/>
        </a:p>
      </dgm:t>
    </dgm:pt>
    <dgm:pt modelId="{19A59AE6-ECD8-4DD1-94AC-2464825E011A}" type="sibTrans" cxnId="{41FDB3D6-013C-4337-964B-DCB3F15AA678}">
      <dgm:prSet/>
      <dgm:spPr/>
      <dgm:t>
        <a:bodyPr/>
        <a:lstStyle/>
        <a:p>
          <a:endParaRPr lang="cs-CZ"/>
        </a:p>
      </dgm:t>
    </dgm:pt>
    <dgm:pt modelId="{9721CFDD-8504-4F59-81A6-719762E3A3F5}">
      <dgm:prSet/>
      <dgm:spPr/>
      <dgm:t>
        <a:bodyPr/>
        <a:lstStyle/>
        <a:p>
          <a:r>
            <a:rPr lang="cs-CZ" dirty="0" smtClean="0"/>
            <a:t>Výběr typu výpisu</a:t>
          </a:r>
          <a:endParaRPr lang="cs-CZ" dirty="0"/>
        </a:p>
      </dgm:t>
    </dgm:pt>
    <dgm:pt modelId="{9EF1A95A-EA98-495D-A9FA-A61B32D4ED76}" type="parTrans" cxnId="{F04A5A6F-9552-4485-8D0C-5CCD262B0CA9}">
      <dgm:prSet/>
      <dgm:spPr/>
      <dgm:t>
        <a:bodyPr/>
        <a:lstStyle/>
        <a:p>
          <a:endParaRPr lang="cs-CZ"/>
        </a:p>
      </dgm:t>
    </dgm:pt>
    <dgm:pt modelId="{EE01A1AF-1D1A-4927-AF06-38F4B3416308}" type="sibTrans" cxnId="{F04A5A6F-9552-4485-8D0C-5CCD262B0CA9}">
      <dgm:prSet/>
      <dgm:spPr/>
      <dgm:t>
        <a:bodyPr/>
        <a:lstStyle/>
        <a:p>
          <a:endParaRPr lang="cs-CZ"/>
        </a:p>
      </dgm:t>
    </dgm:pt>
    <dgm:pt modelId="{E9AD3608-C499-4CF6-B656-33BEE99CE68D}">
      <dgm:prSet/>
      <dgm:spPr/>
      <dgm:t>
        <a:bodyPr/>
        <a:lstStyle/>
        <a:p>
          <a:r>
            <a:rPr lang="cs-CZ" dirty="0" smtClean="0"/>
            <a:t>Vypsání tabulky dle zvoleného typu výpisu</a:t>
          </a:r>
          <a:endParaRPr lang="cs-CZ" dirty="0"/>
        </a:p>
      </dgm:t>
    </dgm:pt>
    <dgm:pt modelId="{A341B40C-35E4-4875-8CAF-2B02793CAF3F}" type="parTrans" cxnId="{A774F1ED-A8D2-4C61-B3E8-8FB0D351AB16}">
      <dgm:prSet/>
      <dgm:spPr/>
      <dgm:t>
        <a:bodyPr/>
        <a:lstStyle/>
        <a:p>
          <a:endParaRPr lang="cs-CZ"/>
        </a:p>
      </dgm:t>
    </dgm:pt>
    <dgm:pt modelId="{B68A838A-8AC3-439D-84D7-DA96FE021AD3}" type="sibTrans" cxnId="{A774F1ED-A8D2-4C61-B3E8-8FB0D351AB16}">
      <dgm:prSet/>
      <dgm:spPr/>
      <dgm:t>
        <a:bodyPr/>
        <a:lstStyle/>
        <a:p>
          <a:endParaRPr lang="cs-CZ"/>
        </a:p>
      </dgm:t>
    </dgm:pt>
    <dgm:pt modelId="{AA070240-D7CC-4D5E-8A98-5BF04116080D}">
      <dgm:prSet/>
      <dgm:spPr/>
      <dgm:t>
        <a:bodyPr/>
        <a:lstStyle/>
        <a:p>
          <a:r>
            <a:rPr lang="cs-CZ" dirty="0" smtClean="0"/>
            <a:t>Pozastavení programu a následné ukončení</a:t>
          </a:r>
          <a:endParaRPr lang="cs-CZ" dirty="0"/>
        </a:p>
      </dgm:t>
    </dgm:pt>
    <dgm:pt modelId="{2CDB0A8F-9794-4EF5-8EF6-D990B3EC2963}" type="parTrans" cxnId="{937B0968-05DC-4574-AF97-DED18885BACD}">
      <dgm:prSet/>
      <dgm:spPr/>
      <dgm:t>
        <a:bodyPr/>
        <a:lstStyle/>
        <a:p>
          <a:endParaRPr lang="cs-CZ"/>
        </a:p>
      </dgm:t>
    </dgm:pt>
    <dgm:pt modelId="{93A1F1BA-9B73-414E-B86D-68A999BE5EA4}" type="sibTrans" cxnId="{937B0968-05DC-4574-AF97-DED18885BACD}">
      <dgm:prSet/>
      <dgm:spPr/>
      <dgm:t>
        <a:bodyPr/>
        <a:lstStyle/>
        <a:p>
          <a:endParaRPr lang="cs-CZ"/>
        </a:p>
      </dgm:t>
    </dgm:pt>
    <dgm:pt modelId="{6C28A5ED-1CCD-4BDB-BC3D-7E0D40291926}" type="pres">
      <dgm:prSet presAssocID="{BEC50206-35C4-4AA0-AF46-26DDB99D9EA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cs-CZ"/>
        </a:p>
      </dgm:t>
    </dgm:pt>
    <dgm:pt modelId="{4A6D7623-A0B0-4815-A76E-303513619E04}" type="pres">
      <dgm:prSet presAssocID="{9EDA78A6-397A-4F50-BA8E-4DEBECD6004C}" presName="vertOne" presStyleCnt="0"/>
      <dgm:spPr/>
    </dgm:pt>
    <dgm:pt modelId="{9510F3F8-E820-4D9B-B5D4-2348BE91A9EC}" type="pres">
      <dgm:prSet presAssocID="{9EDA78A6-397A-4F50-BA8E-4DEBECD6004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BA6BBDD2-8A40-481A-BDFE-9ACAEB05D7E3}" type="pres">
      <dgm:prSet presAssocID="{9EDA78A6-397A-4F50-BA8E-4DEBECD6004C}" presName="parTransOne" presStyleCnt="0"/>
      <dgm:spPr/>
    </dgm:pt>
    <dgm:pt modelId="{14E10FDF-664A-4CF5-8B63-E41FE28D1196}" type="pres">
      <dgm:prSet presAssocID="{9EDA78A6-397A-4F50-BA8E-4DEBECD6004C}" presName="horzOne" presStyleCnt="0"/>
      <dgm:spPr/>
    </dgm:pt>
    <dgm:pt modelId="{76CA3F11-D957-4E3A-A83D-51813FF31D75}" type="pres">
      <dgm:prSet presAssocID="{FB13A41D-9444-48CA-8499-FB1619459F2D}" presName="vertTwo" presStyleCnt="0"/>
      <dgm:spPr/>
    </dgm:pt>
    <dgm:pt modelId="{FDF28606-202A-43C3-B4DB-11FFDF8668CE}" type="pres">
      <dgm:prSet presAssocID="{FB13A41D-9444-48CA-8499-FB1619459F2D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E05BB19B-02F0-4E9F-A4F5-24A02934024C}" type="pres">
      <dgm:prSet presAssocID="{FB13A41D-9444-48CA-8499-FB1619459F2D}" presName="parTransTwo" presStyleCnt="0"/>
      <dgm:spPr/>
    </dgm:pt>
    <dgm:pt modelId="{2EF39447-B820-42D0-A5DD-30EC84B2496D}" type="pres">
      <dgm:prSet presAssocID="{FB13A41D-9444-48CA-8499-FB1619459F2D}" presName="horzTwo" presStyleCnt="0"/>
      <dgm:spPr/>
    </dgm:pt>
    <dgm:pt modelId="{13463331-A894-46A7-9816-26B38C153C87}" type="pres">
      <dgm:prSet presAssocID="{B0DC6269-4F42-4054-BC4D-216B78410A75}" presName="vertThree" presStyleCnt="0"/>
      <dgm:spPr/>
    </dgm:pt>
    <dgm:pt modelId="{B4246289-BC57-4939-9EE5-BF4D3B8ACA19}" type="pres">
      <dgm:prSet presAssocID="{B0DC6269-4F42-4054-BC4D-216B78410A75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E2A3B476-7490-438E-A464-CFCADBF4BB18}" type="pres">
      <dgm:prSet presAssocID="{B0DC6269-4F42-4054-BC4D-216B78410A75}" presName="parTransThree" presStyleCnt="0"/>
      <dgm:spPr/>
    </dgm:pt>
    <dgm:pt modelId="{7738D448-55D5-42E9-8FF2-5F7D22C644CD}" type="pres">
      <dgm:prSet presAssocID="{B0DC6269-4F42-4054-BC4D-216B78410A75}" presName="horzThree" presStyleCnt="0"/>
      <dgm:spPr/>
    </dgm:pt>
    <dgm:pt modelId="{0C168634-E261-404E-B3BA-0B5BE1177928}" type="pres">
      <dgm:prSet presAssocID="{19B97922-BD7B-4B5E-84F7-D7379865F7F6}" presName="vertFour" presStyleCnt="0">
        <dgm:presLayoutVars>
          <dgm:chPref val="3"/>
        </dgm:presLayoutVars>
      </dgm:prSet>
      <dgm:spPr/>
    </dgm:pt>
    <dgm:pt modelId="{A7161261-CB17-4FCB-A2DD-FD3F1A1BE7CB}" type="pres">
      <dgm:prSet presAssocID="{19B97922-BD7B-4B5E-84F7-D7379865F7F6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5CD3524A-F3AA-4082-9D60-9B46B76795E4}" type="pres">
      <dgm:prSet presAssocID="{19B97922-BD7B-4B5E-84F7-D7379865F7F6}" presName="parTransFour" presStyleCnt="0"/>
      <dgm:spPr/>
    </dgm:pt>
    <dgm:pt modelId="{3380D5A6-5586-469F-AB20-16311F8356E6}" type="pres">
      <dgm:prSet presAssocID="{19B97922-BD7B-4B5E-84F7-D7379865F7F6}" presName="horzFour" presStyleCnt="0"/>
      <dgm:spPr/>
    </dgm:pt>
    <dgm:pt modelId="{2DDFBCCC-E7F8-4E7B-B3E1-58F1FDE8CD1B}" type="pres">
      <dgm:prSet presAssocID="{22556053-CA46-482E-A504-7F39D34A7F06}" presName="vertFour" presStyleCnt="0">
        <dgm:presLayoutVars>
          <dgm:chPref val="3"/>
        </dgm:presLayoutVars>
      </dgm:prSet>
      <dgm:spPr/>
    </dgm:pt>
    <dgm:pt modelId="{6F6F48F7-CD4E-445F-8F94-916310020E8E}" type="pres">
      <dgm:prSet presAssocID="{22556053-CA46-482E-A504-7F39D34A7F06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3E56B7D4-0BC0-4591-A1E8-12CC279AF457}" type="pres">
      <dgm:prSet presAssocID="{22556053-CA46-482E-A504-7F39D34A7F06}" presName="horzFour" presStyleCnt="0"/>
      <dgm:spPr/>
    </dgm:pt>
    <dgm:pt modelId="{FD4D3EBF-493F-4650-8A2F-9D6DED30D5C9}" type="pres">
      <dgm:prSet presAssocID="{EB6DBB3F-3852-4373-A745-0DE249786473}" presName="sibSpaceFour" presStyleCnt="0"/>
      <dgm:spPr/>
    </dgm:pt>
    <dgm:pt modelId="{690AA37C-15C8-4B52-B7BB-E694E93524DF}" type="pres">
      <dgm:prSet presAssocID="{099BFF9A-5E42-41F0-A95A-2F818DBEE3BA}" presName="vertFour" presStyleCnt="0">
        <dgm:presLayoutVars>
          <dgm:chPref val="3"/>
        </dgm:presLayoutVars>
      </dgm:prSet>
      <dgm:spPr/>
    </dgm:pt>
    <dgm:pt modelId="{A86B92CA-2641-4F43-A9AA-DEB9C33EC786}" type="pres">
      <dgm:prSet presAssocID="{099BFF9A-5E42-41F0-A95A-2F818DBEE3BA}" presName="txFour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93EC72E7-C0C0-4157-8300-58A7BD69EF6B}" type="pres">
      <dgm:prSet presAssocID="{099BFF9A-5E42-41F0-A95A-2F818DBEE3BA}" presName="parTransFour" presStyleCnt="0"/>
      <dgm:spPr/>
    </dgm:pt>
    <dgm:pt modelId="{0FB3F6D4-B41A-40FF-9150-B28C7EF14A7A}" type="pres">
      <dgm:prSet presAssocID="{099BFF9A-5E42-41F0-A95A-2F818DBEE3BA}" presName="horzFour" presStyleCnt="0"/>
      <dgm:spPr/>
    </dgm:pt>
    <dgm:pt modelId="{EC6172C7-B0D9-44B3-ABDA-C1382C70EDA9}" type="pres">
      <dgm:prSet presAssocID="{9721CFDD-8504-4F59-81A6-719762E3A3F5}" presName="vertFour" presStyleCnt="0">
        <dgm:presLayoutVars>
          <dgm:chPref val="3"/>
        </dgm:presLayoutVars>
      </dgm:prSet>
      <dgm:spPr/>
    </dgm:pt>
    <dgm:pt modelId="{FDC313C3-8901-4BAA-9DB5-C24042C3BAE0}" type="pres">
      <dgm:prSet presAssocID="{9721CFDD-8504-4F59-81A6-719762E3A3F5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669CEE6F-8A9B-4BDA-9C62-1746EB321395}" type="pres">
      <dgm:prSet presAssocID="{9721CFDD-8504-4F59-81A6-719762E3A3F5}" presName="parTransFour" presStyleCnt="0"/>
      <dgm:spPr/>
    </dgm:pt>
    <dgm:pt modelId="{211D9191-6ABE-44F7-8DD9-A7C4E9AFEC80}" type="pres">
      <dgm:prSet presAssocID="{9721CFDD-8504-4F59-81A6-719762E3A3F5}" presName="horzFour" presStyleCnt="0"/>
      <dgm:spPr/>
    </dgm:pt>
    <dgm:pt modelId="{5DEF0846-B0EA-45ED-8A12-8CD14BB76680}" type="pres">
      <dgm:prSet presAssocID="{E9AD3608-C499-4CF6-B656-33BEE99CE68D}" presName="vertFour" presStyleCnt="0">
        <dgm:presLayoutVars>
          <dgm:chPref val="3"/>
        </dgm:presLayoutVars>
      </dgm:prSet>
      <dgm:spPr/>
    </dgm:pt>
    <dgm:pt modelId="{49F07233-1982-44F8-BD75-096E9C7D1E91}" type="pres">
      <dgm:prSet presAssocID="{E9AD3608-C499-4CF6-B656-33BEE99CE68D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A3B70302-DC99-440B-BC31-B0EBFB2DA752}" type="pres">
      <dgm:prSet presAssocID="{E9AD3608-C499-4CF6-B656-33BEE99CE68D}" presName="parTransFour" presStyleCnt="0"/>
      <dgm:spPr/>
    </dgm:pt>
    <dgm:pt modelId="{BADF26DB-2B9A-43C9-9D6C-4F2B4E23A665}" type="pres">
      <dgm:prSet presAssocID="{E9AD3608-C499-4CF6-B656-33BEE99CE68D}" presName="horzFour" presStyleCnt="0"/>
      <dgm:spPr/>
    </dgm:pt>
    <dgm:pt modelId="{74F6FD5C-949F-42BC-96F6-6464BAEFCE77}" type="pres">
      <dgm:prSet presAssocID="{AA070240-D7CC-4D5E-8A98-5BF04116080D}" presName="vertFour" presStyleCnt="0">
        <dgm:presLayoutVars>
          <dgm:chPref val="3"/>
        </dgm:presLayoutVars>
      </dgm:prSet>
      <dgm:spPr/>
    </dgm:pt>
    <dgm:pt modelId="{62F5AB46-0B1D-4517-9EC4-1D89D4ECE045}" type="pres">
      <dgm:prSet presAssocID="{AA070240-D7CC-4D5E-8A98-5BF04116080D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50E3A28E-3A83-4681-BB0E-35943E2C4AB2}" type="pres">
      <dgm:prSet presAssocID="{AA070240-D7CC-4D5E-8A98-5BF04116080D}" presName="horzFour" presStyleCnt="0"/>
      <dgm:spPr/>
    </dgm:pt>
    <dgm:pt modelId="{7AF19DD0-B469-46BA-B88B-72F7001436B4}" type="pres">
      <dgm:prSet presAssocID="{4AAF338B-5D44-45EC-A96A-BB2F16ABB88E}" presName="sibSpaceFour" presStyleCnt="0"/>
      <dgm:spPr/>
    </dgm:pt>
    <dgm:pt modelId="{C72F1B81-6444-4528-999F-F42AA7DDEAA9}" type="pres">
      <dgm:prSet presAssocID="{12654B0B-328D-44B8-A9DF-66A85F912FB4}" presName="vertFour" presStyleCnt="0">
        <dgm:presLayoutVars>
          <dgm:chPref val="3"/>
        </dgm:presLayoutVars>
      </dgm:prSet>
      <dgm:spPr/>
    </dgm:pt>
    <dgm:pt modelId="{76FBD55C-3F84-42FF-817D-59C8E59EC7C0}" type="pres">
      <dgm:prSet presAssocID="{12654B0B-328D-44B8-A9DF-66A85F912FB4}" presName="txFour" presStyleLbl="asst3" presStyleIdx="0" presStyleCnt="1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F0A0A2B9-EEAD-4EEF-91ED-449D187F35DD}" type="pres">
      <dgm:prSet presAssocID="{12654B0B-328D-44B8-A9DF-66A85F912FB4}" presName="horzFour" presStyleCnt="0"/>
      <dgm:spPr/>
    </dgm:pt>
    <dgm:pt modelId="{2805B485-0BBD-4F4D-9A59-C2A47D2EB97D}" type="pres">
      <dgm:prSet presAssocID="{540498EE-AD3D-4C05-B4DB-F2712116C61B}" presName="sibSpaceThree" presStyleCnt="0"/>
      <dgm:spPr/>
    </dgm:pt>
    <dgm:pt modelId="{B5367A3D-1FE3-4981-AB29-23D56E2F813C}" type="pres">
      <dgm:prSet presAssocID="{7AB79F7C-D1CA-4BA1-AD2A-DA3E8A7BD5E3}" presName="vertThree" presStyleCnt="0"/>
      <dgm:spPr/>
    </dgm:pt>
    <dgm:pt modelId="{ED406CE1-54D5-459D-9696-896ACFAF0AA5}" type="pres">
      <dgm:prSet presAssocID="{7AB79F7C-D1CA-4BA1-AD2A-DA3E8A7BD5E3}" presName="txThree" presStyleLbl="asst2" presStyleIdx="0" presStyleCnt="1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FF2AA697-2607-4663-A80C-8F68DB148503}" type="pres">
      <dgm:prSet presAssocID="{7AB79F7C-D1CA-4BA1-AD2A-DA3E8A7BD5E3}" presName="horzThree" presStyleCnt="0"/>
      <dgm:spPr/>
    </dgm:pt>
  </dgm:ptLst>
  <dgm:cxnLst>
    <dgm:cxn modelId="{1712AADD-588C-4382-9787-33CE80B404EA}" type="presOf" srcId="{22556053-CA46-482E-A504-7F39D34A7F06}" destId="{6F6F48F7-CD4E-445F-8F94-916310020E8E}" srcOrd="0" destOrd="0" presId="urn:microsoft.com/office/officeart/2005/8/layout/hierarchy4"/>
    <dgm:cxn modelId="{F04A5A6F-9552-4485-8D0C-5CCD262B0CA9}" srcId="{099BFF9A-5E42-41F0-A95A-2F818DBEE3BA}" destId="{9721CFDD-8504-4F59-81A6-719762E3A3F5}" srcOrd="0" destOrd="0" parTransId="{9EF1A95A-EA98-495D-A9FA-A61B32D4ED76}" sibTransId="{EE01A1AF-1D1A-4927-AF06-38F4B3416308}"/>
    <dgm:cxn modelId="{73047AD2-1268-4BCF-8C9A-927F509B5B63}" type="presOf" srcId="{7AB79F7C-D1CA-4BA1-AD2A-DA3E8A7BD5E3}" destId="{ED406CE1-54D5-459D-9696-896ACFAF0AA5}" srcOrd="0" destOrd="0" presId="urn:microsoft.com/office/officeart/2005/8/layout/hierarchy4"/>
    <dgm:cxn modelId="{0E6ABFC7-4031-4BE1-9FA1-A76A62990FC8}" srcId="{FB13A41D-9444-48CA-8499-FB1619459F2D}" destId="{B0DC6269-4F42-4054-BC4D-216B78410A75}" srcOrd="0" destOrd="0" parTransId="{968622C2-8269-43A7-BB41-E8E0AE6E5E9C}" sibTransId="{540498EE-AD3D-4C05-B4DB-F2712116C61B}"/>
    <dgm:cxn modelId="{FD80E3C1-EB44-470F-A19B-23999D737F10}" type="presOf" srcId="{9721CFDD-8504-4F59-81A6-719762E3A3F5}" destId="{FDC313C3-8901-4BAA-9DB5-C24042C3BAE0}" srcOrd="0" destOrd="0" presId="urn:microsoft.com/office/officeart/2005/8/layout/hierarchy4"/>
    <dgm:cxn modelId="{D64B2585-DFC1-4112-B09E-DD78F23792F1}" type="presOf" srcId="{099BFF9A-5E42-41F0-A95A-2F818DBEE3BA}" destId="{A86B92CA-2641-4F43-A9AA-DEB9C33EC786}" srcOrd="0" destOrd="0" presId="urn:microsoft.com/office/officeart/2005/8/layout/hierarchy4"/>
    <dgm:cxn modelId="{C45EDB72-B9D7-4F3D-80A3-9E6DE63E4A46}" type="presOf" srcId="{E9AD3608-C499-4CF6-B656-33BEE99CE68D}" destId="{49F07233-1982-44F8-BD75-096E9C7D1E91}" srcOrd="0" destOrd="0" presId="urn:microsoft.com/office/officeart/2005/8/layout/hierarchy4"/>
    <dgm:cxn modelId="{B3F7A48A-F521-42DD-B0E5-B61051E5A936}" type="presOf" srcId="{FB13A41D-9444-48CA-8499-FB1619459F2D}" destId="{FDF28606-202A-43C3-B4DB-11FFDF8668CE}" srcOrd="0" destOrd="0" presId="urn:microsoft.com/office/officeart/2005/8/layout/hierarchy4"/>
    <dgm:cxn modelId="{A4B2088C-054C-48ED-A27F-06823045EE6F}" type="presOf" srcId="{12654B0B-328D-44B8-A9DF-66A85F912FB4}" destId="{76FBD55C-3F84-42FF-817D-59C8E59EC7C0}" srcOrd="0" destOrd="0" presId="urn:microsoft.com/office/officeart/2005/8/layout/hierarchy4"/>
    <dgm:cxn modelId="{FD3A261C-2221-4D9B-87AE-C8FE553F2797}" type="presOf" srcId="{BEC50206-35C4-4AA0-AF46-26DDB99D9EA6}" destId="{6C28A5ED-1CCD-4BDB-BC3D-7E0D40291926}" srcOrd="0" destOrd="0" presId="urn:microsoft.com/office/officeart/2005/8/layout/hierarchy4"/>
    <dgm:cxn modelId="{108E6FF1-17C0-4612-8570-40E72FD793A8}" type="presOf" srcId="{9EDA78A6-397A-4F50-BA8E-4DEBECD6004C}" destId="{9510F3F8-E820-4D9B-B5D4-2348BE91A9EC}" srcOrd="0" destOrd="0" presId="urn:microsoft.com/office/officeart/2005/8/layout/hierarchy4"/>
    <dgm:cxn modelId="{F8C05A5A-370E-4E7A-8E48-AC36F3811457}" type="presOf" srcId="{AA070240-D7CC-4D5E-8A98-5BF04116080D}" destId="{62F5AB46-0B1D-4517-9EC4-1D89D4ECE045}" srcOrd="0" destOrd="0" presId="urn:microsoft.com/office/officeart/2005/8/layout/hierarchy4"/>
    <dgm:cxn modelId="{36DD3283-672A-47AD-B62B-37B016A457C2}" srcId="{9EDA78A6-397A-4F50-BA8E-4DEBECD6004C}" destId="{FB13A41D-9444-48CA-8499-FB1619459F2D}" srcOrd="0" destOrd="0" parTransId="{76080321-4E40-45B0-90A8-B20204BB3DDA}" sibTransId="{C16780BD-C927-427D-B227-C406063A398A}"/>
    <dgm:cxn modelId="{46DE1E72-20B1-41A7-9153-9AF9F1AC34CB}" srcId="{B0DC6269-4F42-4054-BC4D-216B78410A75}" destId="{12654B0B-328D-44B8-A9DF-66A85F912FB4}" srcOrd="1" destOrd="0" parTransId="{2B514D3F-838C-469C-837A-C1D7001A5137}" sibTransId="{00105F2E-3E99-4218-A6C3-A34D10EB1C8F}"/>
    <dgm:cxn modelId="{69C29C58-F763-42D8-8BCD-95D5429A171A}" srcId="{19B97922-BD7B-4B5E-84F7-D7379865F7F6}" destId="{22556053-CA46-482E-A504-7F39D34A7F06}" srcOrd="0" destOrd="0" parTransId="{B9AF9DCC-636C-4C60-8A9E-E6E2928906ED}" sibTransId="{EB6DBB3F-3852-4373-A745-0DE249786473}"/>
    <dgm:cxn modelId="{587CDD23-992A-4037-81D3-502D1132E801}" type="presOf" srcId="{19B97922-BD7B-4B5E-84F7-D7379865F7F6}" destId="{A7161261-CB17-4FCB-A2DD-FD3F1A1BE7CB}" srcOrd="0" destOrd="0" presId="urn:microsoft.com/office/officeart/2005/8/layout/hierarchy4"/>
    <dgm:cxn modelId="{937B0968-05DC-4574-AF97-DED18885BACD}" srcId="{E9AD3608-C499-4CF6-B656-33BEE99CE68D}" destId="{AA070240-D7CC-4D5E-8A98-5BF04116080D}" srcOrd="0" destOrd="0" parTransId="{2CDB0A8F-9794-4EF5-8EF6-D990B3EC2963}" sibTransId="{93A1F1BA-9B73-414E-B86D-68A999BE5EA4}"/>
    <dgm:cxn modelId="{AC3C1B1F-92B8-478F-8EBC-3D4B8094EB5A}" srcId="{FB13A41D-9444-48CA-8499-FB1619459F2D}" destId="{7AB79F7C-D1CA-4BA1-AD2A-DA3E8A7BD5E3}" srcOrd="1" destOrd="0" parTransId="{167996D5-00EB-4457-B36F-B86F99B2D183}" sibTransId="{F6A893F8-3BFD-4BE5-9D87-0AE0C7DAB0B7}"/>
    <dgm:cxn modelId="{9AE0D1A8-9DEA-4C74-9EB7-323D782CEF65}" type="presOf" srcId="{B0DC6269-4F42-4054-BC4D-216B78410A75}" destId="{B4246289-BC57-4939-9EE5-BF4D3B8ACA19}" srcOrd="0" destOrd="0" presId="urn:microsoft.com/office/officeart/2005/8/layout/hierarchy4"/>
    <dgm:cxn modelId="{425C4FD4-7F30-4474-93BE-346FD3794EFB}" srcId="{B0DC6269-4F42-4054-BC4D-216B78410A75}" destId="{19B97922-BD7B-4B5E-84F7-D7379865F7F6}" srcOrd="0" destOrd="0" parTransId="{DE42A0F9-60AC-4945-9054-F10F08B2DDE3}" sibTransId="{4AAF338B-5D44-45EC-A96A-BB2F16ABB88E}"/>
    <dgm:cxn modelId="{A774F1ED-A8D2-4C61-B3E8-8FB0D351AB16}" srcId="{9721CFDD-8504-4F59-81A6-719762E3A3F5}" destId="{E9AD3608-C499-4CF6-B656-33BEE99CE68D}" srcOrd="0" destOrd="0" parTransId="{A341B40C-35E4-4875-8CAF-2B02793CAF3F}" sibTransId="{B68A838A-8AC3-439D-84D7-DA96FE021AD3}"/>
    <dgm:cxn modelId="{41FDB3D6-013C-4337-964B-DCB3F15AA678}" srcId="{19B97922-BD7B-4B5E-84F7-D7379865F7F6}" destId="{099BFF9A-5E42-41F0-A95A-2F818DBEE3BA}" srcOrd="1" destOrd="0" parTransId="{0178A220-F857-4EAB-B06A-7EEEF4581A6F}" sibTransId="{19A59AE6-ECD8-4DD1-94AC-2464825E011A}"/>
    <dgm:cxn modelId="{C3FA682F-325D-414E-8585-29692B7A9BCA}" srcId="{BEC50206-35C4-4AA0-AF46-26DDB99D9EA6}" destId="{9EDA78A6-397A-4F50-BA8E-4DEBECD6004C}" srcOrd="0" destOrd="0" parTransId="{33EF8B45-F022-4F74-9C57-12DE2A179B65}" sibTransId="{03A54E80-4093-49C4-BFD8-0411562C67B8}"/>
    <dgm:cxn modelId="{E40822B3-FC00-4162-847B-47EDA37D2327}" type="presParOf" srcId="{6C28A5ED-1CCD-4BDB-BC3D-7E0D40291926}" destId="{4A6D7623-A0B0-4815-A76E-303513619E04}" srcOrd="0" destOrd="0" presId="urn:microsoft.com/office/officeart/2005/8/layout/hierarchy4"/>
    <dgm:cxn modelId="{BFB4C4F5-00A6-4917-945C-B86EDF7851FB}" type="presParOf" srcId="{4A6D7623-A0B0-4815-A76E-303513619E04}" destId="{9510F3F8-E820-4D9B-B5D4-2348BE91A9EC}" srcOrd="0" destOrd="0" presId="urn:microsoft.com/office/officeart/2005/8/layout/hierarchy4"/>
    <dgm:cxn modelId="{2E4D3638-92F8-4181-9ED1-DC20C9F92194}" type="presParOf" srcId="{4A6D7623-A0B0-4815-A76E-303513619E04}" destId="{BA6BBDD2-8A40-481A-BDFE-9ACAEB05D7E3}" srcOrd="1" destOrd="0" presId="urn:microsoft.com/office/officeart/2005/8/layout/hierarchy4"/>
    <dgm:cxn modelId="{2DFF1DB4-A795-4CBE-A513-71EF00E1A470}" type="presParOf" srcId="{4A6D7623-A0B0-4815-A76E-303513619E04}" destId="{14E10FDF-664A-4CF5-8B63-E41FE28D1196}" srcOrd="2" destOrd="0" presId="urn:microsoft.com/office/officeart/2005/8/layout/hierarchy4"/>
    <dgm:cxn modelId="{4C7274FE-B06C-47BF-9A89-2B46929C7168}" type="presParOf" srcId="{14E10FDF-664A-4CF5-8B63-E41FE28D1196}" destId="{76CA3F11-D957-4E3A-A83D-51813FF31D75}" srcOrd="0" destOrd="0" presId="urn:microsoft.com/office/officeart/2005/8/layout/hierarchy4"/>
    <dgm:cxn modelId="{36531DB6-346B-4D1C-B8C3-A28D93866DC7}" type="presParOf" srcId="{76CA3F11-D957-4E3A-A83D-51813FF31D75}" destId="{FDF28606-202A-43C3-B4DB-11FFDF8668CE}" srcOrd="0" destOrd="0" presId="urn:microsoft.com/office/officeart/2005/8/layout/hierarchy4"/>
    <dgm:cxn modelId="{8C6366A7-5786-41C2-B045-18A6617C579E}" type="presParOf" srcId="{76CA3F11-D957-4E3A-A83D-51813FF31D75}" destId="{E05BB19B-02F0-4E9F-A4F5-24A02934024C}" srcOrd="1" destOrd="0" presId="urn:microsoft.com/office/officeart/2005/8/layout/hierarchy4"/>
    <dgm:cxn modelId="{78507A2D-3561-4306-83AD-9EC8DB0375A7}" type="presParOf" srcId="{76CA3F11-D957-4E3A-A83D-51813FF31D75}" destId="{2EF39447-B820-42D0-A5DD-30EC84B2496D}" srcOrd="2" destOrd="0" presId="urn:microsoft.com/office/officeart/2005/8/layout/hierarchy4"/>
    <dgm:cxn modelId="{DC983908-ABAC-41F7-A6BE-220F76AABC29}" type="presParOf" srcId="{2EF39447-B820-42D0-A5DD-30EC84B2496D}" destId="{13463331-A894-46A7-9816-26B38C153C87}" srcOrd="0" destOrd="0" presId="urn:microsoft.com/office/officeart/2005/8/layout/hierarchy4"/>
    <dgm:cxn modelId="{C71203C5-0F73-4DCC-B9EF-1B8AFCCED1DE}" type="presParOf" srcId="{13463331-A894-46A7-9816-26B38C153C87}" destId="{B4246289-BC57-4939-9EE5-BF4D3B8ACA19}" srcOrd="0" destOrd="0" presId="urn:microsoft.com/office/officeart/2005/8/layout/hierarchy4"/>
    <dgm:cxn modelId="{0EF18B2F-B992-4A9D-8999-363AB710BD28}" type="presParOf" srcId="{13463331-A894-46A7-9816-26B38C153C87}" destId="{E2A3B476-7490-438E-A464-CFCADBF4BB18}" srcOrd="1" destOrd="0" presId="urn:microsoft.com/office/officeart/2005/8/layout/hierarchy4"/>
    <dgm:cxn modelId="{AEBB6621-8CCB-4B7C-8A4E-7C4FB221EC46}" type="presParOf" srcId="{13463331-A894-46A7-9816-26B38C153C87}" destId="{7738D448-55D5-42E9-8FF2-5F7D22C644CD}" srcOrd="2" destOrd="0" presId="urn:microsoft.com/office/officeart/2005/8/layout/hierarchy4"/>
    <dgm:cxn modelId="{A0B789B3-6DCD-490E-B45D-3D237D960733}" type="presParOf" srcId="{7738D448-55D5-42E9-8FF2-5F7D22C644CD}" destId="{0C168634-E261-404E-B3BA-0B5BE1177928}" srcOrd="0" destOrd="0" presId="urn:microsoft.com/office/officeart/2005/8/layout/hierarchy4"/>
    <dgm:cxn modelId="{00A8D882-52DD-415E-A1C9-00B666C1F7B9}" type="presParOf" srcId="{0C168634-E261-404E-B3BA-0B5BE1177928}" destId="{A7161261-CB17-4FCB-A2DD-FD3F1A1BE7CB}" srcOrd="0" destOrd="0" presId="urn:microsoft.com/office/officeart/2005/8/layout/hierarchy4"/>
    <dgm:cxn modelId="{7A6F0926-703F-4B78-8557-5133403E4EC0}" type="presParOf" srcId="{0C168634-E261-404E-B3BA-0B5BE1177928}" destId="{5CD3524A-F3AA-4082-9D60-9B46B76795E4}" srcOrd="1" destOrd="0" presId="urn:microsoft.com/office/officeart/2005/8/layout/hierarchy4"/>
    <dgm:cxn modelId="{90CD632B-422B-4700-92C4-02F492C63753}" type="presParOf" srcId="{0C168634-E261-404E-B3BA-0B5BE1177928}" destId="{3380D5A6-5586-469F-AB20-16311F8356E6}" srcOrd="2" destOrd="0" presId="urn:microsoft.com/office/officeart/2005/8/layout/hierarchy4"/>
    <dgm:cxn modelId="{946C76E1-9414-45AD-8531-9699A2C2CB10}" type="presParOf" srcId="{3380D5A6-5586-469F-AB20-16311F8356E6}" destId="{2DDFBCCC-E7F8-4E7B-B3E1-58F1FDE8CD1B}" srcOrd="0" destOrd="0" presId="urn:microsoft.com/office/officeart/2005/8/layout/hierarchy4"/>
    <dgm:cxn modelId="{136398B5-C816-44BA-822E-26784C4321A9}" type="presParOf" srcId="{2DDFBCCC-E7F8-4E7B-B3E1-58F1FDE8CD1B}" destId="{6F6F48F7-CD4E-445F-8F94-916310020E8E}" srcOrd="0" destOrd="0" presId="urn:microsoft.com/office/officeart/2005/8/layout/hierarchy4"/>
    <dgm:cxn modelId="{C7AC422F-7E86-4F05-B056-92B92FFFF246}" type="presParOf" srcId="{2DDFBCCC-E7F8-4E7B-B3E1-58F1FDE8CD1B}" destId="{3E56B7D4-0BC0-4591-A1E8-12CC279AF457}" srcOrd="1" destOrd="0" presId="urn:microsoft.com/office/officeart/2005/8/layout/hierarchy4"/>
    <dgm:cxn modelId="{3E99CB8E-5F5A-4F1F-AF09-9D8DCC08F14B}" type="presParOf" srcId="{3380D5A6-5586-469F-AB20-16311F8356E6}" destId="{FD4D3EBF-493F-4650-8A2F-9D6DED30D5C9}" srcOrd="1" destOrd="0" presId="urn:microsoft.com/office/officeart/2005/8/layout/hierarchy4"/>
    <dgm:cxn modelId="{A335A754-B1DD-4AC8-BFE7-F89EE39F57B5}" type="presParOf" srcId="{3380D5A6-5586-469F-AB20-16311F8356E6}" destId="{690AA37C-15C8-4B52-B7BB-E694E93524DF}" srcOrd="2" destOrd="0" presId="urn:microsoft.com/office/officeart/2005/8/layout/hierarchy4"/>
    <dgm:cxn modelId="{0104BDC8-17FF-4BF9-A894-67E1108953B2}" type="presParOf" srcId="{690AA37C-15C8-4B52-B7BB-E694E93524DF}" destId="{A86B92CA-2641-4F43-A9AA-DEB9C33EC786}" srcOrd="0" destOrd="0" presId="urn:microsoft.com/office/officeart/2005/8/layout/hierarchy4"/>
    <dgm:cxn modelId="{332BF51E-221B-4858-84B3-CE6D5E826BDF}" type="presParOf" srcId="{690AA37C-15C8-4B52-B7BB-E694E93524DF}" destId="{93EC72E7-C0C0-4157-8300-58A7BD69EF6B}" srcOrd="1" destOrd="0" presId="urn:microsoft.com/office/officeart/2005/8/layout/hierarchy4"/>
    <dgm:cxn modelId="{964592F2-ADAC-4959-859E-EC1CEFF88C50}" type="presParOf" srcId="{690AA37C-15C8-4B52-B7BB-E694E93524DF}" destId="{0FB3F6D4-B41A-40FF-9150-B28C7EF14A7A}" srcOrd="2" destOrd="0" presId="urn:microsoft.com/office/officeart/2005/8/layout/hierarchy4"/>
    <dgm:cxn modelId="{F5655829-3D8E-46FD-86E9-EFD8B5BEFC0D}" type="presParOf" srcId="{0FB3F6D4-B41A-40FF-9150-B28C7EF14A7A}" destId="{EC6172C7-B0D9-44B3-ABDA-C1382C70EDA9}" srcOrd="0" destOrd="0" presId="urn:microsoft.com/office/officeart/2005/8/layout/hierarchy4"/>
    <dgm:cxn modelId="{3AE638FD-179D-4C05-823C-5C7C2707F51B}" type="presParOf" srcId="{EC6172C7-B0D9-44B3-ABDA-C1382C70EDA9}" destId="{FDC313C3-8901-4BAA-9DB5-C24042C3BAE0}" srcOrd="0" destOrd="0" presId="urn:microsoft.com/office/officeart/2005/8/layout/hierarchy4"/>
    <dgm:cxn modelId="{408C23F5-234E-44C6-A7DC-23ACCEF5657C}" type="presParOf" srcId="{EC6172C7-B0D9-44B3-ABDA-C1382C70EDA9}" destId="{669CEE6F-8A9B-4BDA-9C62-1746EB321395}" srcOrd="1" destOrd="0" presId="urn:microsoft.com/office/officeart/2005/8/layout/hierarchy4"/>
    <dgm:cxn modelId="{0C393FEB-C8E7-435A-AD9A-9E5B1FC99C22}" type="presParOf" srcId="{EC6172C7-B0D9-44B3-ABDA-C1382C70EDA9}" destId="{211D9191-6ABE-44F7-8DD9-A7C4E9AFEC80}" srcOrd="2" destOrd="0" presId="urn:microsoft.com/office/officeart/2005/8/layout/hierarchy4"/>
    <dgm:cxn modelId="{81886CFA-B2F9-4A34-8D30-C5C840604CB3}" type="presParOf" srcId="{211D9191-6ABE-44F7-8DD9-A7C4E9AFEC80}" destId="{5DEF0846-B0EA-45ED-8A12-8CD14BB76680}" srcOrd="0" destOrd="0" presId="urn:microsoft.com/office/officeart/2005/8/layout/hierarchy4"/>
    <dgm:cxn modelId="{D20EF911-5161-4BAF-987B-47EE1B59429F}" type="presParOf" srcId="{5DEF0846-B0EA-45ED-8A12-8CD14BB76680}" destId="{49F07233-1982-44F8-BD75-096E9C7D1E91}" srcOrd="0" destOrd="0" presId="urn:microsoft.com/office/officeart/2005/8/layout/hierarchy4"/>
    <dgm:cxn modelId="{3AE2C4BA-703E-49D8-BEB3-11AE2FD5CB00}" type="presParOf" srcId="{5DEF0846-B0EA-45ED-8A12-8CD14BB76680}" destId="{A3B70302-DC99-440B-BC31-B0EBFB2DA752}" srcOrd="1" destOrd="0" presId="urn:microsoft.com/office/officeart/2005/8/layout/hierarchy4"/>
    <dgm:cxn modelId="{F6953427-CF12-4DD5-9B63-5B56969700FF}" type="presParOf" srcId="{5DEF0846-B0EA-45ED-8A12-8CD14BB76680}" destId="{BADF26DB-2B9A-43C9-9D6C-4F2B4E23A665}" srcOrd="2" destOrd="0" presId="urn:microsoft.com/office/officeart/2005/8/layout/hierarchy4"/>
    <dgm:cxn modelId="{4B6C940F-474D-4B0F-BA2A-9F221A749700}" type="presParOf" srcId="{BADF26DB-2B9A-43C9-9D6C-4F2B4E23A665}" destId="{74F6FD5C-949F-42BC-96F6-6464BAEFCE77}" srcOrd="0" destOrd="0" presId="urn:microsoft.com/office/officeart/2005/8/layout/hierarchy4"/>
    <dgm:cxn modelId="{09629BD0-48B2-42DF-AE7E-BEAB219C8E03}" type="presParOf" srcId="{74F6FD5C-949F-42BC-96F6-6464BAEFCE77}" destId="{62F5AB46-0B1D-4517-9EC4-1D89D4ECE045}" srcOrd="0" destOrd="0" presId="urn:microsoft.com/office/officeart/2005/8/layout/hierarchy4"/>
    <dgm:cxn modelId="{55AFDA9B-F52B-4AFE-B2B0-B5F35862D3E3}" type="presParOf" srcId="{74F6FD5C-949F-42BC-96F6-6464BAEFCE77}" destId="{50E3A28E-3A83-4681-BB0E-35943E2C4AB2}" srcOrd="1" destOrd="0" presId="urn:microsoft.com/office/officeart/2005/8/layout/hierarchy4"/>
    <dgm:cxn modelId="{CFA16DB8-64BA-4725-A1D3-584C24488457}" type="presParOf" srcId="{7738D448-55D5-42E9-8FF2-5F7D22C644CD}" destId="{7AF19DD0-B469-46BA-B88B-72F7001436B4}" srcOrd="1" destOrd="0" presId="urn:microsoft.com/office/officeart/2005/8/layout/hierarchy4"/>
    <dgm:cxn modelId="{F839E8B0-40F2-48C4-B463-C11D2588AE79}" type="presParOf" srcId="{7738D448-55D5-42E9-8FF2-5F7D22C644CD}" destId="{C72F1B81-6444-4528-999F-F42AA7DDEAA9}" srcOrd="2" destOrd="0" presId="urn:microsoft.com/office/officeart/2005/8/layout/hierarchy4"/>
    <dgm:cxn modelId="{9085B7EC-D2E5-418E-B0B8-1218285E836B}" type="presParOf" srcId="{C72F1B81-6444-4528-999F-F42AA7DDEAA9}" destId="{76FBD55C-3F84-42FF-817D-59C8E59EC7C0}" srcOrd="0" destOrd="0" presId="urn:microsoft.com/office/officeart/2005/8/layout/hierarchy4"/>
    <dgm:cxn modelId="{6AC411E9-D877-40A7-90A1-DB9F5B95A56E}" type="presParOf" srcId="{C72F1B81-6444-4528-999F-F42AA7DDEAA9}" destId="{F0A0A2B9-EEAD-4EEF-91ED-449D187F35DD}" srcOrd="1" destOrd="0" presId="urn:microsoft.com/office/officeart/2005/8/layout/hierarchy4"/>
    <dgm:cxn modelId="{6EC2AC8F-0C07-4325-816D-91EF2DF5307C}" type="presParOf" srcId="{2EF39447-B820-42D0-A5DD-30EC84B2496D}" destId="{2805B485-0BBD-4F4D-9A59-C2A47D2EB97D}" srcOrd="1" destOrd="0" presId="urn:microsoft.com/office/officeart/2005/8/layout/hierarchy4"/>
    <dgm:cxn modelId="{9678824D-0F47-4967-9F61-93961A83EC2A}" type="presParOf" srcId="{2EF39447-B820-42D0-A5DD-30EC84B2496D}" destId="{B5367A3D-1FE3-4981-AB29-23D56E2F813C}" srcOrd="2" destOrd="0" presId="urn:microsoft.com/office/officeart/2005/8/layout/hierarchy4"/>
    <dgm:cxn modelId="{2615E42C-69D6-4B0C-857F-C7258ED9414C}" type="presParOf" srcId="{B5367A3D-1FE3-4981-AB29-23D56E2F813C}" destId="{ED406CE1-54D5-459D-9696-896ACFAF0AA5}" srcOrd="0" destOrd="0" presId="urn:microsoft.com/office/officeart/2005/8/layout/hierarchy4"/>
    <dgm:cxn modelId="{78E2837B-52BF-48F1-AA94-7FD7BC8AF113}" type="presParOf" srcId="{B5367A3D-1FE3-4981-AB29-23D56E2F813C}" destId="{FF2AA697-2607-4663-A80C-8F68DB14850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FB2B3F-81F9-41A1-9733-3964C095ABFC}" type="doc">
      <dgm:prSet loTypeId="urn:microsoft.com/office/officeart/2005/8/layout/hierarchy4" loCatId="hierarchy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cs-CZ"/>
        </a:p>
      </dgm:t>
    </dgm:pt>
    <dgm:pt modelId="{4C5E742E-C8DC-4633-8A0D-B5C4C75FF0B7}">
      <dgm:prSet phldrT="[Text]"/>
      <dgm:spPr/>
      <dgm:t>
        <a:bodyPr/>
        <a:lstStyle/>
        <a:p>
          <a:r>
            <a:rPr lang="cs-CZ" dirty="0" smtClean="0"/>
            <a:t>Cyklista</a:t>
          </a:r>
          <a:endParaRPr lang="cs-CZ" dirty="0"/>
        </a:p>
      </dgm:t>
    </dgm:pt>
    <dgm:pt modelId="{6BA7E0FD-D621-421C-8510-765AB4241C67}" type="parTrans" cxnId="{ACECBB68-7671-4F60-B377-B9633B8B616C}">
      <dgm:prSet/>
      <dgm:spPr/>
      <dgm:t>
        <a:bodyPr/>
        <a:lstStyle/>
        <a:p>
          <a:endParaRPr lang="cs-CZ"/>
        </a:p>
      </dgm:t>
    </dgm:pt>
    <dgm:pt modelId="{D12F0D3B-6861-428F-BE30-DCD877F5E966}" type="sibTrans" cxnId="{ACECBB68-7671-4F60-B377-B9633B8B616C}">
      <dgm:prSet/>
      <dgm:spPr/>
      <dgm:t>
        <a:bodyPr/>
        <a:lstStyle/>
        <a:p>
          <a:endParaRPr lang="cs-CZ"/>
        </a:p>
      </dgm:t>
    </dgm:pt>
    <dgm:pt modelId="{246DD906-809A-4C49-BB0F-959F908BBAFA}">
      <dgm:prSet phldrT="[Text]"/>
      <dgm:spPr/>
      <dgm:t>
        <a:bodyPr/>
        <a:lstStyle/>
        <a:p>
          <a:r>
            <a:rPr lang="cs-CZ" dirty="0" smtClean="0"/>
            <a:t>Jméno</a:t>
          </a:r>
          <a:endParaRPr lang="cs-CZ" dirty="0"/>
        </a:p>
      </dgm:t>
    </dgm:pt>
    <dgm:pt modelId="{8887FAF9-64C6-47A8-B8D0-0ED30BA26B4C}" type="parTrans" cxnId="{D2ED5415-6758-4ABB-B977-2700C6C2BF61}">
      <dgm:prSet/>
      <dgm:spPr/>
      <dgm:t>
        <a:bodyPr/>
        <a:lstStyle/>
        <a:p>
          <a:endParaRPr lang="cs-CZ"/>
        </a:p>
      </dgm:t>
    </dgm:pt>
    <dgm:pt modelId="{82D2205E-C531-4CB3-B9AA-25B7E11ED2AC}" type="sibTrans" cxnId="{D2ED5415-6758-4ABB-B977-2700C6C2BF61}">
      <dgm:prSet/>
      <dgm:spPr/>
      <dgm:t>
        <a:bodyPr/>
        <a:lstStyle/>
        <a:p>
          <a:endParaRPr lang="cs-CZ"/>
        </a:p>
      </dgm:t>
    </dgm:pt>
    <dgm:pt modelId="{A5C6A2B2-74DA-45FC-8608-F0F25C8175A4}">
      <dgm:prSet phldrT="[Text]"/>
      <dgm:spPr/>
      <dgm:t>
        <a:bodyPr/>
        <a:lstStyle/>
        <a:p>
          <a:r>
            <a:rPr lang="cs-CZ" dirty="0" smtClean="0"/>
            <a:t>Trénink (HeapArrayInterface)</a:t>
          </a:r>
          <a:endParaRPr lang="cs-CZ" dirty="0"/>
        </a:p>
      </dgm:t>
    </dgm:pt>
    <dgm:pt modelId="{BDC895FB-B230-458C-A364-466706DF5CD0}" type="parTrans" cxnId="{3D215CB9-66E2-4CAA-98C2-EE9D5D793865}">
      <dgm:prSet/>
      <dgm:spPr/>
      <dgm:t>
        <a:bodyPr/>
        <a:lstStyle/>
        <a:p>
          <a:endParaRPr lang="cs-CZ"/>
        </a:p>
      </dgm:t>
    </dgm:pt>
    <dgm:pt modelId="{9F26EB56-3467-45B2-87EE-393B01465B0E}" type="sibTrans" cxnId="{3D215CB9-66E2-4CAA-98C2-EE9D5D793865}">
      <dgm:prSet/>
      <dgm:spPr/>
      <dgm:t>
        <a:bodyPr/>
        <a:lstStyle/>
        <a:p>
          <a:endParaRPr lang="cs-CZ"/>
        </a:p>
      </dgm:t>
    </dgm:pt>
    <dgm:pt modelId="{936EF927-12D6-4041-A7FF-943CBB3B5F35}" type="pres">
      <dgm:prSet presAssocID="{7CFB2B3F-81F9-41A1-9733-3964C095ABF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cs-CZ"/>
        </a:p>
      </dgm:t>
    </dgm:pt>
    <dgm:pt modelId="{4BA0B1E7-E225-4889-936D-66FCB59ACDA9}" type="pres">
      <dgm:prSet presAssocID="{4C5E742E-C8DC-4633-8A0D-B5C4C75FF0B7}" presName="vertOne" presStyleCnt="0"/>
      <dgm:spPr/>
    </dgm:pt>
    <dgm:pt modelId="{776FDB27-B1CB-4447-ADBC-D49F335AE269}" type="pres">
      <dgm:prSet presAssocID="{4C5E742E-C8DC-4633-8A0D-B5C4C75FF0B7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552F772B-5B1D-4E98-9AD9-972BF98BDC4A}" type="pres">
      <dgm:prSet presAssocID="{4C5E742E-C8DC-4633-8A0D-B5C4C75FF0B7}" presName="parTransOne" presStyleCnt="0"/>
      <dgm:spPr/>
    </dgm:pt>
    <dgm:pt modelId="{4BBF5DBB-BC10-4EB4-9D68-43224F348FE9}" type="pres">
      <dgm:prSet presAssocID="{4C5E742E-C8DC-4633-8A0D-B5C4C75FF0B7}" presName="horzOne" presStyleCnt="0"/>
      <dgm:spPr/>
    </dgm:pt>
    <dgm:pt modelId="{B493BA23-32E2-4848-BA1D-D748F7D80C51}" type="pres">
      <dgm:prSet presAssocID="{246DD906-809A-4C49-BB0F-959F908BBAFA}" presName="vertTwo" presStyleCnt="0"/>
      <dgm:spPr/>
    </dgm:pt>
    <dgm:pt modelId="{1634BC22-771D-44A2-BF7B-73AA62DC2696}" type="pres">
      <dgm:prSet presAssocID="{246DD906-809A-4C49-BB0F-959F908BBAFA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F13D1128-E664-489F-BAE2-7BFEC92F0C7F}" type="pres">
      <dgm:prSet presAssocID="{246DD906-809A-4C49-BB0F-959F908BBAFA}" presName="horzTwo" presStyleCnt="0"/>
      <dgm:spPr/>
    </dgm:pt>
    <dgm:pt modelId="{2C291356-0B3B-40DE-AF9B-75CDB70E3F8E}" type="pres">
      <dgm:prSet presAssocID="{82D2205E-C531-4CB3-B9AA-25B7E11ED2AC}" presName="sibSpaceTwo" presStyleCnt="0"/>
      <dgm:spPr/>
    </dgm:pt>
    <dgm:pt modelId="{86B070AA-D090-494F-8BDE-DCA64F189DCF}" type="pres">
      <dgm:prSet presAssocID="{A5C6A2B2-74DA-45FC-8608-F0F25C8175A4}" presName="vertTwo" presStyleCnt="0"/>
      <dgm:spPr/>
    </dgm:pt>
    <dgm:pt modelId="{AFB0E8CE-1AD6-4DF9-A55A-2C7B3973C8C7}" type="pres">
      <dgm:prSet presAssocID="{A5C6A2B2-74DA-45FC-8608-F0F25C8175A4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C861C32A-DE00-46C6-90DF-ECC1AC874D17}" type="pres">
      <dgm:prSet presAssocID="{A5C6A2B2-74DA-45FC-8608-F0F25C8175A4}" presName="horzTwo" presStyleCnt="0"/>
      <dgm:spPr/>
    </dgm:pt>
  </dgm:ptLst>
  <dgm:cxnLst>
    <dgm:cxn modelId="{3D215CB9-66E2-4CAA-98C2-EE9D5D793865}" srcId="{4C5E742E-C8DC-4633-8A0D-B5C4C75FF0B7}" destId="{A5C6A2B2-74DA-45FC-8608-F0F25C8175A4}" srcOrd="1" destOrd="0" parTransId="{BDC895FB-B230-458C-A364-466706DF5CD0}" sibTransId="{9F26EB56-3467-45B2-87EE-393B01465B0E}"/>
    <dgm:cxn modelId="{37CF8225-529C-4CCC-87B6-328932DFF599}" type="presOf" srcId="{4C5E742E-C8DC-4633-8A0D-B5C4C75FF0B7}" destId="{776FDB27-B1CB-4447-ADBC-D49F335AE269}" srcOrd="0" destOrd="0" presId="urn:microsoft.com/office/officeart/2005/8/layout/hierarchy4"/>
    <dgm:cxn modelId="{D2ED5415-6758-4ABB-B977-2700C6C2BF61}" srcId="{4C5E742E-C8DC-4633-8A0D-B5C4C75FF0B7}" destId="{246DD906-809A-4C49-BB0F-959F908BBAFA}" srcOrd="0" destOrd="0" parTransId="{8887FAF9-64C6-47A8-B8D0-0ED30BA26B4C}" sibTransId="{82D2205E-C531-4CB3-B9AA-25B7E11ED2AC}"/>
    <dgm:cxn modelId="{ACECBB68-7671-4F60-B377-B9633B8B616C}" srcId="{7CFB2B3F-81F9-41A1-9733-3964C095ABFC}" destId="{4C5E742E-C8DC-4633-8A0D-B5C4C75FF0B7}" srcOrd="0" destOrd="0" parTransId="{6BA7E0FD-D621-421C-8510-765AB4241C67}" sibTransId="{D12F0D3B-6861-428F-BE30-DCD877F5E966}"/>
    <dgm:cxn modelId="{4BCF0AAF-DB73-4508-BBB1-B95B6E815393}" type="presOf" srcId="{7CFB2B3F-81F9-41A1-9733-3964C095ABFC}" destId="{936EF927-12D6-4041-A7FF-943CBB3B5F35}" srcOrd="0" destOrd="0" presId="urn:microsoft.com/office/officeart/2005/8/layout/hierarchy4"/>
    <dgm:cxn modelId="{55CA60F7-4C20-4685-AA82-82754BBDC7DA}" type="presOf" srcId="{246DD906-809A-4C49-BB0F-959F908BBAFA}" destId="{1634BC22-771D-44A2-BF7B-73AA62DC2696}" srcOrd="0" destOrd="0" presId="urn:microsoft.com/office/officeart/2005/8/layout/hierarchy4"/>
    <dgm:cxn modelId="{A0BA45E6-6E57-42AD-8C4A-45E4F2E1EED7}" type="presOf" srcId="{A5C6A2B2-74DA-45FC-8608-F0F25C8175A4}" destId="{AFB0E8CE-1AD6-4DF9-A55A-2C7B3973C8C7}" srcOrd="0" destOrd="0" presId="urn:microsoft.com/office/officeart/2005/8/layout/hierarchy4"/>
    <dgm:cxn modelId="{D7009B71-5A32-4CF3-997A-4685C2509EF0}" type="presParOf" srcId="{936EF927-12D6-4041-A7FF-943CBB3B5F35}" destId="{4BA0B1E7-E225-4889-936D-66FCB59ACDA9}" srcOrd="0" destOrd="0" presId="urn:microsoft.com/office/officeart/2005/8/layout/hierarchy4"/>
    <dgm:cxn modelId="{DF2F8810-1CA6-49A7-AE31-A6CF07ACAC5F}" type="presParOf" srcId="{4BA0B1E7-E225-4889-936D-66FCB59ACDA9}" destId="{776FDB27-B1CB-4447-ADBC-D49F335AE269}" srcOrd="0" destOrd="0" presId="urn:microsoft.com/office/officeart/2005/8/layout/hierarchy4"/>
    <dgm:cxn modelId="{461276E1-5029-4849-B928-9ABA39AE0818}" type="presParOf" srcId="{4BA0B1E7-E225-4889-936D-66FCB59ACDA9}" destId="{552F772B-5B1D-4E98-9AD9-972BF98BDC4A}" srcOrd="1" destOrd="0" presId="urn:microsoft.com/office/officeart/2005/8/layout/hierarchy4"/>
    <dgm:cxn modelId="{DAD4E3D5-FA17-45BE-8D83-DC50E422B827}" type="presParOf" srcId="{4BA0B1E7-E225-4889-936D-66FCB59ACDA9}" destId="{4BBF5DBB-BC10-4EB4-9D68-43224F348FE9}" srcOrd="2" destOrd="0" presId="urn:microsoft.com/office/officeart/2005/8/layout/hierarchy4"/>
    <dgm:cxn modelId="{7FEB66A8-1423-488B-88BE-8016EB3C6EC3}" type="presParOf" srcId="{4BBF5DBB-BC10-4EB4-9D68-43224F348FE9}" destId="{B493BA23-32E2-4848-BA1D-D748F7D80C51}" srcOrd="0" destOrd="0" presId="urn:microsoft.com/office/officeart/2005/8/layout/hierarchy4"/>
    <dgm:cxn modelId="{1342E2A7-D2A7-4445-AB7A-E701FB1E5799}" type="presParOf" srcId="{B493BA23-32E2-4848-BA1D-D748F7D80C51}" destId="{1634BC22-771D-44A2-BF7B-73AA62DC2696}" srcOrd="0" destOrd="0" presId="urn:microsoft.com/office/officeart/2005/8/layout/hierarchy4"/>
    <dgm:cxn modelId="{CE2F86D7-D6C1-4536-B933-EC34596D758E}" type="presParOf" srcId="{B493BA23-32E2-4848-BA1D-D748F7D80C51}" destId="{F13D1128-E664-489F-BAE2-7BFEC92F0C7F}" srcOrd="1" destOrd="0" presId="urn:microsoft.com/office/officeart/2005/8/layout/hierarchy4"/>
    <dgm:cxn modelId="{4C7CB7BA-379D-4F1E-9F44-FFD6FD308C9B}" type="presParOf" srcId="{4BBF5DBB-BC10-4EB4-9D68-43224F348FE9}" destId="{2C291356-0B3B-40DE-AF9B-75CDB70E3F8E}" srcOrd="1" destOrd="0" presId="urn:microsoft.com/office/officeart/2005/8/layout/hierarchy4"/>
    <dgm:cxn modelId="{B24947A4-1830-4E29-95B2-31F15082AE85}" type="presParOf" srcId="{4BBF5DBB-BC10-4EB4-9D68-43224F348FE9}" destId="{86B070AA-D090-494F-8BDE-DCA64F189DCF}" srcOrd="2" destOrd="0" presId="urn:microsoft.com/office/officeart/2005/8/layout/hierarchy4"/>
    <dgm:cxn modelId="{4BA01978-6A61-43FD-B81B-322A531F292E}" type="presParOf" srcId="{86B070AA-D090-494F-8BDE-DCA64F189DCF}" destId="{AFB0E8CE-1AD6-4DF9-A55A-2C7B3973C8C7}" srcOrd="0" destOrd="0" presId="urn:microsoft.com/office/officeart/2005/8/layout/hierarchy4"/>
    <dgm:cxn modelId="{204ED340-889B-4FF4-9D5B-B6F8E5CA2673}" type="presParOf" srcId="{86B070AA-D090-494F-8BDE-DCA64F189DCF}" destId="{C861C32A-DE00-46C6-90DF-ECC1AC874D1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A013F9-6D85-4CCD-8829-CA89E56E414D}" type="doc">
      <dgm:prSet loTypeId="urn:microsoft.com/office/officeart/2005/8/layout/hierarchy4" loCatId="hierarchy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cs-CZ"/>
        </a:p>
      </dgm:t>
    </dgm:pt>
    <dgm:pt modelId="{43AEDFBD-A5AE-44F6-B524-444AE7184163}">
      <dgm:prSet phldrT="[Text]"/>
      <dgm:spPr/>
      <dgm:t>
        <a:bodyPr/>
        <a:lstStyle/>
        <a:p>
          <a:r>
            <a:rPr lang="cs-CZ" dirty="0" smtClean="0"/>
            <a:t>Trénink</a:t>
          </a:r>
          <a:endParaRPr lang="cs-CZ" dirty="0"/>
        </a:p>
      </dgm:t>
    </dgm:pt>
    <dgm:pt modelId="{C62EFCD3-D92D-41DC-857B-6A84C8E15F91}" type="parTrans" cxnId="{CD968EA0-0896-4C51-BFBB-7F900C941513}">
      <dgm:prSet/>
      <dgm:spPr/>
      <dgm:t>
        <a:bodyPr/>
        <a:lstStyle/>
        <a:p>
          <a:endParaRPr lang="cs-CZ"/>
        </a:p>
      </dgm:t>
    </dgm:pt>
    <dgm:pt modelId="{BAF1309B-A5C4-4FDC-8545-D92BC799F9D2}" type="sibTrans" cxnId="{CD968EA0-0896-4C51-BFBB-7F900C941513}">
      <dgm:prSet/>
      <dgm:spPr/>
      <dgm:t>
        <a:bodyPr/>
        <a:lstStyle/>
        <a:p>
          <a:endParaRPr lang="cs-CZ"/>
        </a:p>
      </dgm:t>
    </dgm:pt>
    <dgm:pt modelId="{74C78154-9581-4C88-BF8F-53ED63625BC3}">
      <dgm:prSet/>
      <dgm:spPr/>
      <dgm:t>
        <a:bodyPr/>
        <a:lstStyle/>
        <a:p>
          <a:r>
            <a:rPr lang="cs-CZ" dirty="0" smtClean="0"/>
            <a:t>Vzdálenost</a:t>
          </a:r>
          <a:endParaRPr lang="cs-CZ" dirty="0"/>
        </a:p>
      </dgm:t>
    </dgm:pt>
    <dgm:pt modelId="{F3AE8BC3-CAC4-43DE-A04D-CCBFB4270FBE}" type="parTrans" cxnId="{5A99C362-5145-4B62-98D1-A1B581998211}">
      <dgm:prSet/>
      <dgm:spPr/>
      <dgm:t>
        <a:bodyPr/>
        <a:lstStyle/>
        <a:p>
          <a:endParaRPr lang="cs-CZ"/>
        </a:p>
      </dgm:t>
    </dgm:pt>
    <dgm:pt modelId="{8B50724E-F1A0-4B76-9C95-C9ECDA614E2A}" type="sibTrans" cxnId="{5A99C362-5145-4B62-98D1-A1B581998211}">
      <dgm:prSet/>
      <dgm:spPr/>
      <dgm:t>
        <a:bodyPr/>
        <a:lstStyle/>
        <a:p>
          <a:endParaRPr lang="cs-CZ"/>
        </a:p>
      </dgm:t>
    </dgm:pt>
    <dgm:pt modelId="{313ABF45-422A-45E9-871C-2760C5079ACE}">
      <dgm:prSet/>
      <dgm:spPr/>
      <dgm:t>
        <a:bodyPr/>
        <a:lstStyle/>
        <a:p>
          <a:r>
            <a:rPr lang="cs-CZ" dirty="0" smtClean="0"/>
            <a:t>Doba</a:t>
          </a:r>
          <a:endParaRPr lang="cs-CZ" dirty="0"/>
        </a:p>
      </dgm:t>
    </dgm:pt>
    <dgm:pt modelId="{C90A6139-780C-48C2-B65D-C528B7827086}" type="parTrans" cxnId="{9CAAFEEA-90E1-4B4D-8D4A-21CB31CE4EF6}">
      <dgm:prSet/>
      <dgm:spPr/>
      <dgm:t>
        <a:bodyPr/>
        <a:lstStyle/>
        <a:p>
          <a:endParaRPr lang="cs-CZ"/>
        </a:p>
      </dgm:t>
    </dgm:pt>
    <dgm:pt modelId="{9772AC2B-4B16-4B19-A447-5F5403237CDB}" type="sibTrans" cxnId="{9CAAFEEA-90E1-4B4D-8D4A-21CB31CE4EF6}">
      <dgm:prSet/>
      <dgm:spPr/>
      <dgm:t>
        <a:bodyPr/>
        <a:lstStyle/>
        <a:p>
          <a:endParaRPr lang="cs-CZ"/>
        </a:p>
      </dgm:t>
    </dgm:pt>
    <dgm:pt modelId="{956932A2-BB5D-4754-80FF-221B17AE2838}">
      <dgm:prSet/>
      <dgm:spPr/>
      <dgm:t>
        <a:bodyPr/>
        <a:lstStyle/>
        <a:p>
          <a:r>
            <a:rPr lang="cs-CZ" dirty="0" smtClean="0"/>
            <a:t>Pomocné proměnné</a:t>
          </a:r>
          <a:endParaRPr lang="cs-CZ" dirty="0"/>
        </a:p>
      </dgm:t>
    </dgm:pt>
    <dgm:pt modelId="{A94FBB08-8626-4C88-A211-11BFB74C8F99}" type="parTrans" cxnId="{57D3A951-703B-40C7-8E32-608FC5604862}">
      <dgm:prSet/>
      <dgm:spPr/>
      <dgm:t>
        <a:bodyPr/>
        <a:lstStyle/>
        <a:p>
          <a:endParaRPr lang="cs-CZ"/>
        </a:p>
      </dgm:t>
    </dgm:pt>
    <dgm:pt modelId="{FCDBB1D6-CD1F-4E61-AEB8-A4DA31F840F0}" type="sibTrans" cxnId="{57D3A951-703B-40C7-8E32-608FC5604862}">
      <dgm:prSet/>
      <dgm:spPr/>
      <dgm:t>
        <a:bodyPr/>
        <a:lstStyle/>
        <a:p>
          <a:endParaRPr lang="cs-CZ"/>
        </a:p>
      </dgm:t>
    </dgm:pt>
    <dgm:pt modelId="{041B8D1F-9BB0-4EBA-92B2-749AF4B5FBA0}" type="pres">
      <dgm:prSet presAssocID="{11A013F9-6D85-4CCD-8829-CA89E56E414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cs-CZ"/>
        </a:p>
      </dgm:t>
    </dgm:pt>
    <dgm:pt modelId="{EA547D03-90E7-4756-9A87-DA78AA80A78F}" type="pres">
      <dgm:prSet presAssocID="{43AEDFBD-A5AE-44F6-B524-444AE7184163}" presName="vertOne" presStyleCnt="0"/>
      <dgm:spPr/>
    </dgm:pt>
    <dgm:pt modelId="{3F7293EB-D11E-4890-AF22-C09F861A27A7}" type="pres">
      <dgm:prSet presAssocID="{43AEDFBD-A5AE-44F6-B524-444AE7184163}" presName="txOne" presStyleLbl="node0" presStyleIdx="0" presStyleCnt="1" custLinFactY="-4716" custLinFactNeighborX="50000" custLinFactNeighborY="-100000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71BCB49E-CDF5-48EF-A317-CAD32DA3739A}" type="pres">
      <dgm:prSet presAssocID="{43AEDFBD-A5AE-44F6-B524-444AE7184163}" presName="parTransOne" presStyleCnt="0"/>
      <dgm:spPr/>
    </dgm:pt>
    <dgm:pt modelId="{67CD05CB-A610-4CA0-8794-DA9201FFA0C3}" type="pres">
      <dgm:prSet presAssocID="{43AEDFBD-A5AE-44F6-B524-444AE7184163}" presName="horzOne" presStyleCnt="0"/>
      <dgm:spPr/>
    </dgm:pt>
    <dgm:pt modelId="{B827576F-4091-4A42-A3A4-4BB5E94CE0D2}" type="pres">
      <dgm:prSet presAssocID="{74C78154-9581-4C88-BF8F-53ED63625BC3}" presName="vertTwo" presStyleCnt="0"/>
      <dgm:spPr/>
    </dgm:pt>
    <dgm:pt modelId="{171C6569-5724-4755-9668-353AAF0D5A99}" type="pres">
      <dgm:prSet presAssocID="{74C78154-9581-4C88-BF8F-53ED63625BC3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89E02D88-F018-45F5-992F-BF57D012350E}" type="pres">
      <dgm:prSet presAssocID="{74C78154-9581-4C88-BF8F-53ED63625BC3}" presName="horzTwo" presStyleCnt="0"/>
      <dgm:spPr/>
    </dgm:pt>
    <dgm:pt modelId="{E42EBA6F-12F7-44B2-AE04-BA1D439D8783}" type="pres">
      <dgm:prSet presAssocID="{8B50724E-F1A0-4B76-9C95-C9ECDA614E2A}" presName="sibSpaceTwo" presStyleCnt="0"/>
      <dgm:spPr/>
    </dgm:pt>
    <dgm:pt modelId="{D339A109-0E16-4E29-B2C4-2814C49F2195}" type="pres">
      <dgm:prSet presAssocID="{313ABF45-422A-45E9-871C-2760C5079ACE}" presName="vertTwo" presStyleCnt="0"/>
      <dgm:spPr/>
    </dgm:pt>
    <dgm:pt modelId="{B1CD1D45-56B7-466F-BC2C-2543E6068F4C}" type="pres">
      <dgm:prSet presAssocID="{313ABF45-422A-45E9-871C-2760C5079ACE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61707965-AAB0-42F2-9C5D-3F45BCDBF697}" type="pres">
      <dgm:prSet presAssocID="{313ABF45-422A-45E9-871C-2760C5079ACE}" presName="horzTwo" presStyleCnt="0"/>
      <dgm:spPr/>
    </dgm:pt>
    <dgm:pt modelId="{464C97E3-DB84-4E2F-89F1-A393EF3719FC}" type="pres">
      <dgm:prSet presAssocID="{9772AC2B-4B16-4B19-A447-5F5403237CDB}" presName="sibSpaceTwo" presStyleCnt="0"/>
      <dgm:spPr/>
    </dgm:pt>
    <dgm:pt modelId="{A93B6F60-C3BA-46BB-ABC0-910F6A1BE8EE}" type="pres">
      <dgm:prSet presAssocID="{956932A2-BB5D-4754-80FF-221B17AE2838}" presName="vertTwo" presStyleCnt="0"/>
      <dgm:spPr/>
    </dgm:pt>
    <dgm:pt modelId="{B22A3DA1-AACE-4D41-921F-BFF1759028F3}" type="pres">
      <dgm:prSet presAssocID="{956932A2-BB5D-4754-80FF-221B17AE2838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07C95273-5DA4-42C6-A502-8FAF1DA52749}" type="pres">
      <dgm:prSet presAssocID="{956932A2-BB5D-4754-80FF-221B17AE2838}" presName="horzTwo" presStyleCnt="0"/>
      <dgm:spPr/>
    </dgm:pt>
  </dgm:ptLst>
  <dgm:cxnLst>
    <dgm:cxn modelId="{620A347C-0B49-44F3-92AA-E60E69E2EBE1}" type="presOf" srcId="{11A013F9-6D85-4CCD-8829-CA89E56E414D}" destId="{041B8D1F-9BB0-4EBA-92B2-749AF4B5FBA0}" srcOrd="0" destOrd="0" presId="urn:microsoft.com/office/officeart/2005/8/layout/hierarchy4"/>
    <dgm:cxn modelId="{19FC436C-4BA7-4FF0-B5B3-786076037593}" type="presOf" srcId="{313ABF45-422A-45E9-871C-2760C5079ACE}" destId="{B1CD1D45-56B7-466F-BC2C-2543E6068F4C}" srcOrd="0" destOrd="0" presId="urn:microsoft.com/office/officeart/2005/8/layout/hierarchy4"/>
    <dgm:cxn modelId="{D168A5E4-4A03-45C1-A408-0DCCDAD0ED82}" type="presOf" srcId="{74C78154-9581-4C88-BF8F-53ED63625BC3}" destId="{171C6569-5724-4755-9668-353AAF0D5A99}" srcOrd="0" destOrd="0" presId="urn:microsoft.com/office/officeart/2005/8/layout/hierarchy4"/>
    <dgm:cxn modelId="{9CAAFEEA-90E1-4B4D-8D4A-21CB31CE4EF6}" srcId="{43AEDFBD-A5AE-44F6-B524-444AE7184163}" destId="{313ABF45-422A-45E9-871C-2760C5079ACE}" srcOrd="1" destOrd="0" parTransId="{C90A6139-780C-48C2-B65D-C528B7827086}" sibTransId="{9772AC2B-4B16-4B19-A447-5F5403237CDB}"/>
    <dgm:cxn modelId="{57D3A951-703B-40C7-8E32-608FC5604862}" srcId="{43AEDFBD-A5AE-44F6-B524-444AE7184163}" destId="{956932A2-BB5D-4754-80FF-221B17AE2838}" srcOrd="2" destOrd="0" parTransId="{A94FBB08-8626-4C88-A211-11BFB74C8F99}" sibTransId="{FCDBB1D6-CD1F-4E61-AEB8-A4DA31F840F0}"/>
    <dgm:cxn modelId="{5A99C362-5145-4B62-98D1-A1B581998211}" srcId="{43AEDFBD-A5AE-44F6-B524-444AE7184163}" destId="{74C78154-9581-4C88-BF8F-53ED63625BC3}" srcOrd="0" destOrd="0" parTransId="{F3AE8BC3-CAC4-43DE-A04D-CCBFB4270FBE}" sibTransId="{8B50724E-F1A0-4B76-9C95-C9ECDA614E2A}"/>
    <dgm:cxn modelId="{B73AB5F9-9052-4D5B-B53D-17C738B36B37}" type="presOf" srcId="{956932A2-BB5D-4754-80FF-221B17AE2838}" destId="{B22A3DA1-AACE-4D41-921F-BFF1759028F3}" srcOrd="0" destOrd="0" presId="urn:microsoft.com/office/officeart/2005/8/layout/hierarchy4"/>
    <dgm:cxn modelId="{9C17AA9D-0941-48A5-B67B-E3C944FDCFEC}" type="presOf" srcId="{43AEDFBD-A5AE-44F6-B524-444AE7184163}" destId="{3F7293EB-D11E-4890-AF22-C09F861A27A7}" srcOrd="0" destOrd="0" presId="urn:microsoft.com/office/officeart/2005/8/layout/hierarchy4"/>
    <dgm:cxn modelId="{CD968EA0-0896-4C51-BFBB-7F900C941513}" srcId="{11A013F9-6D85-4CCD-8829-CA89E56E414D}" destId="{43AEDFBD-A5AE-44F6-B524-444AE7184163}" srcOrd="0" destOrd="0" parTransId="{C62EFCD3-D92D-41DC-857B-6A84C8E15F91}" sibTransId="{BAF1309B-A5C4-4FDC-8545-D92BC799F9D2}"/>
    <dgm:cxn modelId="{1DE6C97D-9B55-42AA-B206-365793FB6F60}" type="presParOf" srcId="{041B8D1F-9BB0-4EBA-92B2-749AF4B5FBA0}" destId="{EA547D03-90E7-4756-9A87-DA78AA80A78F}" srcOrd="0" destOrd="0" presId="urn:microsoft.com/office/officeart/2005/8/layout/hierarchy4"/>
    <dgm:cxn modelId="{E8110A81-F98D-41AB-9CE7-02886191F6C1}" type="presParOf" srcId="{EA547D03-90E7-4756-9A87-DA78AA80A78F}" destId="{3F7293EB-D11E-4890-AF22-C09F861A27A7}" srcOrd="0" destOrd="0" presId="urn:microsoft.com/office/officeart/2005/8/layout/hierarchy4"/>
    <dgm:cxn modelId="{CE90A72B-2767-4D06-B60B-9D42701F5F9B}" type="presParOf" srcId="{EA547D03-90E7-4756-9A87-DA78AA80A78F}" destId="{71BCB49E-CDF5-48EF-A317-CAD32DA3739A}" srcOrd="1" destOrd="0" presId="urn:microsoft.com/office/officeart/2005/8/layout/hierarchy4"/>
    <dgm:cxn modelId="{3F0722E0-003E-4801-96CB-B8E67388A589}" type="presParOf" srcId="{EA547D03-90E7-4756-9A87-DA78AA80A78F}" destId="{67CD05CB-A610-4CA0-8794-DA9201FFA0C3}" srcOrd="2" destOrd="0" presId="urn:microsoft.com/office/officeart/2005/8/layout/hierarchy4"/>
    <dgm:cxn modelId="{BD7FEAE0-1B25-4F19-B818-0272645AC5F1}" type="presParOf" srcId="{67CD05CB-A610-4CA0-8794-DA9201FFA0C3}" destId="{B827576F-4091-4A42-A3A4-4BB5E94CE0D2}" srcOrd="0" destOrd="0" presId="urn:microsoft.com/office/officeart/2005/8/layout/hierarchy4"/>
    <dgm:cxn modelId="{DBEA16A3-C216-4626-95D8-EDCF175C5B8E}" type="presParOf" srcId="{B827576F-4091-4A42-A3A4-4BB5E94CE0D2}" destId="{171C6569-5724-4755-9668-353AAF0D5A99}" srcOrd="0" destOrd="0" presId="urn:microsoft.com/office/officeart/2005/8/layout/hierarchy4"/>
    <dgm:cxn modelId="{7B16B274-0BA3-46F5-8795-F6FE3A0FE0FB}" type="presParOf" srcId="{B827576F-4091-4A42-A3A4-4BB5E94CE0D2}" destId="{89E02D88-F018-45F5-992F-BF57D012350E}" srcOrd="1" destOrd="0" presId="urn:microsoft.com/office/officeart/2005/8/layout/hierarchy4"/>
    <dgm:cxn modelId="{2EFFDE63-AC5A-4DF0-A0CE-3208CE563AF8}" type="presParOf" srcId="{67CD05CB-A610-4CA0-8794-DA9201FFA0C3}" destId="{E42EBA6F-12F7-44B2-AE04-BA1D439D8783}" srcOrd="1" destOrd="0" presId="urn:microsoft.com/office/officeart/2005/8/layout/hierarchy4"/>
    <dgm:cxn modelId="{1FE016E2-0020-40DA-9BA8-7A2B666E652F}" type="presParOf" srcId="{67CD05CB-A610-4CA0-8794-DA9201FFA0C3}" destId="{D339A109-0E16-4E29-B2C4-2814C49F2195}" srcOrd="2" destOrd="0" presId="urn:microsoft.com/office/officeart/2005/8/layout/hierarchy4"/>
    <dgm:cxn modelId="{F2EBDEE9-66B8-444B-AF2F-6F27A237C7F8}" type="presParOf" srcId="{D339A109-0E16-4E29-B2C4-2814C49F2195}" destId="{B1CD1D45-56B7-466F-BC2C-2543E6068F4C}" srcOrd="0" destOrd="0" presId="urn:microsoft.com/office/officeart/2005/8/layout/hierarchy4"/>
    <dgm:cxn modelId="{12983F9D-B10F-4C1E-8F1E-194286BE1A72}" type="presParOf" srcId="{D339A109-0E16-4E29-B2C4-2814C49F2195}" destId="{61707965-AAB0-42F2-9C5D-3F45BCDBF697}" srcOrd="1" destOrd="0" presId="urn:microsoft.com/office/officeart/2005/8/layout/hierarchy4"/>
    <dgm:cxn modelId="{6A7903D0-862E-48FC-9234-13497612EEC4}" type="presParOf" srcId="{67CD05CB-A610-4CA0-8794-DA9201FFA0C3}" destId="{464C97E3-DB84-4E2F-89F1-A393EF3719FC}" srcOrd="3" destOrd="0" presId="urn:microsoft.com/office/officeart/2005/8/layout/hierarchy4"/>
    <dgm:cxn modelId="{8C4BDF91-EB52-4F75-9B2F-F5BA4C739FC5}" type="presParOf" srcId="{67CD05CB-A610-4CA0-8794-DA9201FFA0C3}" destId="{A93B6F60-C3BA-46BB-ABC0-910F6A1BE8EE}" srcOrd="4" destOrd="0" presId="urn:microsoft.com/office/officeart/2005/8/layout/hierarchy4"/>
    <dgm:cxn modelId="{471144C6-7829-4550-8D02-D02E3C9D8BDA}" type="presParOf" srcId="{A93B6F60-C3BA-46BB-ABC0-910F6A1BE8EE}" destId="{B22A3DA1-AACE-4D41-921F-BFF1759028F3}" srcOrd="0" destOrd="0" presId="urn:microsoft.com/office/officeart/2005/8/layout/hierarchy4"/>
    <dgm:cxn modelId="{77A5F8C7-6487-40DD-ADCB-EC53F978617B}" type="presParOf" srcId="{A93B6F60-C3BA-46BB-ABC0-910F6A1BE8EE}" destId="{07C95273-5DA4-42C6-A502-8FAF1DA5274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0F3F8-E820-4D9B-B5D4-2348BE91A9EC}">
      <dsp:nvSpPr>
        <dsp:cNvPr id="0" name=""/>
        <dsp:cNvSpPr/>
      </dsp:nvSpPr>
      <dsp:spPr>
        <a:xfrm>
          <a:off x="3564" y="1055"/>
          <a:ext cx="7612871" cy="503450"/>
        </a:xfrm>
        <a:prstGeom prst="roundRect">
          <a:avLst>
            <a:gd name="adj" fmla="val 10000"/>
          </a:avLst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200" kern="1200" dirty="0" smtClean="0"/>
            <a:t>Spuštění programu</a:t>
          </a:r>
          <a:endParaRPr lang="cs-CZ" sz="2200" kern="1200" dirty="0"/>
        </a:p>
      </dsp:txBody>
      <dsp:txXfrm>
        <a:off x="18310" y="15801"/>
        <a:ext cx="7583379" cy="473958"/>
      </dsp:txXfrm>
    </dsp:sp>
    <dsp:sp modelId="{FDF28606-202A-43C3-B4DB-11FFDF8668CE}">
      <dsp:nvSpPr>
        <dsp:cNvPr id="0" name=""/>
        <dsp:cNvSpPr/>
      </dsp:nvSpPr>
      <dsp:spPr>
        <a:xfrm>
          <a:off x="3564" y="553626"/>
          <a:ext cx="7612871" cy="503450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200" kern="1200" dirty="0" smtClean="0"/>
            <a:t>Vložení cesty k .csv souboru</a:t>
          </a:r>
          <a:endParaRPr lang="cs-CZ" sz="2200" kern="1200" dirty="0"/>
        </a:p>
      </dsp:txBody>
      <dsp:txXfrm>
        <a:off x="18310" y="568372"/>
        <a:ext cx="7583379" cy="473958"/>
      </dsp:txXfrm>
    </dsp:sp>
    <dsp:sp modelId="{B4246289-BC57-4939-9EE5-BF4D3B8ACA19}">
      <dsp:nvSpPr>
        <dsp:cNvPr id="0" name=""/>
        <dsp:cNvSpPr/>
      </dsp:nvSpPr>
      <dsp:spPr>
        <a:xfrm>
          <a:off x="3564" y="1106198"/>
          <a:ext cx="5670507" cy="503450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300" kern="1200" dirty="0" smtClean="0"/>
            <a:t>Zpracování souboru</a:t>
          </a:r>
          <a:endParaRPr lang="cs-CZ" sz="1300" kern="1200" dirty="0"/>
        </a:p>
      </dsp:txBody>
      <dsp:txXfrm>
        <a:off x="18310" y="1120944"/>
        <a:ext cx="5641015" cy="473958"/>
      </dsp:txXfrm>
    </dsp:sp>
    <dsp:sp modelId="{A7161261-CB17-4FCB-A2DD-FD3F1A1BE7CB}">
      <dsp:nvSpPr>
        <dsp:cNvPr id="0" name=""/>
        <dsp:cNvSpPr/>
      </dsp:nvSpPr>
      <dsp:spPr>
        <a:xfrm>
          <a:off x="3564" y="1658770"/>
          <a:ext cx="3767290" cy="503450"/>
        </a:xfrm>
        <a:prstGeom prst="roundRect">
          <a:avLst>
            <a:gd name="adj" fmla="val 10000"/>
          </a:avLst>
        </a:prstGeom>
        <a:solidFill>
          <a:schemeClr val="accent5">
            <a:tint val="7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000" kern="1200" dirty="0" smtClean="0"/>
            <a:t>Vložení cesty k souboru pro export</a:t>
          </a:r>
          <a:endParaRPr lang="cs-CZ" sz="1000" kern="1200" dirty="0"/>
        </a:p>
      </dsp:txBody>
      <dsp:txXfrm>
        <a:off x="18310" y="1673516"/>
        <a:ext cx="3737798" cy="473958"/>
      </dsp:txXfrm>
    </dsp:sp>
    <dsp:sp modelId="{6F6F48F7-CD4E-445F-8F94-916310020E8E}">
      <dsp:nvSpPr>
        <dsp:cNvPr id="0" name=""/>
        <dsp:cNvSpPr/>
      </dsp:nvSpPr>
      <dsp:spPr>
        <a:xfrm>
          <a:off x="3564" y="2211341"/>
          <a:ext cx="1864072" cy="503450"/>
        </a:xfrm>
        <a:prstGeom prst="roundRect">
          <a:avLst>
            <a:gd name="adj" fmla="val 10000"/>
          </a:avLst>
        </a:prstGeom>
        <a:solidFill>
          <a:schemeClr val="accent5">
            <a:tint val="7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000" kern="1200" dirty="0" smtClean="0"/>
            <a:t>V případě, že není možné provést export hlásit uživateli</a:t>
          </a:r>
          <a:endParaRPr lang="cs-CZ" sz="1000" kern="1200" dirty="0"/>
        </a:p>
      </dsp:txBody>
      <dsp:txXfrm>
        <a:off x="18310" y="2226087"/>
        <a:ext cx="1834580" cy="473958"/>
      </dsp:txXfrm>
    </dsp:sp>
    <dsp:sp modelId="{A86B92CA-2641-4F43-A9AA-DEB9C33EC786}">
      <dsp:nvSpPr>
        <dsp:cNvPr id="0" name=""/>
        <dsp:cNvSpPr/>
      </dsp:nvSpPr>
      <dsp:spPr>
        <a:xfrm>
          <a:off x="1906782" y="2211341"/>
          <a:ext cx="1864072" cy="503450"/>
        </a:xfrm>
        <a:prstGeom prst="roundRect">
          <a:avLst>
            <a:gd name="adj" fmla="val 10000"/>
          </a:avLst>
        </a:prstGeom>
        <a:solidFill>
          <a:schemeClr val="accent5">
            <a:tint val="7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000" kern="1200" dirty="0" smtClean="0"/>
            <a:t>Exportovat data do souboru</a:t>
          </a:r>
          <a:endParaRPr lang="cs-CZ" sz="1000" kern="1200" dirty="0"/>
        </a:p>
      </dsp:txBody>
      <dsp:txXfrm>
        <a:off x="1921528" y="2226087"/>
        <a:ext cx="1834580" cy="473958"/>
      </dsp:txXfrm>
    </dsp:sp>
    <dsp:sp modelId="{FDC313C3-8901-4BAA-9DB5-C24042C3BAE0}">
      <dsp:nvSpPr>
        <dsp:cNvPr id="0" name=""/>
        <dsp:cNvSpPr/>
      </dsp:nvSpPr>
      <dsp:spPr>
        <a:xfrm>
          <a:off x="1906782" y="2763913"/>
          <a:ext cx="1864072" cy="503450"/>
        </a:xfrm>
        <a:prstGeom prst="roundRect">
          <a:avLst>
            <a:gd name="adj" fmla="val 10000"/>
          </a:avLst>
        </a:prstGeom>
        <a:solidFill>
          <a:schemeClr val="accent5">
            <a:tint val="7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000" kern="1200" dirty="0" smtClean="0"/>
            <a:t>Výběr typu výpisu</a:t>
          </a:r>
          <a:endParaRPr lang="cs-CZ" sz="1000" kern="1200" dirty="0"/>
        </a:p>
      </dsp:txBody>
      <dsp:txXfrm>
        <a:off x="1921528" y="2778659"/>
        <a:ext cx="1834580" cy="473958"/>
      </dsp:txXfrm>
    </dsp:sp>
    <dsp:sp modelId="{49F07233-1982-44F8-BD75-096E9C7D1E91}">
      <dsp:nvSpPr>
        <dsp:cNvPr id="0" name=""/>
        <dsp:cNvSpPr/>
      </dsp:nvSpPr>
      <dsp:spPr>
        <a:xfrm>
          <a:off x="1906782" y="3316485"/>
          <a:ext cx="1864072" cy="503450"/>
        </a:xfrm>
        <a:prstGeom prst="roundRect">
          <a:avLst>
            <a:gd name="adj" fmla="val 10000"/>
          </a:avLst>
        </a:prstGeom>
        <a:solidFill>
          <a:schemeClr val="accent5">
            <a:tint val="7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000" kern="1200" dirty="0" smtClean="0"/>
            <a:t>Vypsání tabulky dle zvoleného typu výpisu</a:t>
          </a:r>
          <a:endParaRPr lang="cs-CZ" sz="1000" kern="1200" dirty="0"/>
        </a:p>
      </dsp:txBody>
      <dsp:txXfrm>
        <a:off x="1921528" y="3331231"/>
        <a:ext cx="1834580" cy="473958"/>
      </dsp:txXfrm>
    </dsp:sp>
    <dsp:sp modelId="{62F5AB46-0B1D-4517-9EC4-1D89D4ECE045}">
      <dsp:nvSpPr>
        <dsp:cNvPr id="0" name=""/>
        <dsp:cNvSpPr/>
      </dsp:nvSpPr>
      <dsp:spPr>
        <a:xfrm>
          <a:off x="1906782" y="3869056"/>
          <a:ext cx="1864072" cy="503450"/>
        </a:xfrm>
        <a:prstGeom prst="roundRect">
          <a:avLst>
            <a:gd name="adj" fmla="val 10000"/>
          </a:avLst>
        </a:prstGeom>
        <a:solidFill>
          <a:schemeClr val="accent5">
            <a:tint val="7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000" kern="1200" dirty="0" smtClean="0"/>
            <a:t>Pozastavení programu a následné ukončení</a:t>
          </a:r>
          <a:endParaRPr lang="cs-CZ" sz="1000" kern="1200" dirty="0"/>
        </a:p>
      </dsp:txBody>
      <dsp:txXfrm>
        <a:off x="1921528" y="3883802"/>
        <a:ext cx="1834580" cy="473958"/>
      </dsp:txXfrm>
    </dsp:sp>
    <dsp:sp modelId="{76FBD55C-3F84-42FF-817D-59C8E59EC7C0}">
      <dsp:nvSpPr>
        <dsp:cNvPr id="0" name=""/>
        <dsp:cNvSpPr/>
      </dsp:nvSpPr>
      <dsp:spPr>
        <a:xfrm>
          <a:off x="3810000" y="1658770"/>
          <a:ext cx="1864072" cy="503450"/>
        </a:xfrm>
        <a:prstGeom prst="roundRect">
          <a:avLst>
            <a:gd name="adj" fmla="val 10000"/>
          </a:avLst>
        </a:prstGeom>
        <a:solidFill>
          <a:schemeClr val="accent5">
            <a:tint val="7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000" kern="1200" dirty="0" smtClean="0"/>
            <a:t>Hlášení neplatných záznamů</a:t>
          </a:r>
          <a:endParaRPr lang="cs-CZ" sz="1000" kern="1200" dirty="0"/>
        </a:p>
      </dsp:txBody>
      <dsp:txXfrm>
        <a:off x="3824746" y="1673516"/>
        <a:ext cx="1834580" cy="473958"/>
      </dsp:txXfrm>
    </dsp:sp>
    <dsp:sp modelId="{ED406CE1-54D5-459D-9696-896ACFAF0AA5}">
      <dsp:nvSpPr>
        <dsp:cNvPr id="0" name=""/>
        <dsp:cNvSpPr/>
      </dsp:nvSpPr>
      <dsp:spPr>
        <a:xfrm>
          <a:off x="5752363" y="1106198"/>
          <a:ext cx="1864072" cy="503450"/>
        </a:xfrm>
        <a:prstGeom prst="roundRect">
          <a:avLst>
            <a:gd name="adj" fmla="val 10000"/>
          </a:avLst>
        </a:prstGeom>
        <a:solidFill>
          <a:schemeClr val="accent5">
            <a:tint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300" kern="1200" dirty="0" smtClean="0"/>
            <a:t>Ukončit program v případě neplatné cesty</a:t>
          </a:r>
          <a:endParaRPr lang="cs-CZ" sz="1300" kern="1200" dirty="0"/>
        </a:p>
      </dsp:txBody>
      <dsp:txXfrm>
        <a:off x="5767109" y="1120944"/>
        <a:ext cx="1834580" cy="4739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FDB27-B1CB-4447-ADBC-D49F335AE269}">
      <dsp:nvSpPr>
        <dsp:cNvPr id="0" name=""/>
        <dsp:cNvSpPr/>
      </dsp:nvSpPr>
      <dsp:spPr>
        <a:xfrm>
          <a:off x="1378" y="685"/>
          <a:ext cx="3731043" cy="940296"/>
        </a:xfrm>
        <a:prstGeom prst="roundRect">
          <a:avLst>
            <a:gd name="adj" fmla="val 10000"/>
          </a:avLst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4200" kern="1200" dirty="0" smtClean="0"/>
            <a:t>Cyklista</a:t>
          </a:r>
          <a:endParaRPr lang="cs-CZ" sz="4200" kern="1200" dirty="0"/>
        </a:p>
      </dsp:txBody>
      <dsp:txXfrm>
        <a:off x="28918" y="28225"/>
        <a:ext cx="3675963" cy="885216"/>
      </dsp:txXfrm>
    </dsp:sp>
    <dsp:sp modelId="{1634BC22-771D-44A2-BF7B-73AA62DC2696}">
      <dsp:nvSpPr>
        <dsp:cNvPr id="0" name=""/>
        <dsp:cNvSpPr/>
      </dsp:nvSpPr>
      <dsp:spPr>
        <a:xfrm>
          <a:off x="1378" y="1040218"/>
          <a:ext cx="1790327" cy="940296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300" kern="1200" dirty="0" smtClean="0"/>
            <a:t>Jméno</a:t>
          </a:r>
          <a:endParaRPr lang="cs-CZ" sz="1300" kern="1200" dirty="0"/>
        </a:p>
      </dsp:txBody>
      <dsp:txXfrm>
        <a:off x="28918" y="1067758"/>
        <a:ext cx="1735247" cy="885216"/>
      </dsp:txXfrm>
    </dsp:sp>
    <dsp:sp modelId="{AFB0E8CE-1AD6-4DF9-A55A-2C7B3973C8C7}">
      <dsp:nvSpPr>
        <dsp:cNvPr id="0" name=""/>
        <dsp:cNvSpPr/>
      </dsp:nvSpPr>
      <dsp:spPr>
        <a:xfrm>
          <a:off x="1942093" y="1040218"/>
          <a:ext cx="1790327" cy="940296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300" kern="1200" dirty="0" smtClean="0"/>
            <a:t>Trénink (HeapArrayInterface)</a:t>
          </a:r>
          <a:endParaRPr lang="cs-CZ" sz="1300" kern="1200" dirty="0"/>
        </a:p>
      </dsp:txBody>
      <dsp:txXfrm>
        <a:off x="1969633" y="1067758"/>
        <a:ext cx="1735247" cy="8852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293EB-D11E-4890-AF22-C09F861A27A7}">
      <dsp:nvSpPr>
        <dsp:cNvPr id="0" name=""/>
        <dsp:cNvSpPr/>
      </dsp:nvSpPr>
      <dsp:spPr>
        <a:xfrm>
          <a:off x="2683" y="0"/>
          <a:ext cx="3731116" cy="940296"/>
        </a:xfrm>
        <a:prstGeom prst="roundRect">
          <a:avLst>
            <a:gd name="adj" fmla="val 10000"/>
          </a:avLst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4200" kern="1200" dirty="0" smtClean="0"/>
            <a:t>Trénink</a:t>
          </a:r>
          <a:endParaRPr lang="cs-CZ" sz="4200" kern="1200" dirty="0"/>
        </a:p>
      </dsp:txBody>
      <dsp:txXfrm>
        <a:off x="30223" y="27540"/>
        <a:ext cx="3676036" cy="885216"/>
      </dsp:txXfrm>
    </dsp:sp>
    <dsp:sp modelId="{171C6569-5724-4755-9668-353AAF0D5A99}">
      <dsp:nvSpPr>
        <dsp:cNvPr id="0" name=""/>
        <dsp:cNvSpPr/>
      </dsp:nvSpPr>
      <dsp:spPr>
        <a:xfrm>
          <a:off x="1341" y="1040218"/>
          <a:ext cx="1177751" cy="940296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500" kern="1200" dirty="0" smtClean="0"/>
            <a:t>Vzdálenost</a:t>
          </a:r>
          <a:endParaRPr lang="cs-CZ" sz="1500" kern="1200" dirty="0"/>
        </a:p>
      </dsp:txBody>
      <dsp:txXfrm>
        <a:off x="28881" y="1067758"/>
        <a:ext cx="1122671" cy="885216"/>
      </dsp:txXfrm>
    </dsp:sp>
    <dsp:sp modelId="{B1CD1D45-56B7-466F-BC2C-2543E6068F4C}">
      <dsp:nvSpPr>
        <dsp:cNvPr id="0" name=""/>
        <dsp:cNvSpPr/>
      </dsp:nvSpPr>
      <dsp:spPr>
        <a:xfrm>
          <a:off x="1278024" y="1040218"/>
          <a:ext cx="1177751" cy="940296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500" kern="1200" dirty="0" smtClean="0"/>
            <a:t>Doba</a:t>
          </a:r>
          <a:endParaRPr lang="cs-CZ" sz="1500" kern="1200" dirty="0"/>
        </a:p>
      </dsp:txBody>
      <dsp:txXfrm>
        <a:off x="1305564" y="1067758"/>
        <a:ext cx="1122671" cy="885216"/>
      </dsp:txXfrm>
    </dsp:sp>
    <dsp:sp modelId="{B22A3DA1-AACE-4D41-921F-BFF1759028F3}">
      <dsp:nvSpPr>
        <dsp:cNvPr id="0" name=""/>
        <dsp:cNvSpPr/>
      </dsp:nvSpPr>
      <dsp:spPr>
        <a:xfrm>
          <a:off x="2554706" y="1040218"/>
          <a:ext cx="1177751" cy="940296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500" kern="1200" dirty="0" smtClean="0"/>
            <a:t>Pomocné proměnné</a:t>
          </a:r>
          <a:endParaRPr lang="cs-CZ" sz="1500" kern="1200" dirty="0"/>
        </a:p>
      </dsp:txBody>
      <dsp:txXfrm>
        <a:off x="2582246" y="1067758"/>
        <a:ext cx="1122671" cy="885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A9AA-B812-41DA-AE40-65ECF6383622}" type="datetimeFigureOut">
              <a:rPr lang="cs-CZ" smtClean="0"/>
              <a:t>18.11.2016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3740E-5793-4BD9-8FD0-467F5842C6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751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3740E-5793-4BD9-8FD0-467F5842C6E2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9891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Cyklisté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Martin Halfar HAL0160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0245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zadání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Cyklistická stáj chce pro své jezdce vytvořit program, který bude uchovávat informace o jejich výsledcích v </a:t>
            </a:r>
            <a:r>
              <a:rPr lang="cs-CZ" dirty="0" smtClean="0"/>
              <a:t>trénincích.</a:t>
            </a:r>
          </a:p>
          <a:p>
            <a:r>
              <a:rPr lang="cs-CZ" dirty="0" smtClean="0"/>
              <a:t>Po </a:t>
            </a:r>
            <a:r>
              <a:rPr lang="cs-CZ" dirty="0"/>
              <a:t>každém tréninku každý jezdec odevzdá informace o počtu najetých kilometrů a době, kterou strávil na </a:t>
            </a:r>
            <a:r>
              <a:rPr lang="cs-CZ" dirty="0" smtClean="0"/>
              <a:t>kole.</a:t>
            </a:r>
          </a:p>
          <a:p>
            <a:r>
              <a:rPr lang="cs-CZ" dirty="0" smtClean="0"/>
              <a:t>Vašim </a:t>
            </a:r>
            <a:r>
              <a:rPr lang="cs-CZ" dirty="0"/>
              <a:t>úkolem je ze vstupního souboru načíst tyto informace a vytvořit tabulku jezdců a základní </a:t>
            </a:r>
            <a:r>
              <a:rPr lang="cs-CZ" dirty="0" smtClean="0"/>
              <a:t>statistiku.</a:t>
            </a:r>
          </a:p>
          <a:p>
            <a:r>
              <a:rPr lang="cs-CZ" dirty="0" smtClean="0"/>
              <a:t>Tabulka </a:t>
            </a:r>
            <a:r>
              <a:rPr lang="cs-CZ" dirty="0"/>
              <a:t>bude seřazena podle doby, kterou jezdci strávili na </a:t>
            </a:r>
            <a:r>
              <a:rPr lang="cs-CZ" dirty="0" smtClean="0"/>
              <a:t>kole.</a:t>
            </a:r>
          </a:p>
          <a:p>
            <a:r>
              <a:rPr lang="cs-CZ" dirty="0" smtClean="0"/>
              <a:t>U </a:t>
            </a:r>
            <a:r>
              <a:rPr lang="cs-CZ" dirty="0"/>
              <a:t>každého cyklisty pak bude uvedeno, kolik kilometrů ujel, jakou průměrnou rychlostí, kolik času celkově strávil na kole, průměrný čas doby jeho tréninku a kolik kilometrů průměrně ujede.</a:t>
            </a:r>
          </a:p>
        </p:txBody>
      </p:sp>
    </p:spTree>
    <p:extLst>
      <p:ext uri="{BB962C8B-B14F-4D97-AF65-F5344CB8AC3E}">
        <p14:creationId xmlns:p14="http://schemas.microsoft.com/office/powerpoint/2010/main" val="34853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Vstupní data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 smtClean="0"/>
              <a:t>Tato aplikace načítá vstupní data ze souboru typu .csv (Comma Separated Values).</a:t>
            </a:r>
          </a:p>
          <a:p>
            <a:r>
              <a:rPr lang="cs-CZ" dirty="0" smtClean="0"/>
              <a:t>Obsah tohoto souboru obsahuje záznam tréninku společně s novým řádkem na konci záznamu.</a:t>
            </a:r>
          </a:p>
          <a:p>
            <a:r>
              <a:rPr lang="cs-CZ" dirty="0" smtClean="0"/>
              <a:t>Jednotlivé záznamy jsou složeny ze tří hodnot oddělených čárkou ve formátu:</a:t>
            </a:r>
          </a:p>
          <a:p>
            <a:endParaRPr lang="cs-CZ" dirty="0"/>
          </a:p>
          <a:p>
            <a:r>
              <a:rPr lang="cs-CZ" dirty="0" smtClean="0"/>
              <a:t>Aby byl záznam platný je nutné dodržet tyto zásady:</a:t>
            </a:r>
          </a:p>
          <a:p>
            <a:pPr marL="342900" indent="-342900">
              <a:buAutoNum type="arabicParenR"/>
            </a:pPr>
            <a:r>
              <a:rPr lang="cs-CZ" sz="1400" dirty="0" smtClean="0"/>
              <a:t>Ujetá vzdálenost a doba trvání tréninku musí být desetinná čísla hodnoty vetší něž nula.</a:t>
            </a:r>
          </a:p>
          <a:p>
            <a:pPr marL="342900" indent="-342900">
              <a:buAutoNum type="arabicParenR"/>
            </a:pPr>
            <a:r>
              <a:rPr lang="cs-CZ" sz="1400" dirty="0" smtClean="0"/>
              <a:t>Jméno cyklisty by mělo obsahovat alespoň jeden znak (program akceptuje tisknutelné znaky, včetně čísel).</a:t>
            </a:r>
          </a:p>
          <a:p>
            <a:r>
              <a:rPr lang="cs-CZ" sz="1400" dirty="0" smtClean="0"/>
              <a:t>V případě, že je některá výše uvedená podmínka nedodržena, je neplatný záznam ignorován.</a:t>
            </a:r>
            <a:endParaRPr lang="cs-CZ" sz="1400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972678"/>
              </p:ext>
            </p:extLst>
          </p:nvPr>
        </p:nvGraphicFramePr>
        <p:xfrm>
          <a:off x="457200" y="3886200"/>
          <a:ext cx="7620000" cy="370840"/>
        </p:xfrm>
        <a:graphic>
          <a:graphicData uri="http://schemas.openxmlformats.org/drawingml/2006/table">
            <a:tbl>
              <a:tblPr bandRow="1">
                <a:tableStyleId>{1E171933-4619-4E11-9A3F-F7608DF75F80}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Jméno</a:t>
                      </a:r>
                      <a:r>
                        <a:rPr lang="cs-CZ" baseline="0" dirty="0" smtClean="0"/>
                        <a:t> cyklisty</a:t>
                      </a:r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Ujetá</a:t>
                      </a:r>
                      <a:r>
                        <a:rPr lang="cs-CZ" baseline="0" dirty="0" smtClean="0"/>
                        <a:t> vzdálenost</a:t>
                      </a:r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Doba</a:t>
                      </a:r>
                      <a:r>
                        <a:rPr lang="cs-CZ" baseline="0" dirty="0" smtClean="0"/>
                        <a:t> trvání tréninku</a:t>
                      </a:r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40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Výstupní data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Tato aplikace umožňuje exportovat data do souboru typu .html.</a:t>
            </a:r>
          </a:p>
          <a:p>
            <a:r>
              <a:rPr lang="cs-CZ" dirty="0" smtClean="0"/>
              <a:t>Takto vygenerovaný soubor bude obsahovat jednoduchou webovou stránku obsahující dvě tabulky, kdy jedna z nich obsahuje základní statistiku cyklistů a druhá obsahuje výpis všech jednotlivých tréninků.</a:t>
            </a:r>
          </a:p>
          <a:p>
            <a:r>
              <a:rPr lang="cs-CZ" dirty="0" smtClean="0"/>
              <a:t>Struktura stránky vypadá takto:</a:t>
            </a:r>
            <a:endParaRPr lang="cs-C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13441"/>
              </p:ext>
            </p:extLst>
          </p:nvPr>
        </p:nvGraphicFramePr>
        <p:xfrm>
          <a:off x="457200" y="4191000"/>
          <a:ext cx="7620000" cy="23457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39240"/>
                <a:gridCol w="769620"/>
                <a:gridCol w="769620"/>
                <a:gridCol w="1539240"/>
                <a:gridCol w="346710"/>
                <a:gridCol w="1192530"/>
                <a:gridCol w="1463040"/>
              </a:tblGrid>
              <a:tr h="305998">
                <a:tc gridSpan="7">
                  <a:txBody>
                    <a:bodyPr/>
                    <a:lstStyle/>
                    <a:p>
                      <a:pPr algn="ctr"/>
                      <a:r>
                        <a:rPr lang="cs-CZ" sz="1400" b="1" dirty="0" smtClean="0"/>
                        <a:t>Statistika cyklistů</a:t>
                      </a:r>
                      <a:endParaRPr lang="cs-CZ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998"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/>
                        <a:t>Závodník</a:t>
                      </a:r>
                      <a:endParaRPr lang="cs-CZ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400" dirty="0" smtClean="0"/>
                        <a:t>Ujetá vzdálenost [km]</a:t>
                      </a:r>
                      <a:endParaRPr lang="cs-CZ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/>
                        <a:t>Celkový</a:t>
                      </a:r>
                      <a:r>
                        <a:rPr lang="cs-CZ" sz="1400" baseline="0" dirty="0" smtClean="0"/>
                        <a:t> čas na kole [h]</a:t>
                      </a:r>
                      <a:endParaRPr lang="cs-CZ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400" dirty="0" smtClean="0"/>
                        <a:t>Průměrná</a:t>
                      </a:r>
                      <a:r>
                        <a:rPr lang="cs-CZ" sz="1400" baseline="0" dirty="0" smtClean="0"/>
                        <a:t> ujetá vzdálenost [km]</a:t>
                      </a:r>
                      <a:endParaRPr lang="cs-CZ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/>
                        <a:t>Průměrný čas na</a:t>
                      </a:r>
                      <a:r>
                        <a:rPr lang="cs-CZ" sz="1400" baseline="0" dirty="0" smtClean="0"/>
                        <a:t> kole [h]</a:t>
                      </a:r>
                      <a:endParaRPr lang="cs-CZ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998">
                <a:tc>
                  <a:txBody>
                    <a:bodyPr/>
                    <a:lstStyle/>
                    <a:p>
                      <a:pPr algn="ctr"/>
                      <a:r>
                        <a:rPr lang="cs-CZ" sz="1200" dirty="0" smtClean="0">
                          <a:solidFill>
                            <a:srgbClr val="C00000"/>
                          </a:solidFill>
                        </a:rPr>
                        <a:t>Jméno závodníka</a:t>
                      </a:r>
                      <a:endParaRPr lang="cs-CZ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 smtClean="0">
                          <a:solidFill>
                            <a:srgbClr val="C00000"/>
                          </a:solidFill>
                        </a:rPr>
                        <a:t>Celková</a:t>
                      </a:r>
                      <a:r>
                        <a:rPr lang="cs-CZ" sz="1200" baseline="0" dirty="0" smtClean="0">
                          <a:solidFill>
                            <a:srgbClr val="C00000"/>
                          </a:solidFill>
                        </a:rPr>
                        <a:t> vzdálenost</a:t>
                      </a:r>
                      <a:endParaRPr lang="cs-CZ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 smtClean="0">
                          <a:solidFill>
                            <a:srgbClr val="C00000"/>
                          </a:solidFill>
                        </a:rPr>
                        <a:t>Celkový</a:t>
                      </a:r>
                      <a:r>
                        <a:rPr lang="cs-CZ" sz="1200" baseline="0" dirty="0" smtClean="0">
                          <a:solidFill>
                            <a:srgbClr val="C00000"/>
                          </a:solidFill>
                        </a:rPr>
                        <a:t> čas</a:t>
                      </a:r>
                      <a:endParaRPr lang="cs-CZ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aseline="0" dirty="0" smtClean="0">
                          <a:solidFill>
                            <a:srgbClr val="C00000"/>
                          </a:solidFill>
                        </a:rPr>
                        <a:t>Ø vzdálenosti</a:t>
                      </a:r>
                      <a:endParaRPr lang="cs-CZ" sz="12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aseline="0" dirty="0" smtClean="0">
                          <a:solidFill>
                            <a:srgbClr val="C00000"/>
                          </a:solidFill>
                        </a:rPr>
                        <a:t>Ø času</a:t>
                      </a:r>
                      <a:endParaRPr lang="cs-CZ" sz="12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998">
                <a:tc gridSpan="7">
                  <a:txBody>
                    <a:bodyPr/>
                    <a:lstStyle/>
                    <a:p>
                      <a:pPr algn="ctr"/>
                      <a:r>
                        <a:rPr lang="cs-CZ" sz="1400" b="1" dirty="0" smtClean="0"/>
                        <a:t>Tréninky cyklistů</a:t>
                      </a:r>
                      <a:endParaRPr lang="cs-CZ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998">
                <a:tc gridSpan="2">
                  <a:txBody>
                    <a:bodyPr/>
                    <a:lstStyle/>
                    <a:p>
                      <a:pPr algn="ctr"/>
                      <a:r>
                        <a:rPr lang="cs-CZ" sz="1400" dirty="0" smtClean="0"/>
                        <a:t>Závodník</a:t>
                      </a:r>
                      <a:endParaRPr lang="cs-CZ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cs-CZ" sz="1400" dirty="0" smtClean="0"/>
                        <a:t>Ujetá vzdálenost [km]</a:t>
                      </a:r>
                      <a:endParaRPr lang="cs-CZ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400" dirty="0" smtClean="0"/>
                        <a:t>Čas tréninku</a:t>
                      </a:r>
                      <a:r>
                        <a:rPr lang="cs-CZ" sz="1400" baseline="0" dirty="0" smtClean="0"/>
                        <a:t> [h]</a:t>
                      </a:r>
                      <a:endParaRPr lang="cs-CZ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1806">
                <a:tc rowSpan="2" gridSpan="2">
                  <a:txBody>
                    <a:bodyPr/>
                    <a:lstStyle/>
                    <a:p>
                      <a:pPr algn="ctr"/>
                      <a:r>
                        <a:rPr lang="cs-CZ" sz="1200" dirty="0" smtClean="0">
                          <a:solidFill>
                            <a:srgbClr val="C00000"/>
                          </a:solidFill>
                        </a:rPr>
                        <a:t>Jméno</a:t>
                      </a:r>
                      <a:r>
                        <a:rPr lang="cs-CZ" sz="1200" baseline="0" dirty="0" smtClean="0">
                          <a:solidFill>
                            <a:srgbClr val="C00000"/>
                          </a:solidFill>
                        </a:rPr>
                        <a:t> závodníka</a:t>
                      </a:r>
                      <a:endParaRPr lang="cs-CZ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cs-CZ" sz="1200" dirty="0" smtClean="0"/>
                        <a:t>Průměr</a:t>
                      </a:r>
                      <a:r>
                        <a:rPr lang="cs-CZ" sz="1200" baseline="0" dirty="0" smtClean="0"/>
                        <a:t> vzdáleností: </a:t>
                      </a:r>
                      <a:r>
                        <a:rPr lang="cs-CZ" sz="1200" baseline="0" dirty="0" smtClean="0">
                          <a:solidFill>
                            <a:srgbClr val="C00000"/>
                          </a:solidFill>
                        </a:rPr>
                        <a:t>Ø</a:t>
                      </a:r>
                      <a:endParaRPr lang="cs-CZ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 smtClean="0"/>
                        <a:t>Průměr</a:t>
                      </a:r>
                      <a:r>
                        <a:rPr lang="cs-CZ" sz="1200" baseline="0" dirty="0" smtClean="0"/>
                        <a:t> časů: </a:t>
                      </a:r>
                      <a:r>
                        <a:rPr lang="cs-CZ" sz="1200" baseline="0" dirty="0" smtClean="0">
                          <a:solidFill>
                            <a:srgbClr val="C00000"/>
                          </a:solidFill>
                        </a:rPr>
                        <a:t>Ø</a:t>
                      </a:r>
                      <a:endParaRPr lang="cs-CZ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1806"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cs-CZ" sz="1200" dirty="0" smtClean="0">
                          <a:solidFill>
                            <a:srgbClr val="C00000"/>
                          </a:solidFill>
                        </a:rPr>
                        <a:t>Vzdálenost</a:t>
                      </a:r>
                      <a:endParaRPr lang="cs-CZ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 smtClean="0">
                          <a:solidFill>
                            <a:srgbClr val="C00000"/>
                          </a:solidFill>
                        </a:rPr>
                        <a:t>Čas</a:t>
                      </a:r>
                      <a:endParaRPr lang="cs-CZ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4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Práce s konzolí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 spuštění programu je uživatel vyzván k zadácí cesty k načítanému souboru typu .csv, pokud soubor neexistuje, je uživatel informován a program je ukončen.</a:t>
            </a:r>
          </a:p>
          <a:p>
            <a:r>
              <a:rPr lang="cs-CZ" dirty="0" smtClean="0"/>
              <a:t>Pokud soubor obsahuje neplatné záznamy tak je uživatel informován a neplatné záznamy ignorovány.</a:t>
            </a:r>
          </a:p>
          <a:p>
            <a:r>
              <a:rPr lang="cs-CZ" dirty="0" smtClean="0"/>
              <a:t>Dále je uživatel vyzván k zadání cesty k souboru, do kterého by měl být proveden export. Pokud uživatel nezadá nic, program extrakci neprovede.</a:t>
            </a:r>
          </a:p>
          <a:p>
            <a:r>
              <a:rPr lang="cs-CZ" dirty="0" smtClean="0"/>
              <a:t>Pokud soubor nelze vytvořit, je uživatel informován a program bude pokračovat v činnosti.</a:t>
            </a:r>
          </a:p>
        </p:txBody>
      </p:sp>
    </p:spTree>
    <p:extLst>
      <p:ext uri="{BB962C8B-B14F-4D97-AF65-F5344CB8AC3E}">
        <p14:creationId xmlns:p14="http://schemas.microsoft.com/office/powerpoint/2010/main" val="42951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Práce s konzolí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Dále je uživatel vyzván k výběru typu výpisu – jednoduchý nebo úplný. </a:t>
            </a:r>
          </a:p>
          <a:p>
            <a:r>
              <a:rPr lang="cs-CZ" dirty="0" smtClean="0"/>
              <a:t>Po úspěšném splnění všech podmínek k funkci programu je do konzole vypsána tabulka ve dvou možných konfiguracích:</a:t>
            </a:r>
          </a:p>
          <a:p>
            <a:pPr marL="457200" indent="-457200">
              <a:buAutoNum type="alphaLcParenR"/>
            </a:pPr>
            <a:r>
              <a:rPr lang="cs-CZ" dirty="0" smtClean="0"/>
              <a:t>Jednoduchá</a:t>
            </a:r>
          </a:p>
          <a:p>
            <a:pPr marL="457200" indent="-457200">
              <a:buAutoNum type="alphaLcParenR"/>
            </a:pPr>
            <a:endParaRPr lang="cs-CZ" dirty="0"/>
          </a:p>
          <a:p>
            <a:pPr marL="457200" indent="-457200">
              <a:buAutoNum type="alphaLcParenR"/>
            </a:pPr>
            <a:endParaRPr lang="cs-CZ" dirty="0" smtClean="0"/>
          </a:p>
          <a:p>
            <a:pPr marL="457200" indent="-457200">
              <a:buAutoNum type="alphaLcParenR"/>
            </a:pPr>
            <a:r>
              <a:rPr lang="cs-CZ" dirty="0" smtClean="0"/>
              <a:t>Úplná</a:t>
            </a:r>
            <a:endParaRPr lang="cs-C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997894"/>
              </p:ext>
            </p:extLst>
          </p:nvPr>
        </p:nvGraphicFramePr>
        <p:xfrm>
          <a:off x="457200" y="3733800"/>
          <a:ext cx="7620000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8200"/>
                <a:gridCol w="1701800"/>
                <a:gridCol w="1270000"/>
                <a:gridCol w="1270000"/>
                <a:gridCol w="1270000"/>
                <a:gridCol w="12700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solidFill>
                            <a:srgbClr val="C00000"/>
                          </a:solidFill>
                        </a:rPr>
                        <a:t>Jméno</a:t>
                      </a:r>
                      <a:r>
                        <a:rPr lang="cs-CZ" sz="1400" baseline="0" dirty="0" smtClean="0">
                          <a:solidFill>
                            <a:srgbClr val="C00000"/>
                          </a:solidFill>
                        </a:rPr>
                        <a:t> cyklisty</a:t>
                      </a:r>
                      <a:endParaRPr lang="cs-CZ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solidFill>
                            <a:srgbClr val="C00000"/>
                          </a:solidFill>
                        </a:rPr>
                        <a:t>Počet zpracovaných</a:t>
                      </a:r>
                      <a:r>
                        <a:rPr lang="cs-CZ" sz="1400" baseline="0" dirty="0" smtClean="0">
                          <a:solidFill>
                            <a:srgbClr val="C00000"/>
                          </a:solidFill>
                        </a:rPr>
                        <a:t> tréninků</a:t>
                      </a:r>
                      <a:endParaRPr lang="cs-CZ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solidFill>
                            <a:srgbClr val="C00000"/>
                          </a:solidFill>
                        </a:rPr>
                        <a:t>Celková ujetá vzdálenost</a:t>
                      </a:r>
                      <a:endParaRPr lang="cs-CZ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solidFill>
                            <a:srgbClr val="C00000"/>
                          </a:solidFill>
                        </a:rPr>
                        <a:t>Celkový čas</a:t>
                      </a:r>
                      <a:endParaRPr lang="cs-CZ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solidFill>
                            <a:srgbClr val="C00000"/>
                          </a:solidFill>
                        </a:rPr>
                        <a:t>Průměrná ujetá vzdálenost</a:t>
                      </a:r>
                      <a:endParaRPr lang="cs-CZ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solidFill>
                            <a:srgbClr val="C00000"/>
                          </a:solidFill>
                        </a:rPr>
                        <a:t>Průměrný čas</a:t>
                      </a:r>
                      <a:endParaRPr lang="cs-CZ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83523"/>
              </p:ext>
            </p:extLst>
          </p:nvPr>
        </p:nvGraphicFramePr>
        <p:xfrm>
          <a:off x="457200" y="5029200"/>
          <a:ext cx="7620000" cy="1102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8200"/>
                <a:gridCol w="1701800"/>
                <a:gridCol w="1270000"/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solidFill>
                            <a:srgbClr val="C00000"/>
                          </a:solidFill>
                        </a:rPr>
                        <a:t>Jméno</a:t>
                      </a:r>
                      <a:r>
                        <a:rPr lang="cs-CZ" sz="1400" baseline="0" dirty="0" smtClean="0">
                          <a:solidFill>
                            <a:srgbClr val="C00000"/>
                          </a:solidFill>
                        </a:rPr>
                        <a:t> cyklisty</a:t>
                      </a:r>
                      <a:endParaRPr lang="cs-CZ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solidFill>
                            <a:srgbClr val="C00000"/>
                          </a:solidFill>
                        </a:rPr>
                        <a:t>Počet zpracovaných</a:t>
                      </a:r>
                      <a:r>
                        <a:rPr lang="cs-CZ" sz="1400" baseline="0" dirty="0" smtClean="0">
                          <a:solidFill>
                            <a:srgbClr val="C00000"/>
                          </a:solidFill>
                        </a:rPr>
                        <a:t> tréninků</a:t>
                      </a:r>
                      <a:endParaRPr lang="cs-CZ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solidFill>
                            <a:srgbClr val="C00000"/>
                          </a:solidFill>
                        </a:rPr>
                        <a:t>Celková ujetá vzdálenost</a:t>
                      </a:r>
                      <a:endParaRPr lang="cs-CZ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solidFill>
                            <a:srgbClr val="C00000"/>
                          </a:solidFill>
                        </a:rPr>
                        <a:t>Celkový čas</a:t>
                      </a:r>
                      <a:endParaRPr lang="cs-CZ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solidFill>
                            <a:srgbClr val="C00000"/>
                          </a:solidFill>
                        </a:rPr>
                        <a:t>Průměrná ujetá vzdálenost</a:t>
                      </a:r>
                      <a:endParaRPr lang="cs-CZ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dirty="0" smtClean="0">
                          <a:solidFill>
                            <a:srgbClr val="C00000"/>
                          </a:solidFill>
                        </a:rPr>
                        <a:t>Průměrný čas</a:t>
                      </a:r>
                      <a:endParaRPr lang="cs-CZ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solidFill>
                            <a:srgbClr val="C00000"/>
                          </a:solidFill>
                        </a:rPr>
                        <a:t># tréninku</a:t>
                      </a:r>
                      <a:endParaRPr lang="cs-CZ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solidFill>
                            <a:srgbClr val="C00000"/>
                          </a:solidFill>
                        </a:rPr>
                        <a:t>Ujetá</a:t>
                      </a:r>
                      <a:r>
                        <a:rPr lang="cs-CZ" sz="1400" baseline="0" dirty="0" smtClean="0">
                          <a:solidFill>
                            <a:srgbClr val="C00000"/>
                          </a:solidFill>
                        </a:rPr>
                        <a:t> vzdálenost</a:t>
                      </a:r>
                      <a:endParaRPr lang="cs-CZ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solidFill>
                            <a:srgbClr val="C00000"/>
                          </a:solidFill>
                        </a:rPr>
                        <a:t>Čas tréninku</a:t>
                      </a:r>
                      <a:endParaRPr lang="cs-CZ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42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Práce s konzolí</a:t>
            </a:r>
            <a:endParaRPr lang="cs-C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076964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870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 řešení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1900" dirty="0" smtClean="0"/>
              <a:t>Program využívá dvě struktury (Cyklistu a Trénink) a speciální třídu (HeapArrayInterface), kdy program pracuje s HeapArrayInterface struktur Cyklista.</a:t>
            </a:r>
          </a:p>
          <a:p>
            <a:r>
              <a:rPr lang="cs-CZ" sz="1900" dirty="0" smtClean="0"/>
              <a:t>Třída HeapArrayInteface pracuje jako prostředník mezi dynamicky alokovaným polem a uživatelem. Program obsahuje pouze základní sadu funkcí (pouze použité v programu).</a:t>
            </a:r>
          </a:p>
          <a:p>
            <a:r>
              <a:rPr lang="cs-CZ" sz="1900" dirty="0" smtClean="0"/>
              <a:t>Základní forma struktur:</a:t>
            </a:r>
            <a:endParaRPr lang="cs-CZ" sz="19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99723354"/>
              </p:ext>
            </p:extLst>
          </p:nvPr>
        </p:nvGraphicFramePr>
        <p:xfrm>
          <a:off x="457200" y="4343400"/>
          <a:ext cx="3733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671793"/>
              </p:ext>
            </p:extLst>
          </p:nvPr>
        </p:nvGraphicFramePr>
        <p:xfrm>
          <a:off x="4343400" y="4343400"/>
          <a:ext cx="3733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2482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závěr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Další informace o používání programu lze vyčíst z přiložené uživatelské dokumentace.</a:t>
            </a:r>
          </a:p>
          <a:p>
            <a:r>
              <a:rPr lang="cs-CZ" dirty="0" smtClean="0"/>
              <a:t>Popis jednotlivých funkcí, </a:t>
            </a:r>
            <a:r>
              <a:rPr lang="cs-CZ" smtClean="0"/>
              <a:t>proměnných a samotného programu z pohledu programátora lze vyčíst z přiložené programátorské dokumentace.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6347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175</TotalTime>
  <Words>633</Words>
  <Application>Microsoft Office PowerPoint</Application>
  <PresentationFormat>On-screen Show (4:3)</PresentationFormat>
  <Paragraphs>99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Essential</vt:lpstr>
      <vt:lpstr>Cyklisté</vt:lpstr>
      <vt:lpstr>zadání</vt:lpstr>
      <vt:lpstr>Vstupní data</vt:lpstr>
      <vt:lpstr>Výstupní data</vt:lpstr>
      <vt:lpstr>Práce s konzolí</vt:lpstr>
      <vt:lpstr>Práce s konzolí</vt:lpstr>
      <vt:lpstr>Práce s konzolí</vt:lpstr>
      <vt:lpstr>O řešení</vt:lpstr>
      <vt:lpstr>závěr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Cyklisté</dc:title>
  <dc:creator>Hafis</dc:creator>
  <cp:lastModifiedBy>Hafis</cp:lastModifiedBy>
  <cp:revision>25</cp:revision>
  <dcterms:created xsi:type="dcterms:W3CDTF">2006-08-16T00:00:00Z</dcterms:created>
  <dcterms:modified xsi:type="dcterms:W3CDTF">2016-11-18T19:10:34Z</dcterms:modified>
</cp:coreProperties>
</file>