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what is MLops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AI Gemini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**Demystifying MLOps: A Practical Guide for Data Scientists and Engineers**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demystifying mlops: What is mlops?bridge the gap: connects machine learning models with realworld applications, ensuring smooth deployment and continuous improvement.</a:t>
            </a:r>
          </a:p>
          <a:p>
            <a:pPr>
              <a:spcAft>
                <a:spcPts val="1000"/>
              </a:spcAft>
              <a:defRPr sz="1800"/>
            </a:pPr>
            <a:r>
              <a:t>Focus on collaboration: Empowers data scientists and engineers to work seamlessly, streamlining the entire ml lifecycle.</a:t>
            </a:r>
          </a:p>
          <a:p>
            <a:pPr>
              <a:spcAft>
                <a:spcPts val="1000"/>
              </a:spcAft>
              <a:defRPr sz="1800"/>
            </a:pPr>
            <a:r>
              <a:t>Slide 2: From model training and deployment to monitoring and retraining, automate repetitive tasks for efficiency.</a:t>
            </a:r>
          </a:p>
          <a:p>
            <a:pPr>
              <a:spcAft>
                <a:spcPts val="1000"/>
              </a:spcAft>
              <a:defRPr sz="1800"/>
            </a:pPr>
            <a:r>
              <a:t>Embrace continuous improvement: Use feedback loops and data analysis to iteratively improve model accuracy and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**MLOps: The Missing Link in Your Data Science Pipeline**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mlops: Data science's bottleneck: brilliant models, limited impact.</a:t>
            </a:r>
          </a:p>
          <a:p>
            <a:pPr>
              <a:spcAft>
                <a:spcPts val="1000"/>
              </a:spcAft>
              <a:defRPr sz="1800"/>
            </a:pPr>
            <a:r>
              <a:t>Mlops to the rescue: Bridging the gap between research and production.</a:t>
            </a:r>
          </a:p>
          <a:p>
            <a:pPr>
              <a:spcAft>
                <a:spcPts val="1000"/>
              </a:spcAft>
              <a:defRPr sz="1800"/>
            </a:pPr>
            <a:r>
              <a:t>Slide 2: From data preparation to model deployment.</a:t>
            </a:r>
          </a:p>
          <a:p>
            <a:pPr>
              <a:spcAft>
                <a:spcPts val="1000"/>
              </a:spcAft>
              <a:defRPr sz="1800"/>
            </a:pPr>
            <a:r>
              <a:t>Boost efficiency and scalability: Focus on innovation, not infrastructure.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**From Code to Impact: MLOps for Delivering Real-World Value with AI**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from code to impact: The problemai models alone aren't enough.building robust, reliable ai solutions requires a systematic approach.</a:t>
            </a:r>
          </a:p>
          <a:p>
            <a:pPr>
              <a:spcAft>
                <a:spcPts val="1000"/>
              </a:spcAft>
              <a:defRPr sz="1800"/>
            </a:pPr>
            <a:r>
              <a:t>Bridging the gap between development and deployment.mlops ensures seamless transition from code to impact.</a:t>
            </a:r>
          </a:p>
          <a:p>
            <a:pPr>
              <a:spcAft>
                <a:spcPts val="1000"/>
              </a:spcAft>
              <a:defRPr sz="1800"/>
            </a:pPr>
            <a:r>
              <a:t>Slide 2: Mlopsstreamlining the ml lifecycle.from data management to model monitoring, mlops optimizes each stage.</a:t>
            </a:r>
          </a:p>
          <a:p>
            <a:pPr>
              <a:spcAft>
                <a:spcPts val="1000"/>
              </a:spcAft>
              <a:defRPr sz="1800"/>
            </a:pPr>
            <a:r>
              <a:t>Enabling continuous improvement.iterative feedback loops and automation allow for rapid evolution of ai solutions.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 **Unlocking the Potential of AI: The Key Role of MLOps in the Modern World**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unlocking the potential of ai: The rise of aiai is transforming industries.from healthcare to finance, ai is automating tasks, improving efficiency, and driving innovation.</a:t>
            </a:r>
          </a:p>
          <a:p>
            <a:pPr>
              <a:spcAft>
                <a:spcPts val="1000"/>
              </a:spcAft>
              <a:defRPr sz="1800"/>
            </a:pPr>
            <a:r>
              <a:t>But realizing ai's full potential requires more than just building models.the path from model to impact requires a robust and scalable infrastructure.</a:t>
            </a:r>
          </a:p>
          <a:p>
            <a:pPr>
              <a:spcAft>
                <a:spcPts val="1000"/>
              </a:spcAft>
              <a:defRPr sz="1800"/>
            </a:pPr>
            <a:r>
              <a:t>Slide 2: Introducing mlopsmlops bridges the gap between data science and production.it's a set of practices and tools for deploying, monitoring, and managing ml models in realworld environments.</a:t>
            </a:r>
          </a:p>
          <a:p>
            <a:pPr>
              <a:spcAft>
                <a:spcPts val="1000"/>
              </a:spcAft>
              <a:defRPr sz="1800"/>
            </a:pPr>
            <a:r>
              <a:t>With mlops, organizations can streamline ai development, ensure model reliability, and drive business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slide title: Vertical farming leverages technology to maximize yield in limited space, reducing environmental impact and resource consumption.urban agriculture provides fresh, local food sources, decreasing transportation needs and promoting community engagement.bullet point 2: precision agriculture employs data analysis to optimize resource allocation, minimizing waste and maximizing efficiency.alternative protein sources, like plantbased and cultured meat, offer sustainable options to traditional animal agriculture.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10 Subtitles on What is MLOps: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what is mlops? slide 1: The intersection of machine learning and devops.</a:t>
            </a:r>
          </a:p>
          <a:p>
            <a:pPr>
              <a:spcAft>
                <a:spcPts val="1000"/>
              </a:spcAft>
              <a:defRPr sz="1800"/>
            </a:pPr>
            <a:r>
              <a:t>Goal: Streamline the ml lifecycle for faster deployment &amp; iteration.</a:t>
            </a:r>
          </a:p>
          <a:p>
            <a:pPr>
              <a:spcAft>
                <a:spcPts val="1000"/>
              </a:spcAft>
              <a:defRPr sz="1800"/>
            </a:pPr>
            <a:r>
              <a:t>Slide 2: Focuses on software deployment &amp; infrastructure.</a:t>
            </a:r>
          </a:p>
          <a:p>
            <a:pPr>
              <a:spcAft>
                <a:spcPts val="1000"/>
              </a:spcAft>
              <a:defRPr sz="1800"/>
            </a:pPr>
            <a:r>
              <a:t>Mlops extends: To encompass model training, validation, and deployment.</a:t>
            </a:r>
          </a:p>
          <a:p>
            <a:pPr>
              <a:spcAft>
                <a:spcPts val="1000"/>
              </a:spcAft>
              <a:defRPr sz="1800"/>
            </a:pPr>
            <a:r>
              <a:t>Slide 3: Model complexity, data management, and reproducibility.</a:t>
            </a:r>
          </a:p>
          <a:p>
            <a:pPr>
              <a:spcAft>
                <a:spcPts val="1000"/>
              </a:spcAft>
              <a:defRPr sz="1800"/>
            </a:pPr>
            <a:r>
              <a:t>Mlops addresses: These challenges through automation and best practices.</a:t>
            </a:r>
          </a:p>
          <a:p>
            <a:pPr>
              <a:spcAft>
                <a:spcPts val="1000"/>
              </a:spcAft>
              <a:defRPr sz="1800"/>
            </a:pPr>
            <a:r>
              <a:t>Slide 4: Includes data management, model training, deployment, and monitoring.</a:t>
            </a:r>
          </a:p>
          <a:p>
            <a:pPr>
              <a:spcAft>
                <a:spcPts val="1000"/>
              </a:spcAft>
              <a:defRPr sz="1800"/>
            </a:pPr>
            <a:r>
              <a:t>Continuous integration &amp; delivery (ci/cd): Applies to ml models for faster iteration.</a:t>
            </a:r>
          </a:p>
          <a:p>
            <a:pPr>
              <a:spcAft>
                <a:spcPts val="1000"/>
              </a:spcAft>
              <a:defRPr sz="1800"/>
            </a:pPr>
            <a:r>
              <a:t>Slide 5: Ensures consistent, highquality data for training and inference.</a:t>
            </a:r>
          </a:p>
          <a:p>
            <a:pPr>
              <a:spcAft>
                <a:spcPts val="1000"/>
              </a:spcAft>
              <a:defRPr sz="1800"/>
            </a:pPr>
            <a:r>
              <a:t>Model training: Automates training, hyperparameter tuning, and model selection.</a:t>
            </a:r>
          </a:p>
          <a:p>
            <a:pPr>
              <a:spcAft>
                <a:spcPts val="1000"/>
              </a:spcAft>
              <a:defRPr sz="1800"/>
            </a:pPr>
            <a:r>
              <a:t>Slide 6: Seamlessly integrates models into applications and systems.</a:t>
            </a:r>
          </a:p>
          <a:p>
            <a:pPr>
              <a:spcAft>
                <a:spcPts val="1000"/>
              </a:spcAft>
              <a:defRPr sz="1800"/>
            </a:pPr>
            <a:r>
              <a:t>Model monitoring: Tracks performance and identifies drift for continuous improvement.</a:t>
            </a:r>
          </a:p>
          <a:p>
            <a:pPr>
              <a:spcAft>
                <a:spcPts val="1000"/>
              </a:spcAft>
              <a:defRPr sz="1800"/>
            </a:pPr>
            <a:r>
              <a:t>Slide 7: Faster timetomarket, improved model performance, and reduced risk.</a:t>
            </a:r>
          </a:p>
          <a:p>
            <a:pPr>
              <a:spcAft>
                <a:spcPts val="1000"/>
              </a:spcAft>
              <a:defRPr sz="1800"/>
            </a:pPr>
            <a:r>
              <a:t>Increased collaboration: Facilitates seamless collaboration between data scientists and engineers.</a:t>
            </a:r>
          </a:p>
          <a:p>
            <a:pPr>
              <a:spcAft>
                <a:spcPts val="1000"/>
              </a:spcAft>
              <a:defRPr sz="1800"/>
            </a:pPr>
            <a:r>
              <a:t>Slide 8: Cloud platforms, opensource libraries, and specialized tools.</a:t>
            </a:r>
          </a:p>
          <a:p>
            <a:pPr>
              <a:spcAft>
                <a:spcPts val="1000"/>
              </a:spcAft>
              <a:defRPr sz="1800"/>
            </a:pPr>
            <a:r>
              <a:t>Examples: Kubeflow, mlflow, and azure ml.</a:t>
            </a:r>
          </a:p>
          <a:p>
            <a:pPr>
              <a:spcAft>
                <a:spcPts val="1000"/>
              </a:spcAft>
              <a:defRPr sz="1800"/>
            </a:pPr>
            <a:r>
              <a:t>Slide 9: Continuously adapting to new technologies and methodologies.</a:t>
            </a:r>
          </a:p>
          <a:p>
            <a:pPr>
              <a:spcAft>
                <a:spcPts val="1000"/>
              </a:spcAft>
              <a:defRPr sz="1800"/>
            </a:pPr>
            <a:r>
              <a:t>Key focus: Scalability, security, and explainability in ai systems.</a:t>
            </a:r>
          </a:p>
          <a:p>
            <a:pPr>
              <a:spcAft>
                <a:spcPts val="1000"/>
              </a:spcAft>
              <a:defRPr sz="1800"/>
            </a:pPr>
            <a:r>
              <a:t>Slide 10: For a streamlined, efficient, and effective ml workflow.</a:t>
            </a:r>
          </a:p>
          <a:p>
            <a:pPr>
              <a:spcAft>
                <a:spcPts val="1000"/>
              </a:spcAft>
              <a:defRPr sz="1800"/>
            </a:pPr>
            <a:r>
              <a:t>Unlocking value: Leverage ai potential for business success and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slide title: Aipowered diagnostics are revolutionizing early disease detection, enabling quicker and more accurate diagnoses, leading to improved patient outcomes.</a:t>
            </a:r>
          </a:p>
          <a:p>
            <a:pPr>
              <a:spcAft>
                <a:spcPts val="1000"/>
              </a:spcAft>
              <a:defRPr sz="1800"/>
            </a:pPr>
            <a:r>
              <a:t>Bullet point 2: Personalized medicine powered by ai allows for tailored treatment plans based on individual patient data, optimizing therapies and minimizing side effects.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**MLOps: Bridging the Gap Between Data Science and Production**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mlops: The challenge: data science models often struggle to transition from research to realworld deployment.</a:t>
            </a:r>
          </a:p>
          <a:p>
            <a:pPr>
              <a:spcAft>
                <a:spcPts val="1000"/>
              </a:spcAft>
              <a:defRPr sz="1800"/>
            </a:pPr>
            <a:r>
              <a:t>Mlops solution: A set of practices that streamline the ml lifecycle, fostering collaboration between data scientists and engineers.</a:t>
            </a:r>
          </a:p>
          <a:p>
            <a:pPr>
              <a:spcAft>
                <a:spcPts val="1000"/>
              </a:spcAft>
              <a:defRPr sz="1800"/>
            </a:pPr>
            <a:r>
              <a:t>Slide 2: Faster model deployment, improved model performance, and reduced risk of errors.</a:t>
            </a:r>
          </a:p>
          <a:p>
            <a:pPr>
              <a:spcAft>
                <a:spcPts val="1000"/>
              </a:spcAft>
              <a:defRPr sz="1800"/>
            </a:pPr>
            <a:r>
              <a:t>Key components: Version control, ci/cd pipelines, monitoring, and infrastructure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**From Research to Reality: MLOps for Deploying and Scaling Machine Learning Models**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from research to reality: The problemresearch focused on accuracy, not realworld implementation.bridging the gap between lab and production is crucial.slide 2: mlops to the rescueautomates ml workflows for seamless deployment and scaling.ensures model quality and reliability in production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**Automation and Collaboration: MLOps for Streamlined Machine Learning Workflows**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automation and collaboration: Mlops: bridging the gapautomating ml workflows for faster iteration and deployment.</a:t>
            </a:r>
          </a:p>
          <a:p>
            <a:pPr>
              <a:spcAft>
                <a:spcPts val="1000"/>
              </a:spcAft>
              <a:defRPr sz="1800"/>
            </a:pPr>
            <a:r>
              <a:t>Slide 2: Collaboration enhancedstreamlined communication and shared resources for efficient team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**Building Reliable and Scalable AI Systems: The Power of MLOps**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building reliable and scalable ai systems: The challenge of ai deploymentunreliable models lead to inaccurate predictions and business losses.</a:t>
            </a:r>
          </a:p>
          <a:p>
            <a:pPr>
              <a:spcAft>
                <a:spcPts val="1000"/>
              </a:spcAft>
              <a:defRPr sz="1800"/>
            </a:pPr>
            <a:r>
              <a:t>Scaling ai models across diverse environments is a complex task.</a:t>
            </a:r>
          </a:p>
          <a:p>
            <a:pPr>
              <a:spcAft>
                <a:spcPts val="1000"/>
              </a:spcAft>
              <a:defRPr sz="1800"/>
            </a:pPr>
            <a:r>
              <a:t>Slide 2: Mlops to the rescuestreamlines the entire ml lifecycle for efficient and robust model development.</a:t>
            </a:r>
          </a:p>
          <a:p>
            <a:pPr>
              <a:spcAft>
                <a:spcPts val="1000"/>
              </a:spcAft>
              <a:defRPr sz="1800"/>
            </a:pPr>
            <a:r>
              <a:t>Enables continuous integration and delivery of reliable and scalable ai solutions.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**Beyond the Algorithm: MLOps for Sustainable and Ethical Machine Learning**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beyond the algorithm: The need for mlopstraditional ml workflows are often inefficient and unsustainable.mlops promotes collaboration, reproducibility, and continuous improvement.slide 2: mlops for ethical aiensures fairness, transparency, and accountability in ml model development.facilitates responsible deployment and monitoring of ai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**The Future of Machine Learning: Embracing the MLOps Revolution**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## the future of machine learning: The need for mlopsfragmented workflows: traditional ml development lacks standardized processes.</a:t>
            </a:r>
          </a:p>
          <a:p>
            <a:pPr>
              <a:spcAft>
                <a:spcPts val="1000"/>
              </a:spcAft>
              <a:defRPr sz="1800"/>
            </a:pPr>
            <a:r>
              <a:t>Inconsistent models: Lack of versioning and reproducibility hinders model reliability.</a:t>
            </a:r>
          </a:p>
          <a:p>
            <a:pPr>
              <a:spcAft>
                <a:spcPts val="1000"/>
              </a:spcAft>
              <a:defRPr sz="1800"/>
            </a:pPr>
            <a:r>
              <a:t>Slide 2: The solutionautomation and efficiency: streamline development, deployment, and monitoring.</a:t>
            </a:r>
          </a:p>
          <a:p>
            <a:pPr>
              <a:spcAft>
                <a:spcPts val="1000"/>
              </a:spcAft>
              <a:defRPr sz="1800"/>
            </a:pPr>
            <a:r>
              <a:t>Collaboration and scalability: Foster teamwork and enable efficient model scaling.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