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4"/>
  </p:sldMasterIdLst>
  <p:notesMasterIdLst>
    <p:notesMasterId r:id="rId14"/>
  </p:notesMasterIdLst>
  <p:sldIdLst>
    <p:sldId id="264" r:id="rId5"/>
    <p:sldId id="322" r:id="rId6"/>
    <p:sldId id="313" r:id="rId7"/>
    <p:sldId id="314" r:id="rId8"/>
    <p:sldId id="324" r:id="rId9"/>
    <p:sldId id="317" r:id="rId10"/>
    <p:sldId id="318" r:id="rId11"/>
    <p:sldId id="325" r:id="rId12"/>
    <p:sldId id="32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5/2/2023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A0C0817-A112-4847-8014-A94B7D2A4EA3}" type="datetime1">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03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070925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07397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6954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39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9541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5891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8805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2770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4442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25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FA2B21-3FCD-4721-B95C-427943F61125}" type="datetime1">
              <a:rPr lang="en-US" smtClean="0"/>
              <a:t>5/2/2023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B7E4EF-A1BD-40F4-AB7B-04F084DD991D}"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71242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8588695" y="5369666"/>
            <a:ext cx="2753756" cy="457201"/>
          </a:xfrm>
        </p:spPr>
        <p:txBody>
          <a:bodyPr>
            <a:normAutofit fontScale="55000" lnSpcReduction="20000"/>
          </a:bodyPr>
          <a:lstStyle/>
          <a:p>
            <a:pPr>
              <a:spcAft>
                <a:spcPts val="600"/>
              </a:spcAft>
            </a:pPr>
            <a:r>
              <a:rPr lang="en-US" sz="2400" i="1" dirty="0"/>
              <a:t>Student Course Registration System</a:t>
            </a:r>
          </a:p>
        </p:txBody>
      </p:sp>
      <p:sp>
        <p:nvSpPr>
          <p:cNvPr id="6" name="Rectangle 5">
            <a:extLst>
              <a:ext uri="{FF2B5EF4-FFF2-40B4-BE49-F238E27FC236}">
                <a16:creationId xmlns:a16="http://schemas.microsoft.com/office/drawing/2014/main" id="{6B00C311-87FC-8F15-DB26-FA160927AE44}"/>
              </a:ext>
            </a:extLst>
          </p:cNvPr>
          <p:cNvSpPr/>
          <p:nvPr/>
        </p:nvSpPr>
        <p:spPr>
          <a:xfrm>
            <a:off x="2350851" y="1031133"/>
            <a:ext cx="7490298" cy="27723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Assignment#1</a:t>
            </a:r>
            <a:endParaRPr lang="en-PK" dirty="0">
              <a:solidFill>
                <a:schemeClr val="tx1"/>
              </a:solidFill>
            </a:endParaRPr>
          </a:p>
        </p:txBody>
      </p: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6E9F3BE-2B58-7F2E-9A02-0AD2AE85D27C}"/>
              </a:ext>
            </a:extLst>
          </p:cNvPr>
          <p:cNvSpPr/>
          <p:nvPr/>
        </p:nvSpPr>
        <p:spPr>
          <a:xfrm>
            <a:off x="3497344" y="1548211"/>
            <a:ext cx="5279011" cy="360103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Submitted By:</a:t>
            </a:r>
          </a:p>
          <a:p>
            <a:pPr algn="ctr"/>
            <a:endParaRPr lang="en-US" b="1" dirty="0">
              <a:solidFill>
                <a:schemeClr val="tx1"/>
              </a:solidFill>
            </a:endParaRPr>
          </a:p>
          <a:p>
            <a:pPr algn="just"/>
            <a:r>
              <a:rPr lang="en-US" dirty="0">
                <a:solidFill>
                  <a:schemeClr val="tx1"/>
                </a:solidFill>
              </a:rPr>
              <a:t>Abdullah 					SP20-BSE-006</a:t>
            </a:r>
          </a:p>
          <a:p>
            <a:pPr algn="just"/>
            <a:r>
              <a:rPr lang="en-US" dirty="0">
                <a:solidFill>
                  <a:schemeClr val="tx1"/>
                </a:solidFill>
              </a:rPr>
              <a:t>Sameer Rehman			SP20-BSE-050</a:t>
            </a:r>
          </a:p>
          <a:p>
            <a:pPr algn="just"/>
            <a:r>
              <a:rPr lang="en-US" dirty="0">
                <a:solidFill>
                  <a:schemeClr val="tx1"/>
                </a:solidFill>
              </a:rPr>
              <a:t>Hafiz Azam </a:t>
            </a:r>
            <a:r>
              <a:rPr lang="en-US" dirty="0" err="1">
                <a:solidFill>
                  <a:schemeClr val="tx1"/>
                </a:solidFill>
              </a:rPr>
              <a:t>Dilawar</a:t>
            </a:r>
            <a:r>
              <a:rPr lang="en-US" dirty="0">
                <a:solidFill>
                  <a:schemeClr val="tx1"/>
                </a:solidFill>
              </a:rPr>
              <a:t>		SP20-BSE-110</a:t>
            </a:r>
          </a:p>
          <a:p>
            <a:pPr algn="just"/>
            <a:endParaRPr lang="en-US" dirty="0">
              <a:solidFill>
                <a:schemeClr val="tx1"/>
              </a:solidFill>
            </a:endParaRPr>
          </a:p>
          <a:p>
            <a:pPr algn="ctr"/>
            <a:r>
              <a:rPr lang="en-US" b="1" dirty="0">
                <a:solidFill>
                  <a:schemeClr val="tx1"/>
                </a:solidFill>
              </a:rPr>
              <a:t>Submitted To:</a:t>
            </a:r>
            <a:endParaRPr lang="en-US" dirty="0">
              <a:solidFill>
                <a:schemeClr val="tx1"/>
              </a:solidFill>
            </a:endParaRPr>
          </a:p>
          <a:p>
            <a:pPr algn="ctr"/>
            <a:r>
              <a:rPr lang="en-US" dirty="0">
                <a:solidFill>
                  <a:schemeClr val="tx1"/>
                </a:solidFill>
              </a:rPr>
              <a:t>Dr. Fatima Sabir</a:t>
            </a:r>
            <a:endParaRPr lang="en-PK" dirty="0">
              <a:solidFill>
                <a:schemeClr val="tx1"/>
              </a:solidFill>
            </a:endParaRPr>
          </a:p>
        </p:txBody>
      </p:sp>
    </p:spTree>
    <p:extLst>
      <p:ext uri="{BB962C8B-B14F-4D97-AF65-F5344CB8AC3E}">
        <p14:creationId xmlns:p14="http://schemas.microsoft.com/office/powerpoint/2010/main" val="240485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8024-BAC4-9C79-5243-C704E406E911}"/>
              </a:ext>
            </a:extLst>
          </p:cNvPr>
          <p:cNvSpPr>
            <a:spLocks noGrp="1"/>
          </p:cNvSpPr>
          <p:nvPr>
            <p:ph type="title"/>
          </p:nvPr>
        </p:nvSpPr>
        <p:spPr>
          <a:xfrm>
            <a:off x="1066800" y="392155"/>
            <a:ext cx="10058400" cy="1371600"/>
          </a:xfrm>
        </p:spPr>
        <p:txBody>
          <a:bodyPr/>
          <a:lstStyle/>
          <a:p>
            <a:r>
              <a:rPr lang="en-US" dirty="0"/>
              <a:t>TO DO</a:t>
            </a:r>
            <a:endParaRPr lang="en-PK" dirty="0"/>
          </a:p>
        </p:txBody>
      </p:sp>
      <p:sp>
        <p:nvSpPr>
          <p:cNvPr id="3" name="Content Placeholder 2">
            <a:extLst>
              <a:ext uri="{FF2B5EF4-FFF2-40B4-BE49-F238E27FC236}">
                <a16:creationId xmlns:a16="http://schemas.microsoft.com/office/drawing/2014/main" id="{98C0CB2C-6072-8D88-269B-89F0A32F44DF}"/>
              </a:ext>
            </a:extLst>
          </p:cNvPr>
          <p:cNvSpPr>
            <a:spLocks noGrp="1"/>
          </p:cNvSpPr>
          <p:nvPr>
            <p:ph idx="1"/>
          </p:nvPr>
        </p:nvSpPr>
        <p:spPr>
          <a:xfrm>
            <a:off x="1173018" y="1533236"/>
            <a:ext cx="9952182" cy="4273675"/>
          </a:xfrm>
        </p:spPr>
        <p:txBody>
          <a:bodyPr>
            <a:noAutofit/>
          </a:bodyPr>
          <a:lstStyle/>
          <a:p>
            <a:r>
              <a:rPr lang="en-US" sz="1800" dirty="0"/>
              <a:t>Design the Sprint based on the functional requirement available in the project documentation. Use any tool like JIRA and integrate the requirement with Project code available on GitHub. Design  at least three sprints( more than 3 if possible?) for each project and distribute different roles among team members. The guidelines are as follows,</a:t>
            </a:r>
          </a:p>
          <a:p>
            <a:pPr fontAlgn="base"/>
            <a:r>
              <a:rPr lang="en-US" sz="1800" dirty="0"/>
              <a:t>Project Starting date should be January 15,2023 and Ending date will be May 07,2023.</a:t>
            </a:r>
          </a:p>
          <a:p>
            <a:pPr fontAlgn="base"/>
            <a:r>
              <a:rPr lang="en-US" sz="1800" dirty="0"/>
              <a:t>Three sprints must be designed now up to March 05,2023. Each sprint duration is not more than 2 weeks or 10 working days, and has working hours not more than 7 per day. </a:t>
            </a:r>
          </a:p>
          <a:p>
            <a:pPr fontAlgn="base"/>
            <a:r>
              <a:rPr lang="en-US" sz="1800" dirty="0"/>
              <a:t>Integrate these tasks and attach with the code available on GitHub. </a:t>
            </a:r>
          </a:p>
          <a:p>
            <a:pPr fontAlgn="base"/>
            <a:r>
              <a:rPr lang="en-US" sz="1800" dirty="0"/>
              <a:t>Use any open source code checker available on GitHub to attach with the GitHub repository. </a:t>
            </a:r>
          </a:p>
          <a:p>
            <a:pPr fontAlgn="base"/>
            <a:r>
              <a:rPr lang="en-US" sz="1800" dirty="0"/>
              <a:t>Design the project introduction page based on the information available in the documentation and should be available over the GitHub. </a:t>
            </a:r>
          </a:p>
          <a:p>
            <a:pPr fontAlgn="base"/>
            <a:r>
              <a:rPr lang="en-US" sz="1800" dirty="0"/>
              <a:t>Prepare the Project Report and Presentation of the Assignment 1. </a:t>
            </a:r>
          </a:p>
          <a:p>
            <a:br>
              <a:rPr lang="en-US" sz="1800" dirty="0"/>
            </a:br>
            <a:endParaRPr lang="en-PK" sz="1800" dirty="0"/>
          </a:p>
        </p:txBody>
      </p:sp>
    </p:spTree>
    <p:extLst>
      <p:ext uri="{BB962C8B-B14F-4D97-AF65-F5344CB8AC3E}">
        <p14:creationId xmlns:p14="http://schemas.microsoft.com/office/powerpoint/2010/main" val="91406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556F-669E-B5BD-DDFF-4A8CCA48935E}"/>
              </a:ext>
            </a:extLst>
          </p:cNvPr>
          <p:cNvSpPr>
            <a:spLocks noGrp="1"/>
          </p:cNvSpPr>
          <p:nvPr>
            <p:ph type="title"/>
          </p:nvPr>
        </p:nvSpPr>
        <p:spPr>
          <a:xfrm>
            <a:off x="1066800" y="454058"/>
            <a:ext cx="10058400" cy="1371600"/>
          </a:xfrm>
        </p:spPr>
        <p:txBody>
          <a:bodyPr/>
          <a:lstStyle/>
          <a:p>
            <a:r>
              <a:rPr lang="en-US" dirty="0"/>
              <a:t>JIRA</a:t>
            </a:r>
            <a:br>
              <a:rPr lang="en-US" dirty="0"/>
            </a:br>
            <a:r>
              <a:rPr lang="en-US" dirty="0"/>
              <a:t>        </a:t>
            </a:r>
            <a:r>
              <a:rPr lang="en-US" sz="2400" dirty="0"/>
              <a:t>Sprints </a:t>
            </a:r>
            <a:endParaRPr lang="en-PK" dirty="0"/>
          </a:p>
        </p:txBody>
      </p:sp>
      <p:pic>
        <p:nvPicPr>
          <p:cNvPr id="6" name="Content Placeholder 5">
            <a:extLst>
              <a:ext uri="{FF2B5EF4-FFF2-40B4-BE49-F238E27FC236}">
                <a16:creationId xmlns:a16="http://schemas.microsoft.com/office/drawing/2014/main" id="{4BD172F4-2103-4C87-AE01-0F77BB1B873E}"/>
              </a:ext>
            </a:extLst>
          </p:cNvPr>
          <p:cNvPicPr>
            <a:picLocks noGrp="1" noChangeAspect="1"/>
          </p:cNvPicPr>
          <p:nvPr>
            <p:ph idx="1"/>
          </p:nvPr>
        </p:nvPicPr>
        <p:blipFill>
          <a:blip r:embed="rId2"/>
          <a:stretch>
            <a:fillRect/>
          </a:stretch>
        </p:blipFill>
        <p:spPr>
          <a:xfrm>
            <a:off x="1418797" y="2286000"/>
            <a:ext cx="8930543" cy="4022725"/>
          </a:xfrm>
        </p:spPr>
      </p:pic>
    </p:spTree>
    <p:extLst>
      <p:ext uri="{BB962C8B-B14F-4D97-AF65-F5344CB8AC3E}">
        <p14:creationId xmlns:p14="http://schemas.microsoft.com/office/powerpoint/2010/main" val="427735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CCD5-92FC-425E-AC00-110A0FD71071}"/>
              </a:ext>
            </a:extLst>
          </p:cNvPr>
          <p:cNvSpPr>
            <a:spLocks noGrp="1"/>
          </p:cNvSpPr>
          <p:nvPr>
            <p:ph type="title"/>
          </p:nvPr>
        </p:nvSpPr>
        <p:spPr/>
        <p:txBody>
          <a:bodyPr/>
          <a:lstStyle/>
          <a:p>
            <a:r>
              <a:rPr lang="en-US" dirty="0"/>
              <a:t>Jira</a:t>
            </a:r>
            <a:endParaRPr lang="en-PK" dirty="0"/>
          </a:p>
        </p:txBody>
      </p:sp>
      <p:pic>
        <p:nvPicPr>
          <p:cNvPr id="7" name="Content Placeholder 6">
            <a:extLst>
              <a:ext uri="{FF2B5EF4-FFF2-40B4-BE49-F238E27FC236}">
                <a16:creationId xmlns:a16="http://schemas.microsoft.com/office/drawing/2014/main" id="{E693BD78-80E2-44D3-92B8-668D44145796}"/>
              </a:ext>
            </a:extLst>
          </p:cNvPr>
          <p:cNvPicPr>
            <a:picLocks noGrp="1" noChangeAspect="1"/>
          </p:cNvPicPr>
          <p:nvPr>
            <p:ph idx="1"/>
          </p:nvPr>
        </p:nvPicPr>
        <p:blipFill>
          <a:blip r:embed="rId2"/>
          <a:stretch>
            <a:fillRect/>
          </a:stretch>
        </p:blipFill>
        <p:spPr>
          <a:xfrm>
            <a:off x="1402612" y="2286000"/>
            <a:ext cx="8962913" cy="4022725"/>
          </a:xfrm>
        </p:spPr>
      </p:pic>
    </p:spTree>
    <p:extLst>
      <p:ext uri="{BB962C8B-B14F-4D97-AF65-F5344CB8AC3E}">
        <p14:creationId xmlns:p14="http://schemas.microsoft.com/office/powerpoint/2010/main" val="85784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231A3-8E68-D868-A5B9-8D9A41FEA002}"/>
              </a:ext>
            </a:extLst>
          </p:cNvPr>
          <p:cNvSpPr>
            <a:spLocks noGrp="1"/>
          </p:cNvSpPr>
          <p:nvPr>
            <p:ph type="title"/>
          </p:nvPr>
        </p:nvSpPr>
        <p:spPr>
          <a:xfrm>
            <a:off x="1066800" y="240382"/>
            <a:ext cx="10058400" cy="1371600"/>
          </a:xfrm>
        </p:spPr>
        <p:txBody>
          <a:bodyPr/>
          <a:lstStyle/>
          <a:p>
            <a:r>
              <a:rPr lang="en-US" dirty="0"/>
              <a:t>CODE EFFICIENCY</a:t>
            </a:r>
            <a:br>
              <a:rPr lang="en-US" dirty="0"/>
            </a:br>
            <a:r>
              <a:rPr lang="en-US" sz="2000" dirty="0"/>
              <a:t>				WE USE CODIGA</a:t>
            </a:r>
            <a:endParaRPr lang="en-PK" dirty="0"/>
          </a:p>
        </p:txBody>
      </p:sp>
      <p:pic>
        <p:nvPicPr>
          <p:cNvPr id="7" name="Content Placeholder 6">
            <a:extLst>
              <a:ext uri="{FF2B5EF4-FFF2-40B4-BE49-F238E27FC236}">
                <a16:creationId xmlns:a16="http://schemas.microsoft.com/office/drawing/2014/main" id="{F7CE4B52-DA95-4E64-A8F1-32332B59F4A1}"/>
              </a:ext>
            </a:extLst>
          </p:cNvPr>
          <p:cNvPicPr>
            <a:picLocks noGrp="1" noChangeAspect="1"/>
          </p:cNvPicPr>
          <p:nvPr>
            <p:ph idx="1"/>
          </p:nvPr>
        </p:nvPicPr>
        <p:blipFill>
          <a:blip r:embed="rId2"/>
          <a:stretch>
            <a:fillRect/>
          </a:stretch>
        </p:blipFill>
        <p:spPr>
          <a:xfrm>
            <a:off x="1405386" y="2286000"/>
            <a:ext cx="8957365" cy="4022725"/>
          </a:xfrm>
        </p:spPr>
      </p:pic>
    </p:spTree>
    <p:extLst>
      <p:ext uri="{BB962C8B-B14F-4D97-AF65-F5344CB8AC3E}">
        <p14:creationId xmlns:p14="http://schemas.microsoft.com/office/powerpoint/2010/main" val="130851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231A3-8E68-D868-A5B9-8D9A41FEA002}"/>
              </a:ext>
            </a:extLst>
          </p:cNvPr>
          <p:cNvSpPr>
            <a:spLocks noGrp="1"/>
          </p:cNvSpPr>
          <p:nvPr>
            <p:ph type="title"/>
          </p:nvPr>
        </p:nvSpPr>
        <p:spPr>
          <a:xfrm>
            <a:off x="1066800" y="240382"/>
            <a:ext cx="10058400" cy="1371600"/>
          </a:xfrm>
        </p:spPr>
        <p:txBody>
          <a:bodyPr/>
          <a:lstStyle/>
          <a:p>
            <a:r>
              <a:rPr lang="en-US" dirty="0"/>
              <a:t>GITHUB REPOSITORY</a:t>
            </a:r>
            <a:endParaRPr lang="en-PK" dirty="0"/>
          </a:p>
        </p:txBody>
      </p:sp>
      <p:sp>
        <p:nvSpPr>
          <p:cNvPr id="3" name="Content Placeholder 2"/>
          <p:cNvSpPr>
            <a:spLocks noGrp="1"/>
          </p:cNvSpPr>
          <p:nvPr>
            <p:ph idx="1"/>
          </p:nvPr>
        </p:nvSpPr>
        <p:spPr>
          <a:xfrm>
            <a:off x="1024128" y="2286000"/>
            <a:ext cx="10013327" cy="2997200"/>
          </a:xfrm>
        </p:spPr>
        <p:txBody>
          <a:bodyPr>
            <a:normAutofit/>
          </a:bodyPr>
          <a:lstStyle/>
          <a:p>
            <a:r>
              <a:rPr lang="en-US" sz="4000" dirty="0"/>
              <a:t>Following is the link to our repository:</a:t>
            </a:r>
          </a:p>
          <a:p>
            <a:pPr lvl="8"/>
            <a:r>
              <a:rPr lang="en-US" sz="3200" dirty="0"/>
              <a:t>https://github.com/Hafiz-Azam/TSE-1</a:t>
            </a:r>
          </a:p>
          <a:p>
            <a:pPr lvl="8"/>
            <a:r>
              <a:rPr lang="en-US" sz="3200" dirty="0"/>
              <a:t>Further information is added in the readme file.</a:t>
            </a:r>
          </a:p>
        </p:txBody>
      </p:sp>
    </p:spTree>
    <p:extLst>
      <p:ext uri="{BB962C8B-B14F-4D97-AF65-F5344CB8AC3E}">
        <p14:creationId xmlns:p14="http://schemas.microsoft.com/office/powerpoint/2010/main" val="179122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203B-AB83-449F-87C0-543ABE7B00F5}"/>
              </a:ext>
            </a:extLst>
          </p:cNvPr>
          <p:cNvSpPr>
            <a:spLocks noGrp="1"/>
          </p:cNvSpPr>
          <p:nvPr>
            <p:ph type="title"/>
          </p:nvPr>
        </p:nvSpPr>
        <p:spPr/>
        <p:txBody>
          <a:bodyPr/>
          <a:lstStyle/>
          <a:p>
            <a:r>
              <a:rPr lang="en-US" dirty="0"/>
              <a:t>Git hub</a:t>
            </a:r>
          </a:p>
        </p:txBody>
      </p:sp>
      <p:pic>
        <p:nvPicPr>
          <p:cNvPr id="5" name="Content Placeholder 4">
            <a:extLst>
              <a:ext uri="{FF2B5EF4-FFF2-40B4-BE49-F238E27FC236}">
                <a16:creationId xmlns:a16="http://schemas.microsoft.com/office/drawing/2014/main" id="{B347CD54-FA4B-4211-96CC-779934DCDEB5}"/>
              </a:ext>
            </a:extLst>
          </p:cNvPr>
          <p:cNvPicPr>
            <a:picLocks noGrp="1" noChangeAspect="1"/>
          </p:cNvPicPr>
          <p:nvPr>
            <p:ph idx="1"/>
          </p:nvPr>
        </p:nvPicPr>
        <p:blipFill>
          <a:blip r:embed="rId2"/>
          <a:stretch>
            <a:fillRect/>
          </a:stretch>
        </p:blipFill>
        <p:spPr>
          <a:xfrm>
            <a:off x="2114372" y="2286000"/>
            <a:ext cx="7539393" cy="4022725"/>
          </a:xfrm>
        </p:spPr>
      </p:pic>
    </p:spTree>
    <p:extLst>
      <p:ext uri="{BB962C8B-B14F-4D97-AF65-F5344CB8AC3E}">
        <p14:creationId xmlns:p14="http://schemas.microsoft.com/office/powerpoint/2010/main" val="24917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40F6-8302-C9CB-DFC7-263C6A0BA43F}"/>
              </a:ext>
            </a:extLst>
          </p:cNvPr>
          <p:cNvSpPr>
            <a:spLocks noGrp="1"/>
          </p:cNvSpPr>
          <p:nvPr>
            <p:ph type="title"/>
          </p:nvPr>
        </p:nvSpPr>
        <p:spPr>
          <a:xfrm>
            <a:off x="4871301" y="2848466"/>
            <a:ext cx="2449398" cy="1371600"/>
          </a:xfrm>
        </p:spPr>
        <p:txBody>
          <a:bodyPr/>
          <a:lstStyle/>
          <a:p>
            <a:r>
              <a:rPr lang="en-US" b="1" i="1" dirty="0"/>
              <a:t>THE END</a:t>
            </a:r>
            <a:endParaRPr lang="en-PK" b="1" i="1" dirty="0"/>
          </a:p>
        </p:txBody>
      </p:sp>
    </p:spTree>
    <p:extLst>
      <p:ext uri="{BB962C8B-B14F-4D97-AF65-F5344CB8AC3E}">
        <p14:creationId xmlns:p14="http://schemas.microsoft.com/office/powerpoint/2010/main" val="1297122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purl.org/dc/terms/"/>
    <ds:schemaRef ds:uri="16c05727-aa75-4e4a-9b5f-8a80a1165891"/>
    <ds:schemaRef ds:uri="http://purl.org/dc/dcmitype/"/>
    <ds:schemaRef ds:uri="http://www.w3.org/XML/1998/namespace"/>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151</TotalTime>
  <Words>81</Words>
  <Application>Microsoft Office PowerPoint</Application>
  <PresentationFormat>Widescreen</PresentationFormat>
  <Paragraphs>29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Tw Cen MT</vt:lpstr>
      <vt:lpstr>Tw Cen MT Condensed</vt:lpstr>
      <vt:lpstr>Wingdings 3</vt:lpstr>
      <vt:lpstr>Integral</vt:lpstr>
      <vt:lpstr>PowerPoint Presentation</vt:lpstr>
      <vt:lpstr>PowerPoint Presentation</vt:lpstr>
      <vt:lpstr>TO DO</vt:lpstr>
      <vt:lpstr>JIRA         Sprints </vt:lpstr>
      <vt:lpstr>Jira</vt:lpstr>
      <vt:lpstr>CODE EFFICIENCY     WE USE CODIGA</vt:lpstr>
      <vt:lpstr>GITHUB REPOSITORY</vt:lpstr>
      <vt:lpstr>Git hub</vt:lpstr>
      <vt:lpstr>THE END</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Documentation</dc:title>
  <dc:creator>Muhammad Ibtisam</dc:creator>
  <cp:keywords>tse</cp:keywords>
  <cp:lastModifiedBy>Hp</cp:lastModifiedBy>
  <cp:revision>13</cp:revision>
  <dcterms:created xsi:type="dcterms:W3CDTF">2023-03-20T06:04:13Z</dcterms:created>
  <dcterms:modified xsi:type="dcterms:W3CDTF">2023-05-02T05:42:57Z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