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embeddedFontLst>
    <p:embeddedFont>
      <p:font typeface="Gill San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gQNi+T6w/uTuwlj3+w5Wv8CT6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ill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2" type="body"/>
          </p:nvPr>
        </p:nvSpPr>
        <p:spPr>
          <a:xfrm>
            <a:off x="4632199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2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0" name="Google Shape;100;p29"/>
          <p:cNvSpPr/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1" name="Google Shape;101;p29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2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4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5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4" name="Google Shape;154;p1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6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6324600" y="1219201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3" name="Google Shape;163;p17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4" name="Google Shape;164;p17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17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  <a:defRPr b="0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3" name="Google Shape;173;p1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4" name="Google Shape;174;p18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8" name="Google Shape;188;p2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9" name="Google Shape;189;p20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0" name="Google Shape;190;p20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1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2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2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2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457202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4648203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3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/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2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6" name="Google Shape;66;p25"/>
          <p:cNvSpPr/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6324600" y="1219202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2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4" name="Google Shape;74;p26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5" name="Google Shape;75;p26"/>
          <p:cNvSpPr/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26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0" name="Google Shape;80;p27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4D6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D4D4D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4" name="Google Shape;84;p2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5" name="Google Shape;85;p27"/>
          <p:cNvSpPr/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7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49EB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37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7"/>
          <p:cNvSpPr/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49EB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9" name="Google Shape;109;p1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0" name="Google Shape;110;p10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4"/>
              <a:buFont typeface="Arial"/>
              <a:buNone/>
            </a:pPr>
            <a:r>
              <a:t/>
            </a:r>
            <a:endParaRPr b="0" i="0" sz="3764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s://cu.ac.bd/public_profile/index.php?ein=590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"/>
          <p:cNvSpPr txBox="1"/>
          <p:nvPr>
            <p:ph type="title"/>
          </p:nvPr>
        </p:nvSpPr>
        <p:spPr>
          <a:xfrm>
            <a:off x="2416823" y="3809181"/>
            <a:ext cx="4223087" cy="40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Chittagong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7" name="Google Shape;197;p1"/>
          <p:cNvSpPr txBox="1"/>
          <p:nvPr>
            <p:ph idx="10" type="dt"/>
          </p:nvPr>
        </p:nvSpPr>
        <p:spPr>
          <a:xfrm>
            <a:off x="3368448" y="4343529"/>
            <a:ext cx="2434135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2060"/>
                </a:solidFill>
              </a:rPr>
              <a:t>Dec 26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2022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 txBox="1"/>
          <p:nvPr>
            <p:ph idx="1" type="body"/>
          </p:nvPr>
        </p:nvSpPr>
        <p:spPr>
          <a:xfrm>
            <a:off x="2667000" y="2565404"/>
            <a:ext cx="372273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128"/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Abu Nowshed Chy</a:t>
            </a:r>
            <a:endParaRPr baseline="30000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828800" y="3348684"/>
            <a:ext cx="569976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1437304" y="1038225"/>
            <a:ext cx="6481593" cy="134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Java Basic Programs</a:t>
            </a:r>
            <a:endParaRPr b="0" i="0" sz="4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>
            <a:hlinkClick r:id="rId4"/>
          </p:cNvPr>
          <p:cNvSpPr txBox="1"/>
          <p:nvPr/>
        </p:nvSpPr>
        <p:spPr>
          <a:xfrm>
            <a:off x="3461032" y="5125469"/>
            <a:ext cx="2434135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Faculty Profile</a:t>
            </a:r>
            <a:endParaRPr b="0" i="0" sz="18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Program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2175" y="1301205"/>
            <a:ext cx="5695950" cy="497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Programs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1" name="Google Shape;2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"/>
          <p:cNvPicPr preferRelativeResize="0"/>
          <p:nvPr/>
        </p:nvPicPr>
        <p:blipFill rotWithShape="1">
          <a:blip r:embed="rId4">
            <a:alphaModFix/>
          </a:blip>
          <a:srcRect b="4470" l="0" r="0" t="9628"/>
          <a:stretch/>
        </p:blipFill>
        <p:spPr>
          <a:xfrm>
            <a:off x="538224" y="1266253"/>
            <a:ext cx="8142431" cy="497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Programs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2" name="Google Shape;2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4"/>
          <p:cNvPicPr preferRelativeResize="0"/>
          <p:nvPr/>
        </p:nvPicPr>
        <p:blipFill rotWithShape="1">
          <a:blip r:embed="rId4">
            <a:alphaModFix/>
          </a:blip>
          <a:srcRect b="0" l="5163" r="0" t="0"/>
          <a:stretch/>
        </p:blipFill>
        <p:spPr>
          <a:xfrm>
            <a:off x="89702" y="1586083"/>
            <a:ext cx="8988003" cy="127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"/>
          <p:cNvPicPr preferRelativeResize="0"/>
          <p:nvPr/>
        </p:nvPicPr>
        <p:blipFill rotWithShape="1">
          <a:blip r:embed="rId5">
            <a:alphaModFix/>
          </a:blip>
          <a:srcRect b="0" l="6834" r="0" t="0"/>
          <a:stretch/>
        </p:blipFill>
        <p:spPr>
          <a:xfrm>
            <a:off x="89702" y="3535168"/>
            <a:ext cx="8887234" cy="110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Programs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4" name="Google Shape;2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675" y="1633831"/>
            <a:ext cx="8648700" cy="248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840" y="4985648"/>
            <a:ext cx="8736510" cy="55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Google Shape;2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"/>
          <p:cNvSpPr txBox="1"/>
          <p:nvPr/>
        </p:nvSpPr>
        <p:spPr>
          <a:xfrm>
            <a:off x="533399" y="1447800"/>
            <a:ext cx="8167407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image.slidesharecdn.com/finalprojectpresentation-130614085733-phpapp02/95/sentiment-analysis-of-twitter-data-21-638.jpg?cb=1371200379" id="258" name="Google Shape;258;p6"/>
          <p:cNvPicPr preferRelativeResize="0"/>
          <p:nvPr/>
        </p:nvPicPr>
        <p:blipFill rotWithShape="1">
          <a:blip r:embed="rId4">
            <a:alphaModFix/>
          </a:blip>
          <a:srcRect b="0" l="0" r="0" t="6195"/>
          <a:stretch/>
        </p:blipFill>
        <p:spPr>
          <a:xfrm>
            <a:off x="2800930" y="2362200"/>
            <a:ext cx="3632344" cy="255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rigin">
  <a:themeElements>
    <a:clrScheme name="Custom 4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rigin">
  <a:themeElements>
    <a:clrScheme name="Custom 4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abu nowshed chy</dc:creator>
</cp:coreProperties>
</file>