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5"/>
  </p:notesMasterIdLst>
  <p:sldIdLst>
    <p:sldId id="268" r:id="rId3"/>
    <p:sldId id="257" r:id="rId4"/>
    <p:sldId id="258" r:id="rId5"/>
    <p:sldId id="259" r:id="rId6"/>
    <p:sldId id="260" r:id="rId7"/>
    <p:sldId id="261" r:id="rId8"/>
    <p:sldId id="285" r:id="rId9"/>
    <p:sldId id="286" r:id="rId10"/>
    <p:sldId id="262" r:id="rId11"/>
    <p:sldId id="263" r:id="rId12"/>
    <p:sldId id="287" r:id="rId13"/>
    <p:sldId id="281" r:id="rId14"/>
    <p:sldId id="288" r:id="rId15"/>
    <p:sldId id="282" r:id="rId16"/>
    <p:sldId id="264" r:id="rId17"/>
    <p:sldId id="265" r:id="rId18"/>
    <p:sldId id="266" r:id="rId19"/>
    <p:sldId id="289" r:id="rId20"/>
    <p:sldId id="290" r:id="rId21"/>
    <p:sldId id="291" r:id="rId22"/>
    <p:sldId id="292" r:id="rId23"/>
    <p:sldId id="267" r:id="rId24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ookman Old Style" panose="02050604050505020204" pitchFamily="18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  <p:embeddedFont>
      <p:font typeface="Gill Sans MT" panose="020B060402020202020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  <p:embeddedFont>
      <p:font typeface="Gill Sans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F1F6B-90EC-475F-A810-55E4A29351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2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54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27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70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00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448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61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85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418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6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31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75A0A-28DD-483E-8E23-88B1856AA1D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0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F9E1D-9AB4-48CA-BC6C-A04BFCB7DE3F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098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AF0-D70B-425A-BEED-0E8D4D0C446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83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77AA5B-0B90-4CA6-86DB-8FCD360881C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360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4B891-FD48-42DB-9E04-8967F81CBF7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41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88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828075-DB16-4E67-995B-F0FDC278C4B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59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661F5B-613A-49B8-9304-8705C238A4BB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0408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25AF2-9DED-4CE2-B063-C91DA678AB2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D4D4D6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D4D4D6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23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5D304-9A0B-448B-94C7-A8E83D7A225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332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64C092-00CA-4568-AC90-CF78EF3F28F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1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324600" y="1219201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9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  <a:defRPr sz="20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D4D4D6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5A637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549EB2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5A637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1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64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0E645-1232-428A-8041-45DCCBBAAC6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6C05-E569-46D5-9DCB-07356907FC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6378"/>
                </a:solidFill>
                <a:effectLst/>
                <a:uLnTx/>
                <a:uFillTx/>
                <a:latin typeface="Gill Sans MT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A6378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5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u.ac.bd/public_profile/index.php?ein=590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16823" y="4104456"/>
            <a:ext cx="4223087" cy="409762"/>
          </a:xfrm>
        </p:spPr>
        <p:txBody>
          <a:bodyPr>
            <a:noAutofit/>
          </a:bodyPr>
          <a:lstStyle/>
          <a:p>
            <a:pPr marL="182880" lvl="0" algn="ctr" fontAlgn="base"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University of Chittagong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3311298" y="4991229"/>
            <a:ext cx="2434135" cy="32918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/>
              </a:rPr>
              <a:t>Jan 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/>
              </a:rPr>
              <a:t>09, 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/>
              </a:rPr>
              <a:t>2023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Subtitle 2"/>
          <p:cNvSpPr>
            <a:spLocks noGrp="1"/>
          </p:cNvSpPr>
          <p:nvPr>
            <p:ph sz="quarter" idx="1"/>
          </p:nvPr>
        </p:nvSpPr>
        <p:spPr>
          <a:xfrm>
            <a:off x="2667000" y="2860679"/>
            <a:ext cx="3722735" cy="533400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buClr>
                <a:srgbClr val="0BD0D9"/>
              </a:buClr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Dr. Abu Nowshed Chy</a:t>
            </a:r>
            <a:endParaRPr lang="en-US" sz="28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3643959"/>
            <a:ext cx="56997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Department of Computer Science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and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Arial"/>
              </a:rPr>
              <a:t>Engineering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Arial"/>
              <a:sym typeface="Arial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437304" y="1038225"/>
            <a:ext cx="6481593" cy="134477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ja-JP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itchFamily="34" charset="0"/>
                <a:sym typeface="Arial"/>
              </a:rPr>
              <a:t>Decision Making Statement</a:t>
            </a:r>
            <a:endParaRPr kumimoji="0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itchFamily="34" charset="0"/>
              <a:sym typeface="Arial"/>
            </a:endParaRPr>
          </a:p>
        </p:txBody>
      </p:sp>
      <p:sp>
        <p:nvSpPr>
          <p:cNvPr id="8" name="Date Placeholder 5">
            <a:hlinkClick r:id="rId4"/>
          </p:cNvPr>
          <p:cNvSpPr txBox="1">
            <a:spLocks/>
          </p:cNvSpPr>
          <p:nvPr/>
        </p:nvSpPr>
        <p:spPr>
          <a:xfrm>
            <a:off x="3570149" y="5435322"/>
            <a:ext cx="2011682" cy="362102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ja-JP" sz="1800" dirty="0" smtClean="0">
                <a:solidFill>
                  <a:srgbClr val="00206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Faculty Profile</a:t>
            </a:r>
            <a:endParaRPr kumimoji="1" lang="ja-JP" altLang="en-US" sz="1800" dirty="0">
              <a:solidFill>
                <a:srgbClr val="002060"/>
              </a:solidFill>
              <a:latin typeface="Comic Sans MS" panose="030F0702030302020204" pitchFamily="66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Odd Check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67364" y="120840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4" y="1741039"/>
            <a:ext cx="5591175" cy="4544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Related Equality Check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3;p19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 dirty="0"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check whether a </a:t>
            </a:r>
            <a:r>
              <a:rPr lang="en-US" sz="2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character is vowel or consonant.</a:t>
            </a:r>
            <a:endParaRPr sz="2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204;p19"/>
          <p:cNvSpPr/>
          <p:nvPr/>
        </p:nvSpPr>
        <p:spPr>
          <a:xfrm>
            <a:off x="404096" y="294813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204;p19"/>
          <p:cNvSpPr/>
          <p:nvPr/>
        </p:nvSpPr>
        <p:spPr>
          <a:xfrm>
            <a:off x="457200" y="3456242"/>
            <a:ext cx="8153400" cy="139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</a:pPr>
            <a:r>
              <a:rPr lang="en-US" sz="2800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Enter a Character: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</a:pPr>
            <a:r>
              <a:rPr lang="en-US" sz="2800" dirty="0" smtClean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</a:pPr>
            <a:r>
              <a:rPr lang="en-US" sz="2800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Vowel</a:t>
            </a:r>
            <a:endParaRPr sz="2800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6418" y="4201288"/>
            <a:ext cx="5834182" cy="961262"/>
            <a:chOff x="623769" y="5037607"/>
            <a:chExt cx="5295900" cy="7334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769" y="5037607"/>
              <a:ext cx="5295900" cy="73342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76850" y="5488718"/>
              <a:ext cx="152400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5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Related Equality Check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3;p19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 dirty="0"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check whether </a:t>
            </a:r>
            <a:r>
              <a:rPr lang="en-US" sz="2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given strings are equal or not.</a:t>
            </a:r>
            <a:endParaRPr sz="2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795207"/>
            <a:ext cx="3126274" cy="1345025"/>
          </a:xfrm>
          <a:prstGeom prst="rect">
            <a:avLst/>
          </a:prstGeom>
        </p:spPr>
      </p:pic>
      <p:sp>
        <p:nvSpPr>
          <p:cNvPr id="12" name="Google Shape;204;p19"/>
          <p:cNvSpPr/>
          <p:nvPr/>
        </p:nvSpPr>
        <p:spPr>
          <a:xfrm>
            <a:off x="404096" y="327198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2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Related Equality Check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67364" y="120840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5" y="1567552"/>
            <a:ext cx="5167312" cy="4711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0231" y="4457700"/>
            <a:ext cx="232241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Uppercase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Lowercase Conversion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8225" y="1429419"/>
            <a:ext cx="8229600" cy="4526280"/>
          </a:xfrm>
        </p:spPr>
        <p:txBody>
          <a:bodyPr>
            <a:normAutofit lnSpcReduction="10000"/>
          </a:bodyPr>
          <a:lstStyle/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Uppercase means capital letter</a:t>
            </a: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Lowercase means small letter</a:t>
            </a: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We want to write a program that will change the case of a given </a:t>
            </a:r>
            <a:r>
              <a:rPr lang="en-US" dirty="0" smtClean="0">
                <a:latin typeface="+mj-lt"/>
              </a:rPr>
              <a:t>String.</a:t>
            </a:r>
            <a:endParaRPr lang="en-US" dirty="0">
              <a:latin typeface="+mj-lt"/>
            </a:endParaRP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Uppercase will become lower case.</a:t>
            </a: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  <a:p>
            <a:pPr marL="685800" indent="-542925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And lowercase will become upper case.</a:t>
            </a:r>
          </a:p>
        </p:txBody>
      </p:sp>
    </p:spTree>
    <p:extLst>
      <p:ext uri="{BB962C8B-B14F-4D97-AF65-F5344CB8AC3E}">
        <p14:creationId xmlns:p14="http://schemas.microsoft.com/office/powerpoint/2010/main" val="16167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Else If Ladder”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033816" y="5936526"/>
            <a:ext cx="3276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91338" y="5923081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5029200" y="2416848"/>
            <a:ext cx="966794" cy="172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674615" y="1210212"/>
            <a:ext cx="3848891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if(condition 1)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// statement 1;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(condition 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statement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(condition 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statement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default 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9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292764" y="1256975"/>
            <a:ext cx="5791200" cy="4743764"/>
            <a:chOff x="3200401" y="1256975"/>
            <a:chExt cx="5791200" cy="4743764"/>
          </a:xfrm>
        </p:grpSpPr>
        <p:pic>
          <p:nvPicPr>
            <p:cNvPr id="235" name="Google Shape;235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00401" y="1256975"/>
              <a:ext cx="5791200" cy="47437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1"/>
            <p:cNvSpPr txBox="1"/>
            <p:nvPr/>
          </p:nvSpPr>
          <p:spPr>
            <a:xfrm>
              <a:off x="4114800" y="5653387"/>
              <a:ext cx="2514600" cy="2293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Grading Using the Else If Ladder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print grade of a student using the else if ladder.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04096" y="3992416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6071"/>
          <a:stretch/>
        </p:blipFill>
        <p:spPr>
          <a:xfrm>
            <a:off x="1017588" y="4617492"/>
            <a:ext cx="7486650" cy="70698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3092309" y="2857569"/>
            <a:ext cx="312143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Marks		Grade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 to 100	Distinction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 to 79		Very Good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to 69		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60	Fail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Grading Using the Else If Ladder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7364" y="120840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82" y="1307988"/>
            <a:ext cx="5258833" cy="4957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Program# 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8" y="2278156"/>
            <a:ext cx="9039027" cy="25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Program#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4" y="1914524"/>
            <a:ext cx="8380182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Statements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/>
          <p:nvPr/>
        </p:nvSpPr>
        <p:spPr>
          <a:xfrm>
            <a:off x="8371030" y="6375400"/>
            <a:ext cx="391970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533400" y="1295400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Statements:</a:t>
            </a:r>
            <a:endParaRPr sz="2800" b="1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038824" y="1801603"/>
            <a:ext cx="7555611" cy="160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is about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deciding the order of execution of statements based on certain conditions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repeat a group of statements until certain specified conditions are met.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538024" y="3682993"/>
            <a:ext cx="71962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Making Statements in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Java:</a:t>
            </a:r>
            <a:endParaRPr sz="2800" b="1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64303" y="4263992"/>
            <a:ext cx="783013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Noto Sans Symbols"/>
              <a:buChar char="❖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marL="914400" marR="0" lvl="1" indent="-4572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Noto Sans Symbols"/>
              <a:buChar char="❖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If…Else 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marL="914400" marR="0" lvl="1" indent="-4572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Noto Sans Symbols"/>
              <a:buChar char="❖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Else If Ladder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Program#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" y="2230531"/>
            <a:ext cx="9144998" cy="23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Program# 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994756"/>
            <a:ext cx="9144000" cy="1728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" y="4190894"/>
            <a:ext cx="895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Write a program to read the number of units consumed and print out the estimated charges.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457200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533399" y="1447800"/>
            <a:ext cx="8167407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8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4" descr="http://image.slidesharecdn.com/finalprojectpresentation-130614085733-phpapp02/95/sentiment-analysis-of-twitter-data-21-638.jpg?cb=1371200379"/>
          <p:cNvPicPr preferRelativeResize="0"/>
          <p:nvPr/>
        </p:nvPicPr>
        <p:blipFill rotWithShape="1">
          <a:blip r:embed="rId4">
            <a:alphaModFix/>
          </a:blip>
          <a:srcRect t="6195"/>
          <a:stretch/>
        </p:blipFill>
        <p:spPr>
          <a:xfrm>
            <a:off x="2800930" y="2362200"/>
            <a:ext cx="3632344" cy="255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Statement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826234" y="4968620"/>
            <a:ext cx="3276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464030" y="4968620"/>
            <a:ext cx="3276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9508" y="2526151"/>
            <a:ext cx="487679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expression)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// statements to be executed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the test expression is true;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5073836" y="1796790"/>
            <a:ext cx="3968721" cy="3260850"/>
            <a:chOff x="4845236" y="1796790"/>
            <a:chExt cx="3968721" cy="3260850"/>
          </a:xfrm>
        </p:grpSpPr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5236" y="1796790"/>
              <a:ext cx="3968721" cy="326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5"/>
            <p:cNvSpPr txBox="1"/>
            <p:nvPr/>
          </p:nvSpPr>
          <p:spPr>
            <a:xfrm>
              <a:off x="5606469" y="2667000"/>
              <a:ext cx="870531" cy="15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5416405" y="2590800"/>
              <a:ext cx="1489220" cy="264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expression</a:t>
              </a:r>
              <a:endParaRPr dirty="0"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4953000" y="4419600"/>
              <a:ext cx="2362200" cy="3906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of a Number Less Than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print the square of a number if it is less than 10.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04096" y="327198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4093"/>
          <a:stretch/>
        </p:blipFill>
        <p:spPr>
          <a:xfrm>
            <a:off x="1034474" y="3931700"/>
            <a:ext cx="7391400" cy="108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74" y="4215314"/>
            <a:ext cx="2525590" cy="316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of a Number Less Than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67364" y="120840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000" y="1827173"/>
            <a:ext cx="5801152" cy="439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“If…Else”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4931090" y="5506893"/>
            <a:ext cx="3276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681278" y="2153779"/>
            <a:ext cx="381452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if(test expression)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true statements;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false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1352278"/>
            <a:ext cx="4690822" cy="425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/>
          <p:nvPr/>
        </p:nvSpPr>
        <p:spPr>
          <a:xfrm>
            <a:off x="623769" y="5561539"/>
            <a:ext cx="3276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495800" y="5105400"/>
            <a:ext cx="3352800" cy="372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029200" y="2416848"/>
            <a:ext cx="966794" cy="172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799017" y="2338704"/>
            <a:ext cx="20208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expression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of a Number Less Than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 dirty="0"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print the square of a number if it is less than </a:t>
            </a:r>
            <a:r>
              <a:rPr lang="en-US" sz="2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 </a:t>
            </a:r>
            <a:r>
              <a:rPr lang="en-US" sz="2600" dirty="0" smtClean="0">
                <a:solidFill>
                  <a:srgbClr val="FF0000"/>
                </a:solidFill>
                <a:sym typeface="Arial"/>
              </a:rPr>
              <a:t>otherwise print a message.</a:t>
            </a:r>
            <a:endParaRPr sz="2600" dirty="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04096" y="327198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4093"/>
          <a:stretch/>
        </p:blipFill>
        <p:spPr>
          <a:xfrm>
            <a:off x="1034474" y="3931700"/>
            <a:ext cx="7391400" cy="108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74" y="4215314"/>
            <a:ext cx="2525590" cy="3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of a Number Less Than 10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67364" y="120840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9" y="1797220"/>
            <a:ext cx="7191375" cy="44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Odd Check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471207" y="1119978"/>
            <a:ext cx="8229600" cy="572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67364" y="1119978"/>
            <a:ext cx="3172867" cy="5725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38225" y="6320094"/>
            <a:ext cx="8229600" cy="365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6398071"/>
            <a:ext cx="204669" cy="2440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8173450" y="6375400"/>
            <a:ext cx="631271" cy="36576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81000" y="1216989"/>
            <a:ext cx="80772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Program: </a:t>
            </a:r>
            <a:endParaRPr dirty="0"/>
          </a:p>
          <a:p>
            <a:pPr marL="51752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program to check whether a number is even or odd.</a:t>
            </a:r>
            <a:endParaRPr sz="26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04096" y="3271987"/>
            <a:ext cx="815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EE"/>
              </a:buClr>
              <a:buSzPts val="3304"/>
              <a:buFont typeface="Noto Sans Symbols"/>
              <a:buChar char="☞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Output:</a:t>
            </a:r>
            <a:endParaRPr sz="2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6241"/>
          <a:stretch/>
        </p:blipFill>
        <p:spPr>
          <a:xfrm>
            <a:off x="1050885" y="3951677"/>
            <a:ext cx="7407315" cy="71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503</Words>
  <Application>Microsoft Office PowerPoint</Application>
  <PresentationFormat>On-screen Show (4:3)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ＭＳ Ｐゴシック</vt:lpstr>
      <vt:lpstr>Wingdings</vt:lpstr>
      <vt:lpstr>Calibri</vt:lpstr>
      <vt:lpstr>Bookman Old Style</vt:lpstr>
      <vt:lpstr>Comic Sans MS</vt:lpstr>
      <vt:lpstr>Gill Sans MT</vt:lpstr>
      <vt:lpstr>Wingdings 3</vt:lpstr>
      <vt:lpstr>Times New Roman</vt:lpstr>
      <vt:lpstr>Noto Sans Symbols</vt:lpstr>
      <vt:lpstr>Arial</vt:lpstr>
      <vt:lpstr>Gill Sans</vt:lpstr>
      <vt:lpstr>1_Origin</vt:lpstr>
      <vt:lpstr>2_Origin</vt:lpstr>
      <vt:lpstr>University of Chittagong</vt:lpstr>
      <vt:lpstr>Decision Making Statements</vt:lpstr>
      <vt:lpstr>“if” Statement</vt:lpstr>
      <vt:lpstr>Square of a Number Less Than 10</vt:lpstr>
      <vt:lpstr>Square of a Number Less Than 10</vt:lpstr>
      <vt:lpstr>“If…Else” Statement</vt:lpstr>
      <vt:lpstr>Square of a Number Less Than 10</vt:lpstr>
      <vt:lpstr>Square of a Number Less Than 10</vt:lpstr>
      <vt:lpstr>Even Odd Check</vt:lpstr>
      <vt:lpstr>Even Odd Check</vt:lpstr>
      <vt:lpstr>Character Related Equality Check</vt:lpstr>
      <vt:lpstr>String Related Equality Check</vt:lpstr>
      <vt:lpstr>String Related Equality Check</vt:lpstr>
      <vt:lpstr>Uppercase and Lowercase Conversion</vt:lpstr>
      <vt:lpstr>“The Else If Ladder”</vt:lpstr>
      <vt:lpstr>Grading Using the Else If Ladder</vt:lpstr>
      <vt:lpstr>Grading Using the Else If Ladder</vt:lpstr>
      <vt:lpstr>Practice Program# 1</vt:lpstr>
      <vt:lpstr>Practice Program# 2</vt:lpstr>
      <vt:lpstr>Practice Program# 2</vt:lpstr>
      <vt:lpstr>Practice Program#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of Computer Science</dc:title>
  <cp:lastModifiedBy>abu nowshed chy</cp:lastModifiedBy>
  <cp:revision>35</cp:revision>
  <dcterms:modified xsi:type="dcterms:W3CDTF">2023-01-09T02:18:13Z</dcterms:modified>
</cp:coreProperties>
</file>