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8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88" r:id="rId11"/>
    <p:sldId id="301" r:id="rId12"/>
    <p:sldId id="299" r:id="rId13"/>
    <p:sldId id="303" r:id="rId14"/>
    <p:sldId id="302" r:id="rId15"/>
    <p:sldId id="268" r:id="rId16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18"/>
    </p:embeddedFont>
    <p:embeddedFont>
      <p:font typeface="Gill Sans" panose="020B0604020202020204" charset="0"/>
      <p:regular r:id="rId19"/>
      <p:bold r:id="rId20"/>
    </p:embeddedFont>
    <p:embeddedFont>
      <p:font typeface="Gabriola" panose="04040605051002020D02" pitchFamily="82" charset="0"/>
      <p:regular r:id="rId21"/>
    </p:embeddedFont>
    <p:embeddedFont>
      <p:font typeface="ＭＳ Ｐゴシック" panose="020B0600070205080204" pitchFamily="34" charset="-128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Bookman Old Style" panose="02050604050505020204" pitchFamily="18" charset="0"/>
      <p:regular r:id="rId27"/>
      <p:bold r:id="rId28"/>
      <p:italic r:id="rId29"/>
      <p:boldItalic r:id="rId30"/>
    </p:embeddedFont>
    <p:embeddedFont>
      <p:font typeface="Gill Sans M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1F1F6B-90EC-475F-A810-55E4A29351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15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81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48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51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69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23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09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98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52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12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75A0A-28DD-483E-8E23-88B1856AA1D8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176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F9E1D-9AB4-48CA-BC6C-A04BFCB7DE3F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288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85AF0-D70B-425A-BEED-0E8D4D0C446B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438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77AA5B-0B90-4CA6-86DB-8FCD360881C8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353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C4B891-FD48-42DB-9E04-8967F81CBF71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2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98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828075-DB16-4E67-995B-F0FDC278C4B4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66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61F5B-613A-49B8-9304-8705C238A4BB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1088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25AF2-9DED-4CE2-B063-C91DA678AB27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95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5D304-9A0B-448B-94C7-A8E83D7A225A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770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4C092-00CA-4568-AC90-CF78EF3F28F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15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8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6324600" y="1219201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9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  <a:defRPr sz="20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549EB2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10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549EB2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0E645-1232-428A-8041-45DCCBBAAC66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1/16/2023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8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u.ac.bd/public_profile/index.php?ein=590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26348" y="3351981"/>
            <a:ext cx="4223087" cy="409762"/>
          </a:xfrm>
        </p:spPr>
        <p:txBody>
          <a:bodyPr>
            <a:noAutofit/>
          </a:bodyPr>
          <a:lstStyle/>
          <a:p>
            <a:pPr marL="182880" lvl="0" algn="ctr" fontAlgn="base">
              <a:spcAft>
                <a:spcPct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University of Chittagong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3320823" y="3800604"/>
            <a:ext cx="2434135" cy="32918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January 16, </a:t>
            </a:r>
            <a:r>
              <a:rPr kumimoji="1" lang="en-US" altLang="ja-JP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2023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>
            <a:spLocks noGrp="1"/>
          </p:cNvSpPr>
          <p:nvPr>
            <p:ph sz="quarter" idx="1"/>
          </p:nvPr>
        </p:nvSpPr>
        <p:spPr>
          <a:xfrm>
            <a:off x="2664911" y="2109246"/>
            <a:ext cx="3722735" cy="533400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buClr>
                <a:srgbClr val="0BD0D9"/>
              </a:buClr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Dr. Abu Nowshed Chy</a:t>
            </a:r>
            <a:endParaRPr lang="en-US" sz="2800" baseline="30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8325" y="2891484"/>
            <a:ext cx="56997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Department of Computer Science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Engineering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859546" y="1210956"/>
            <a:ext cx="5356688" cy="649453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defRPr/>
            </a:pPr>
            <a:r>
              <a:rPr lang="en-US" altLang="ja-JP" sz="4000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rPr>
              <a:t>Introduction to Loops</a:t>
            </a:r>
            <a:endParaRPr lang="en-US" altLang="ja-JP" sz="4000" dirty="0">
              <a:solidFill>
                <a:srgbClr val="0000FF"/>
              </a:solidFill>
              <a:latin typeface="Arial" panose="020B0604020202020204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8" name="Date Placeholder 5">
            <a:hlinkClick r:id="rId4"/>
          </p:cNvPr>
          <p:cNvSpPr txBox="1">
            <a:spLocks/>
          </p:cNvSpPr>
          <p:nvPr/>
        </p:nvSpPr>
        <p:spPr>
          <a:xfrm>
            <a:off x="3471137" y="4702309"/>
            <a:ext cx="2434135" cy="58316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1" lang="en-US" altLang="ja-JP" sz="2800" dirty="0" smtClean="0">
                <a:solidFill>
                  <a:srgbClr val="002060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Faculty Profile</a:t>
            </a:r>
            <a:endParaRPr kumimoji="1" lang="ja-JP" altLang="en-US" sz="2800" dirty="0">
              <a:solidFill>
                <a:srgbClr val="002060"/>
              </a:solidFill>
              <a:latin typeface="Gabriola" panose="04040605051002020D02" pitchFamily="82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Factorial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55" y="1254858"/>
            <a:ext cx="4816055" cy="50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6588CB-7CB7-47DD-BB9C-B9F03FF278C4}"/>
              </a:ext>
            </a:extLst>
          </p:cNvPr>
          <p:cNvSpPr/>
          <p:nvPr/>
        </p:nvSpPr>
        <p:spPr>
          <a:xfrm>
            <a:off x="419099" y="1439693"/>
            <a:ext cx="8385621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Program: Find all factors of a natural number</a:t>
            </a:r>
            <a:endParaRPr lang="en-US" sz="2800" dirty="0"/>
          </a:p>
          <a:p>
            <a:pPr algn="ctr">
              <a:lnSpc>
                <a:spcPct val="150000"/>
              </a:lnSpc>
              <a:buClr>
                <a:srgbClr val="0000EE"/>
              </a:buClr>
              <a:buSzPct val="118000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n=50</a:t>
            </a:r>
          </a:p>
          <a:p>
            <a:pPr algn="ctr">
              <a:lnSpc>
                <a:spcPct val="150000"/>
              </a:lnSpc>
              <a:buClr>
                <a:srgbClr val="0000EE"/>
              </a:buClr>
              <a:buSzPct val="118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Factors of 50 are 1, 2, 5, 10, 25, 50</a:t>
            </a:r>
          </a:p>
        </p:txBody>
      </p:sp>
    </p:spTree>
    <p:extLst>
      <p:ext uri="{BB962C8B-B14F-4D97-AF65-F5344CB8AC3E}">
        <p14:creationId xmlns:p14="http://schemas.microsoft.com/office/powerpoint/2010/main" val="17599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12" y="1316169"/>
            <a:ext cx="6524625" cy="47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Practice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6BF1C-F76E-4B53-A20A-33DEF399810F}"/>
              </a:ext>
            </a:extLst>
          </p:cNvPr>
          <p:cNvSpPr/>
          <p:nvPr/>
        </p:nvSpPr>
        <p:spPr>
          <a:xfrm>
            <a:off x="579734" y="4918373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Find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sum of all integers greater than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100</a:t>
            </a:r>
          </a:p>
          <a:p>
            <a:pPr>
              <a:buClr>
                <a:srgbClr val="0000EE"/>
              </a:buClr>
              <a:buSzPct val="118000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and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less than 200 that are divisible by 7. 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225385-1374-4C6D-9EF6-0A5E42599F10}"/>
              </a:ext>
            </a:extLst>
          </p:cNvPr>
          <p:cNvSpPr/>
          <p:nvPr/>
        </p:nvSpPr>
        <p:spPr>
          <a:xfrm>
            <a:off x="533400" y="3549313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Find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numbers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between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100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and 200 that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0000EE"/>
              </a:buClr>
              <a:buSzPct val="118000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can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be divided by 17.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31366-8BE5-4703-8261-4372EB75B805}"/>
              </a:ext>
            </a:extLst>
          </p:cNvPr>
          <p:cNvSpPr/>
          <p:nvPr/>
        </p:nvSpPr>
        <p:spPr>
          <a:xfrm>
            <a:off x="461209" y="1227038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EE"/>
              </a:buClr>
              <a:buSzPct val="118000"/>
              <a:buFont typeface="Wingdings" pitchFamily="2" charset="2"/>
              <a:buChar char="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Display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sum of the following series:</a:t>
            </a:r>
          </a:p>
          <a:p>
            <a:pPr>
              <a:lnSpc>
                <a:spcPct val="150000"/>
              </a:lnSpc>
              <a:buClr>
                <a:srgbClr val="0000EE"/>
              </a:buClr>
              <a:buSzPct val="118000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a.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1+3+5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+ …………………….. + n (odd)</a:t>
            </a:r>
          </a:p>
          <a:p>
            <a:pPr>
              <a:lnSpc>
                <a:spcPct val="150000"/>
              </a:lnSpc>
              <a:buClr>
                <a:srgbClr val="0000EE"/>
              </a:buClr>
              <a:buSzPct val="118000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c. 2+4+6+ …………………….. + n (even)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/>
        </p:nvSpPr>
        <p:spPr>
          <a:xfrm>
            <a:off x="533399" y="1447800"/>
            <a:ext cx="8167407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8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5" descr="http://image.slidesharecdn.com/finalprojectpresentation-130614085733-phpapp02/95/sentiment-analysis-of-twitter-data-21-638.jpg?cb=1371200379"/>
          <p:cNvPicPr preferRelativeResize="0"/>
          <p:nvPr/>
        </p:nvPicPr>
        <p:blipFill rotWithShape="1">
          <a:blip r:embed="rId4">
            <a:alphaModFix/>
          </a:blip>
          <a:srcRect t="6195"/>
          <a:stretch/>
        </p:blipFill>
        <p:spPr>
          <a:xfrm>
            <a:off x="2800930" y="2362200"/>
            <a:ext cx="3632344" cy="255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/>
          <p:nvPr/>
        </p:nvSpPr>
        <p:spPr>
          <a:xfrm>
            <a:off x="8371030" y="6375400"/>
            <a:ext cx="391970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2273" y="3580513"/>
            <a:ext cx="6719455" cy="266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/>
          <p:nvPr/>
        </p:nvSpPr>
        <p:spPr>
          <a:xfrm>
            <a:off x="533400" y="1295400"/>
            <a:ext cx="6781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</a:t>
            </a:r>
            <a:endParaRPr sz="28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038824" y="1736952"/>
            <a:ext cx="7571775" cy="89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8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loop is a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sequence of statements that is continually repeated until a certain condition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reached.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538024" y="3017976"/>
            <a:ext cx="6781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Loops:</a:t>
            </a:r>
            <a:endParaRPr sz="28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639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“For” Loop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271155" y="5502368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464030" y="5650137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28601" y="2526151"/>
            <a:ext cx="5562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for(initialization; test condition; increment)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body of the loop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7358" y="1229604"/>
            <a:ext cx="2984077" cy="4346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2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Text Message Multiple Times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533400" y="1295400"/>
            <a:ext cx="6781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  <a:endParaRPr sz="28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2295525"/>
            <a:ext cx="801307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“While” Loop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96896" y="5022069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817487" y="5022069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744745" y="2249060"/>
            <a:ext cx="379845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(test condition)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body of the loop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1179" y="1446508"/>
            <a:ext cx="3649217" cy="3618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3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Text Message Multiple Times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533400" y="1295400"/>
            <a:ext cx="6781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While Loop</a:t>
            </a:r>
            <a:endParaRPr sz="28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3345" y="3952875"/>
            <a:ext cx="50596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FF"/>
                </a:solidFill>
              </a:rPr>
              <a:t>CU</a:t>
            </a:r>
            <a:endParaRPr lang="en-US" sz="2000" dirty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83" y="2242679"/>
            <a:ext cx="773582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“Do-while” Loop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513768" y="5428468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4734359" y="5428468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541549" y="2267526"/>
            <a:ext cx="379845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body of the loop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(test condition)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1" y="1356635"/>
            <a:ext cx="3581400" cy="381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17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Text Message Multiple Times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33400" y="1295400"/>
            <a:ext cx="6781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Do-while Loop</a:t>
            </a:r>
            <a:endParaRPr sz="28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4" y="2110578"/>
            <a:ext cx="7435081" cy="32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8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+ 2 + 3 + 4 +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+ … …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1705358"/>
            <a:ext cx="7090318" cy="39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Custom 4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igin">
  <a:themeElements>
    <a:clrScheme name="Custom 4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248</Words>
  <Application>Microsoft Office PowerPoint</Application>
  <PresentationFormat>On-screen Show (4:3)</PresentationFormat>
  <Paragraphs>68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Wingdings 3</vt:lpstr>
      <vt:lpstr>Times New Roman</vt:lpstr>
      <vt:lpstr>Gill Sans</vt:lpstr>
      <vt:lpstr>Arial</vt:lpstr>
      <vt:lpstr>Gabriola</vt:lpstr>
      <vt:lpstr>ＭＳ Ｐゴシック</vt:lpstr>
      <vt:lpstr>Wingdings</vt:lpstr>
      <vt:lpstr>Calibri</vt:lpstr>
      <vt:lpstr>Bookman Old Style</vt:lpstr>
      <vt:lpstr>Noto Sans Symbols</vt:lpstr>
      <vt:lpstr>Gill Sans MT</vt:lpstr>
      <vt:lpstr>1_Origin</vt:lpstr>
      <vt:lpstr>2_Origin</vt:lpstr>
      <vt:lpstr>University of Chittagong</vt:lpstr>
      <vt:lpstr>Loop</vt:lpstr>
      <vt:lpstr>“For” Loop</vt:lpstr>
      <vt:lpstr>Print Text Message Multiple Times</vt:lpstr>
      <vt:lpstr>“While” Loop</vt:lpstr>
      <vt:lpstr>Print Text Message Multiple Times</vt:lpstr>
      <vt:lpstr>“Do-while” Loop</vt:lpstr>
      <vt:lpstr>Print Text Message Multiple Times</vt:lpstr>
      <vt:lpstr>1 + 2 + 3 + 4 + 5 + … …</vt:lpstr>
      <vt:lpstr>Factorial</vt:lpstr>
      <vt:lpstr>Factors</vt:lpstr>
      <vt:lpstr>Factor</vt:lpstr>
      <vt:lpstr>Practice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Lecturer of CSE</dc:title>
  <dc:creator>abu nowshed chy</dc:creator>
  <cp:lastModifiedBy>abu nowshed chy</cp:lastModifiedBy>
  <cp:revision>55</cp:revision>
  <dcterms:modified xsi:type="dcterms:W3CDTF">2023-01-16T03:11:32Z</dcterms:modified>
</cp:coreProperties>
</file>