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1" r:id="rId16"/>
  </p:sldIdLst>
  <p:sldSz cx="9144000" cy="5143500" type="screen16x9"/>
  <p:notesSz cx="6858000" cy="9144000"/>
  <p:embeddedFontLst>
    <p:embeddedFont>
      <p:font typeface="Exo 2" charset="0"/>
      <p:regular r:id="rId18"/>
      <p:bold r:id="rId19"/>
      <p:italic r:id="rId20"/>
      <p:boldItalic r:id="rId21"/>
    </p:embeddedFont>
    <p:embeddedFont>
      <p:font typeface="Bookman Old Style" pitchFamily="18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Edwardian Script ITC" pitchFamily="66" charset="0"/>
      <p:regular r:id="rId30"/>
    </p:embeddedFont>
    <p:embeddedFont>
      <p:font typeface="Roboto Condensed Light" charset="0"/>
      <p:regular r:id="rId31"/>
      <p:bold r:id="rId32"/>
      <p:italic r:id="rId33"/>
      <p:boldItalic r:id="rId34"/>
    </p:embeddedFont>
    <p:embeddedFont>
      <p:font typeface="Squada One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3399"/>
  </p:clrMru>
</p:presentationPr>
</file>

<file path=ppt/tableStyles.xml><?xml version="1.0" encoding="utf-8"?>
<a:tblStyleLst xmlns:a="http://schemas.openxmlformats.org/drawingml/2006/main" def="{8AE1E8BB-75A3-463F-8F38-DCA23C7B7365}">
  <a:tblStyle styleId="{8AE1E8BB-75A3-463F-8F38-DCA23C7B7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uja.csecu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14200" y="1123950"/>
            <a:ext cx="6886800" cy="1899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Some Practice Problem </a:t>
            </a:r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chemeClr val="accent2"/>
                </a:solidFill>
              </a:rPr>
              <a:t>on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printf()</a:t>
            </a:r>
            <a:endParaRPr sz="4000" dirty="0">
              <a:solidFill>
                <a:srgbClr val="C00000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2409600" y="310515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9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11+ 22 = 33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10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10 x 25 = 250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10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6 / 3 =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10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135 % 2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200150"/>
            <a:ext cx="449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Edwardian Script ITC" pitchFamily="66" charset="0"/>
              </a:rPr>
              <a:t>Thank</a:t>
            </a:r>
          </a:p>
          <a:p>
            <a:pPr algn="ctr"/>
            <a:r>
              <a:rPr lang="en-US" sz="6600" b="1" dirty="0" smtClean="0">
                <a:latin typeface="Edwardian Script ITC" pitchFamily="66" charset="0"/>
              </a:rPr>
              <a:t>You</a:t>
            </a:r>
            <a:endParaRPr lang="en-US" sz="6600" b="1" dirty="0">
              <a:latin typeface="Edwardian Script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68624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  <a:cs typeface="Times New Roman" pitchFamily="18" charset="0"/>
              </a:rPr>
              <a:t>Credit: 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This template was created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SlidesGo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, including the icons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Flaticons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 and infographics and images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Freepiks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.</a:t>
            </a:r>
            <a:endParaRPr lang="en-US" sz="1000" dirty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6639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Instructor Information: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504950"/>
            <a:ext cx="502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Puja Chakraborty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Premier University</a:t>
            </a:r>
          </a:p>
          <a:p>
            <a:r>
              <a:rPr lang="en-US" dirty="0" smtClean="0"/>
              <a:t>Chattogram, Bangladesh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puja.csecu@gmail.com</a:t>
            </a:r>
            <a:endParaRPr lang="en-US" dirty="0" smtClean="0"/>
          </a:p>
          <a:p>
            <a:r>
              <a:rPr lang="en-US" dirty="0" smtClean="0"/>
              <a:t>Contact: +880-1863-927559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Bangladesh is my country. I Love my country.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2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The woods are lovely, dark and deep,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But I have promises to keep,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And miles to go before I sleep,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And miles to go before I sleep.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095750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Type 1: Use as many printf() as you need.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473773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Bookman Old Style" pitchFamily="18" charset="0"/>
              </a:rPr>
              <a:t>Type 2: Use exactly one printf().</a:t>
            </a:r>
            <a:endParaRPr lang="en-US" dirty="0">
              <a:solidFill>
                <a:schemeClr val="accent2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3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12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123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1234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095750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Type 1: Use as many printf() as you need.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473773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Bookman Old Style" pitchFamily="18" charset="0"/>
              </a:rPr>
              <a:t>Type 2: Use exactly one printf().</a:t>
            </a:r>
            <a:endParaRPr lang="en-US" dirty="0">
              <a:solidFill>
                <a:schemeClr val="accent2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4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***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****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***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095750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Type 1: Use as many printf() as you need.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473773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Bookman Old Style" pitchFamily="18" charset="0"/>
              </a:rPr>
              <a:t>Type 2: Use exactly one printf().</a:t>
            </a:r>
            <a:endParaRPr lang="en-US" dirty="0">
              <a:solidFill>
                <a:schemeClr val="accent2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5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56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*******</a:t>
            </a:r>
          </a:p>
          <a:p>
            <a:pPr>
              <a:lnSpc>
                <a:spcPts val="156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           *</a:t>
            </a:r>
          </a:p>
          <a:p>
            <a:pPr>
              <a:lnSpc>
                <a:spcPts val="156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           *</a:t>
            </a:r>
          </a:p>
          <a:p>
            <a:pPr>
              <a:lnSpc>
                <a:spcPts val="156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           *</a:t>
            </a:r>
          </a:p>
          <a:p>
            <a:pPr>
              <a:lnSpc>
                <a:spcPts val="156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           *</a:t>
            </a:r>
          </a:p>
          <a:p>
            <a:pPr>
              <a:lnSpc>
                <a:spcPts val="156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*******</a:t>
            </a:r>
          </a:p>
          <a:p>
            <a:endParaRPr lang="en-US" sz="1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095750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Type 1: Use as many printf() as you need.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473773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Bookman Old Style" pitchFamily="18" charset="0"/>
              </a:rPr>
              <a:t>Type 2: Use exactly one printf().</a:t>
            </a:r>
            <a:endParaRPr lang="en-US" dirty="0">
              <a:solidFill>
                <a:schemeClr val="accent2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6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      1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   1 2 1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1 2 3 2 1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1 2 3 4 3 2 1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095750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Type 1: Use as many printf() as you need.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473773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Bookman Old Style" pitchFamily="18" charset="0"/>
              </a:rPr>
              <a:t>Type 2: Use exactly one printf().</a:t>
            </a:r>
            <a:endParaRPr lang="en-US" dirty="0">
              <a:solidFill>
                <a:schemeClr val="accent2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7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      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 *       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       *       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 *       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      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8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13525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*******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*****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 ***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   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 ***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*****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*******</a:t>
            </a:r>
          </a:p>
          <a:p>
            <a:endParaRPr lang="en-US" sz="1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8819</TotalTime>
  <Words>528</Words>
  <Application>Microsoft Office PowerPoint</Application>
  <PresentationFormat>On-screen Show (16:9)</PresentationFormat>
  <Paragraphs>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Exo 2</vt:lpstr>
      <vt:lpstr>Bookman Old Style</vt:lpstr>
      <vt:lpstr>Calibri</vt:lpstr>
      <vt:lpstr>Edwardian Script ITC</vt:lpstr>
      <vt:lpstr>Times New Roman</vt:lpstr>
      <vt:lpstr>Roboto Condensed Light</vt:lpstr>
      <vt:lpstr>Squada One</vt:lpstr>
      <vt:lpstr>Tech Newsletter by Slidesgo</vt:lpstr>
      <vt:lpstr>Some Practice Problem  on  printf()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puja</dc:creator>
  <cp:lastModifiedBy>puja</cp:lastModifiedBy>
  <cp:revision>11</cp:revision>
  <dcterms:modified xsi:type="dcterms:W3CDTF">2020-04-11T18:32:07Z</dcterms:modified>
</cp:coreProperties>
</file>