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9" r:id="rId18"/>
    <p:sldId id="312" r:id="rId19"/>
    <p:sldId id="311" r:id="rId20"/>
  </p:sldIdLst>
  <p:sldSz cx="9144000" cy="5143500" type="screen16x9"/>
  <p:notesSz cx="6858000" cy="9144000"/>
  <p:embeddedFontLst>
    <p:embeddedFont>
      <p:font typeface="Exo 2" charset="0"/>
      <p:regular r:id="rId22"/>
      <p:bold r:id="rId23"/>
      <p:italic r:id="rId24"/>
      <p:boldItalic r:id="rId25"/>
    </p:embeddedFont>
    <p:embeddedFont>
      <p:font typeface="Bookman Old Style" pitchFamily="18" charset="0"/>
      <p:regular r:id="rId26"/>
      <p:bold r:id="rId27"/>
      <p:italic r:id="rId28"/>
      <p:boldItalic r:id="rId29"/>
    </p:embeddedFont>
    <p:embeddedFont>
      <p:font typeface="Edwardian Script ITC" pitchFamily="66" charset="0"/>
      <p:regular r:id="rId30"/>
    </p:embeddedFont>
    <p:embeddedFont>
      <p:font typeface="Roboto Condensed Light" charset="0"/>
      <p:regular r:id="rId31"/>
      <p:bold r:id="rId32"/>
      <p:italic r:id="rId33"/>
      <p:boldItalic r:id="rId34"/>
    </p:embeddedFont>
    <p:embeddedFont>
      <p:font typeface="Squada One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3399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uja.csecu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4200" y="1123950"/>
            <a:ext cx="68868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Some Practice Problems 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chemeClr val="accent2"/>
                </a:solidFill>
              </a:rPr>
              <a:t>using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scanf()</a:t>
            </a:r>
            <a:endParaRPr sz="4000" dirty="0">
              <a:solidFill>
                <a:srgbClr val="C00000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2409600" y="310515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9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output in the given format.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04950"/>
            <a:ext cx="3505200" cy="280076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10   3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>
              <a:buAutoNum type="arabicPlain" startAt="10"/>
            </a:pPr>
            <a:r>
              <a:rPr lang="en-US" sz="1800" dirty="0" smtClean="0"/>
              <a:t>+  3  =  13</a:t>
            </a:r>
          </a:p>
          <a:p>
            <a:pPr marL="342900" indent="-342900"/>
            <a:r>
              <a:rPr lang="en-US" sz="1800" dirty="0" smtClean="0"/>
              <a:t>10  -  3  = 7</a:t>
            </a:r>
          </a:p>
          <a:p>
            <a:pPr marL="342900" indent="-342900"/>
            <a:r>
              <a:rPr lang="en-US" sz="1800" dirty="0" smtClean="0"/>
              <a:t>10  x  3  = 30</a:t>
            </a:r>
          </a:p>
          <a:p>
            <a:pPr marL="342900" indent="-342900">
              <a:buAutoNum type="arabicPlain" startAt="10"/>
            </a:pPr>
            <a:r>
              <a:rPr lang="en-US" sz="1800" dirty="0" smtClean="0"/>
              <a:t>/   3  = 3</a:t>
            </a:r>
          </a:p>
          <a:p>
            <a:pPr marL="342900" indent="-342900"/>
            <a:r>
              <a:rPr lang="en-US" sz="1800" dirty="0" smtClean="0"/>
              <a:t>10 % 3  = 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505188"/>
            <a:ext cx="3505200" cy="280076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5   2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  +  2  =  7</a:t>
            </a:r>
          </a:p>
          <a:p>
            <a:r>
              <a:rPr lang="en-US" sz="1800" dirty="0" smtClean="0"/>
              <a:t>5  -   2  =  3</a:t>
            </a:r>
          </a:p>
          <a:p>
            <a:r>
              <a:rPr lang="en-US" sz="1800" dirty="0" smtClean="0"/>
              <a:t>5  x  3  = 15</a:t>
            </a:r>
          </a:p>
          <a:p>
            <a:r>
              <a:rPr lang="en-US" sz="1800" dirty="0" smtClean="0"/>
              <a:t>5  /   3  =  1</a:t>
            </a:r>
          </a:p>
          <a:p>
            <a:r>
              <a:rPr lang="en-US" sz="1800" dirty="0" smtClean="0"/>
              <a:t>5  %  3 = 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10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output in the given format.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04950"/>
            <a:ext cx="3505200" cy="147732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102   30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pPr marL="342900" indent="-342900"/>
            <a:r>
              <a:rPr lang="en-US" sz="1800" dirty="0" smtClean="0"/>
              <a:t>30   102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505188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130     -121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-121    130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base and height of a triangle, determine its area.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4   6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11   8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44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4005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of triangle = (1/2) * base * height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radius(r) of a circle, determine its area.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40055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of circle = Pi * r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13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three edges (a, b and c) of a triangle, determine its area.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5   6   10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</a:t>
            </a:r>
            <a:r>
              <a:rPr lang="en-US" sz="1800" smtClean="0"/>
              <a:t>    </a:t>
            </a:r>
            <a:r>
              <a:rPr lang="en-US" sz="1800" dirty="0" smtClean="0"/>
              <a:t>6    8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71949"/>
            <a:ext cx="2819400" cy="62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radius(r) and height(h) of a cylinder, determine its volume.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5   6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3    6 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4005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= Pi * r</a:t>
            </a:r>
            <a:r>
              <a:rPr lang="en-US" baseline="30000" dirty="0" smtClean="0"/>
              <a:t>2 </a:t>
            </a:r>
            <a:r>
              <a:rPr lang="en-US" dirty="0" smtClean="0"/>
              <a:t> *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15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Given the radius(r) of a sphere, determine its volume.</a:t>
            </a:r>
          </a:p>
          <a:p>
            <a:r>
              <a:rPr lang="en-US" sz="1600" dirty="0" smtClean="0">
                <a:latin typeface="Bookman Old Style" pitchFamily="18" charset="0"/>
              </a:rPr>
              <a:t>[N.B. Print the answer up to two decimal points.]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4005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=(4/3) * Pi * r</a:t>
            </a:r>
            <a:r>
              <a:rPr lang="en-US" baseline="30000" dirty="0" smtClean="0"/>
              <a:t>3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16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program that takes two numbers (a and b) as input and swaps those two numbers.</a:t>
            </a:r>
          </a:p>
          <a:p>
            <a:r>
              <a:rPr lang="en-US" sz="1600" dirty="0" smtClean="0">
                <a:latin typeface="Bookman Old Style" pitchFamily="18" charset="0"/>
              </a:rPr>
              <a:t>Here, </a:t>
            </a:r>
            <a:r>
              <a:rPr lang="en-US" sz="1600" dirty="0" smtClean="0">
                <a:solidFill>
                  <a:srgbClr val="C00000"/>
                </a:solidFill>
                <a:latin typeface="Bookman Old Style" pitchFamily="18" charset="0"/>
              </a:rPr>
              <a:t>1 &lt;= a,b &lt;= 10</a:t>
            </a:r>
            <a:r>
              <a:rPr lang="en-US" sz="1600" baseline="30000" dirty="0" smtClean="0">
                <a:solidFill>
                  <a:srgbClr val="C00000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809750"/>
            <a:ext cx="7086600" cy="2246769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Explanation:</a:t>
            </a:r>
          </a:p>
          <a:p>
            <a:r>
              <a:rPr lang="en-US" sz="1800" dirty="0" smtClean="0"/>
              <a:t>Suppose a =10, b=5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After performing the swap operation the values of a and b will be changed as follows</a:t>
            </a:r>
          </a:p>
          <a:p>
            <a:endParaRPr lang="en-US" sz="1800" dirty="0" smtClean="0"/>
          </a:p>
          <a:p>
            <a:r>
              <a:rPr lang="en-US" sz="1800" dirty="0" smtClean="0"/>
              <a:t>a= 5, b= 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1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an integer (x) number as input and display it.</a:t>
            </a:r>
          </a:p>
          <a:p>
            <a:r>
              <a:rPr lang="en-US" sz="1600" dirty="0" smtClean="0">
                <a:latin typeface="Bookman Old Style" pitchFamily="18" charset="0"/>
              </a:rPr>
              <a:t>Here -100000&lt; x &lt; 100000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10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  <a:endParaRPr lang="en-US" sz="1800" dirty="0" smtClean="0"/>
          </a:p>
          <a:p>
            <a:r>
              <a:rPr lang="en-US" sz="1800" dirty="0" smtClean="0"/>
              <a:t>12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2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 floating point (x) number as input and display it.</a:t>
            </a:r>
          </a:p>
          <a:p>
            <a:r>
              <a:rPr lang="en-US" sz="1600" dirty="0" smtClean="0">
                <a:latin typeface="Bookman Old Style" pitchFamily="18" charset="0"/>
              </a:rPr>
              <a:t>Here -100000&lt; x &lt; 100000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56.212322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56.212322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1020.098345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1020.098345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3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 character(c) as input and display 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a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a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9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4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a character(c) as input and display its ASCII value.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A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65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48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5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sum of that two numbers.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35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-10   50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40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6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value of x-y.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-15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7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value of x multiplied by 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10   25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250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   -1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-10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812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Problem 8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055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Description: </a:t>
            </a:r>
            <a:r>
              <a:rPr lang="en-US" sz="1600" dirty="0" smtClean="0">
                <a:latin typeface="Bookman Old Style" pitchFamily="18" charset="0"/>
              </a:rPr>
              <a:t>Write a C program to take two integer number (x and y) as input and display the value of x modulo y (</a:t>
            </a:r>
            <a:r>
              <a:rPr lang="en-US" sz="1600" dirty="0" err="1" smtClean="0">
                <a:latin typeface="Bookman Old Style" pitchFamily="18" charset="0"/>
              </a:rPr>
              <a:t>x%y</a:t>
            </a:r>
            <a:r>
              <a:rPr lang="en-US" sz="1600" dirty="0" smtClean="0">
                <a:latin typeface="Bookman Old Style" pitchFamily="18" charset="0"/>
              </a:rPr>
              <a:t>). [Modulo means remainder]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912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36   11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962150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125   5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899</Words>
  <Application>Microsoft Office PowerPoint</Application>
  <PresentationFormat>On-screen Show (16:9)</PresentationFormat>
  <Paragraphs>225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Exo 2</vt:lpstr>
      <vt:lpstr>Bookman Old Style</vt:lpstr>
      <vt:lpstr>Edwardian Script ITC</vt:lpstr>
      <vt:lpstr>Times New Roman</vt:lpstr>
      <vt:lpstr>Roboto Condensed Light</vt:lpstr>
      <vt:lpstr>Squada One</vt:lpstr>
      <vt:lpstr>Tech Newsletter by Slidesgo</vt:lpstr>
      <vt:lpstr>Some Practice Problems  using  scanf()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puja</dc:creator>
  <cp:lastModifiedBy>puja</cp:lastModifiedBy>
  <cp:revision>30</cp:revision>
  <dcterms:modified xsi:type="dcterms:W3CDTF">2020-07-26T12:38:54Z</dcterms:modified>
</cp:coreProperties>
</file>