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313" r:id="rId4"/>
    <p:sldId id="314" r:id="rId5"/>
    <p:sldId id="316" r:id="rId6"/>
    <p:sldId id="315" r:id="rId7"/>
    <p:sldId id="317" r:id="rId8"/>
    <p:sldId id="330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6" r:id="rId17"/>
    <p:sldId id="327" r:id="rId18"/>
    <p:sldId id="328" r:id="rId19"/>
    <p:sldId id="329" r:id="rId20"/>
    <p:sldId id="312" r:id="rId21"/>
    <p:sldId id="311" r:id="rId22"/>
  </p:sldIdLst>
  <p:sldSz cx="9144000" cy="5143500" type="screen16x9"/>
  <p:notesSz cx="6858000" cy="9144000"/>
  <p:embeddedFontLst>
    <p:embeddedFont>
      <p:font typeface="Exo 2" charset="0"/>
      <p:regular r:id="rId24"/>
      <p:bold r:id="rId25"/>
      <p:italic r:id="rId26"/>
      <p:boldItalic r:id="rId27"/>
    </p:embeddedFont>
    <p:embeddedFont>
      <p:font typeface="Bookman Old Style" pitchFamily="18" charset="0"/>
      <p:regular r:id="rId28"/>
      <p:bold r:id="rId29"/>
      <p:italic r:id="rId30"/>
      <p:boldItalic r:id="rId31"/>
    </p:embeddedFont>
    <p:embeddedFont>
      <p:font typeface="Georgia" pitchFamily="18" charset="0"/>
      <p:regular r:id="rId32"/>
      <p:bold r:id="rId33"/>
      <p:italic r:id="rId34"/>
      <p:boldItalic r:id="rId35"/>
    </p:embeddedFont>
    <p:embeddedFont>
      <p:font typeface="Edwardian Script ITC" pitchFamily="66" charset="0"/>
      <p:regular r:id="rId36"/>
    </p:embeddedFont>
    <p:embeddedFont>
      <p:font typeface="Roboto Condensed Light" charset="0"/>
      <p:regular r:id="rId37"/>
      <p:bold r:id="rId38"/>
      <p:italic r:id="rId39"/>
      <p:boldItalic r:id="rId40"/>
    </p:embeddedFont>
    <p:embeddedFont>
      <p:font typeface="Squada One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3399"/>
  </p:clrMru>
</p:presentationPr>
</file>

<file path=ppt/tableStyles.xml><?xml version="1.0" encoding="utf-8"?>
<a:tblStyleLst xmlns:a="http://schemas.openxmlformats.org/drawingml/2006/main" def="{8AE1E8BB-75A3-463F-8F38-DCA23C7B7365}">
  <a:tblStyle styleId="{8AE1E8BB-75A3-463F-8F38-DCA23C7B73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puja.csecu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14200" y="1123950"/>
            <a:ext cx="6886800" cy="1899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Some </a:t>
            </a:r>
            <a:r>
              <a:rPr lang="en-US" sz="4000" smtClean="0">
                <a:solidFill>
                  <a:schemeClr val="accent2"/>
                </a:solidFill>
              </a:rPr>
              <a:t>Practice Problems </a:t>
            </a:r>
            <a:r>
              <a:rPr lang="en-US" sz="4000" dirty="0" smtClean="0">
                <a:solidFill>
                  <a:srgbClr val="C00000"/>
                </a:solidFill>
              </a:rPr>
              <a:t/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chemeClr val="accent2"/>
                </a:solidFill>
              </a:rPr>
              <a:t>on</a:t>
            </a:r>
            <a:br>
              <a:rPr lang="en-US" sz="1400" dirty="0" smtClean="0">
                <a:solidFill>
                  <a:schemeClr val="accent2"/>
                </a:solidFill>
              </a:rPr>
            </a:br>
            <a:r>
              <a:rPr lang="en-US" sz="1400" dirty="0" smtClean="0">
                <a:solidFill>
                  <a:schemeClr val="accent2"/>
                </a:solidFill>
              </a:rPr>
              <a:t>conditional statements(</a:t>
            </a:r>
            <a:r>
              <a:rPr lang="en-US" sz="1400" dirty="0" smtClean="0">
                <a:solidFill>
                  <a:srgbClr val="C00000"/>
                </a:solidFill>
              </a:rPr>
              <a:t>  if, else if, switch)</a:t>
            </a:r>
            <a:endParaRPr sz="4000" dirty="0">
              <a:solidFill>
                <a:srgbClr val="C00000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2409600" y="3105150"/>
            <a:ext cx="4495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8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take three integer numbers (x, y and z) as input and display the medium one.</a:t>
            </a:r>
          </a:p>
          <a:p>
            <a:r>
              <a:rPr lang="en-US" sz="1600" dirty="0" smtClean="0">
                <a:latin typeface="Bookman Old Style" pitchFamily="18" charset="0"/>
              </a:rPr>
              <a:t>For more clarification, check sample input/output.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36   11    25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25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12   5    60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12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9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Given the value of three edges(a, b and c), determine whether they can form a triangle or not.</a:t>
            </a:r>
          </a:p>
          <a:p>
            <a:r>
              <a:rPr lang="en-US" sz="1600" dirty="0" smtClean="0">
                <a:latin typeface="Bookman Old Style" pitchFamily="18" charset="0"/>
              </a:rPr>
              <a:t>For more clarification, check sample input/output.</a:t>
            </a:r>
          </a:p>
          <a:p>
            <a:endParaRPr lang="en-US" sz="1600" dirty="0" smtClean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10   3   2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pPr marL="342900" indent="-342900"/>
            <a:r>
              <a:rPr lang="en-US" sz="1800" dirty="0" smtClean="0"/>
              <a:t>Not a triangle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388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3   4   5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Triangle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10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Given the value of three edges(a, b and c) of a triangle, determine whether the triangle is right angled or not. </a:t>
            </a:r>
          </a:p>
          <a:p>
            <a:r>
              <a:rPr lang="en-US" sz="1600" dirty="0" smtClean="0">
                <a:latin typeface="Bookman Old Style" pitchFamily="18" charset="0"/>
              </a:rPr>
              <a:t>For more clarification, check sample input/output.</a:t>
            </a:r>
          </a:p>
          <a:p>
            <a:endParaRPr lang="en-US" sz="1600" dirty="0" smtClean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2150"/>
            <a:ext cx="22860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10   3   2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pPr marL="342900" indent="-342900"/>
            <a:r>
              <a:rPr lang="en-US" sz="1800" dirty="0" smtClean="0"/>
              <a:t>Not a triangle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962150"/>
            <a:ext cx="2362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3   4   5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pPr marL="342900" indent="-342900"/>
            <a:r>
              <a:rPr lang="en-US" sz="1800" dirty="0" smtClean="0"/>
              <a:t>Right angled triangle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1962150"/>
            <a:ext cx="22860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5   5   6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pPr marL="342900" indent="-342900"/>
            <a:r>
              <a:rPr lang="en-US" sz="1800" dirty="0" smtClean="0"/>
              <a:t>Triangle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11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Given a year as input, determine whether the year is leap year or not.</a:t>
            </a:r>
          </a:p>
          <a:p>
            <a:r>
              <a:rPr lang="en-US" sz="1600" dirty="0" smtClean="0">
                <a:latin typeface="Bookman Old Style" pitchFamily="18" charset="0"/>
              </a:rPr>
              <a:t>For more clarification, check sample input/output.</a:t>
            </a:r>
          </a:p>
          <a:p>
            <a:endParaRPr lang="en-US" sz="1600" dirty="0" smtClean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2020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pPr marL="342900" indent="-342900"/>
            <a:r>
              <a:rPr lang="en-US" sz="1800" dirty="0" smtClean="0"/>
              <a:t>Leap Year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1962388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2021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Not a Leap Year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0221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b="1" dirty="0" smtClean="0">
                <a:latin typeface="Georgia" pitchFamily="18" charset="0"/>
              </a:rPr>
              <a:t> To determine whether a year is a leap year, follow these steps: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254026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dirty="0" smtClean="0">
                <a:latin typeface="Bookman Old Style" pitchFamily="18" charset="0"/>
              </a:rPr>
              <a:t>If the year is evenly divisible by 4, go to step 2. Otherwise, go to step 5.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>
                <a:latin typeface="Bookman Old Style" pitchFamily="18" charset="0"/>
              </a:rPr>
              <a:t>If the year is evenly divisible by 100, go to step 3. Otherwise, go to step 4.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>
                <a:latin typeface="Bookman Old Style" pitchFamily="18" charset="0"/>
              </a:rPr>
              <a:t>If the year is evenly divisible by 400, go to step 4. Otherwise, go to step 5.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>
                <a:latin typeface="Bookman Old Style" pitchFamily="18" charset="0"/>
              </a:rPr>
              <a:t>The year is a leap year (it has 366 days).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>
                <a:latin typeface="Bookman Old Style" pitchFamily="18" charset="0"/>
              </a:rPr>
              <a:t>The year is not a leap year (it has 365 days).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12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9055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Given a character as input, identify the character as alphabet, number or others. </a:t>
            </a:r>
          </a:p>
          <a:p>
            <a:r>
              <a:rPr lang="en-US" sz="1600" dirty="0" smtClean="0">
                <a:latin typeface="Bookman Old Style" pitchFamily="18" charset="0"/>
              </a:rPr>
              <a:t>For more clarification, check sample input/output.</a:t>
            </a:r>
          </a:p>
          <a:p>
            <a:endParaRPr lang="en-US" sz="1600" dirty="0" smtClean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962150"/>
            <a:ext cx="22860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G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pPr marL="342900" indent="-342900"/>
            <a:r>
              <a:rPr lang="en-US" sz="1800" dirty="0" smtClean="0"/>
              <a:t>Alphabet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1962150"/>
            <a:ext cx="2362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3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pPr marL="342900" indent="-342900"/>
            <a:r>
              <a:rPr lang="en-US" sz="1800" dirty="0" smtClean="0"/>
              <a:t>Number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1962150"/>
            <a:ext cx="22860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$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pPr marL="342900" indent="-342900"/>
            <a:r>
              <a:rPr lang="en-US" sz="1800" dirty="0" smtClean="0"/>
              <a:t>Others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13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90550"/>
            <a:ext cx="876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Given an integer n as input, calculate the sum up to n-</a:t>
            </a:r>
            <a:r>
              <a:rPr lang="en-US" sz="1600" dirty="0" err="1" smtClean="0">
                <a:latin typeface="Bookman Old Style" pitchFamily="18" charset="0"/>
              </a:rPr>
              <a:t>th</a:t>
            </a:r>
            <a:r>
              <a:rPr lang="en-US" sz="1600" dirty="0" smtClean="0">
                <a:latin typeface="Bookman Old Style" pitchFamily="18" charset="0"/>
              </a:rPr>
              <a:t> natural number. 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Bookman Old Style" pitchFamily="18" charset="0"/>
              </a:rPr>
              <a:t>(e.g. 1+2+3+ … … …  +n)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Bookman Old Style" pitchFamily="18" charset="0"/>
              </a:rPr>
              <a:t>Here 1&lt;= x &lt;= 100000</a:t>
            </a:r>
          </a:p>
          <a:p>
            <a:r>
              <a:rPr lang="en-US" sz="1600" dirty="0" smtClean="0">
                <a:latin typeface="Bookman Old Style" pitchFamily="18" charset="0"/>
              </a:rPr>
              <a:t>For more clarification, check sample input/output.</a:t>
            </a:r>
          </a:p>
          <a:p>
            <a:endParaRPr lang="en-US" sz="1600" dirty="0" smtClean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962150"/>
            <a:ext cx="22860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pPr marL="342900" indent="-342900"/>
            <a:r>
              <a:rPr lang="en-US" sz="1800" dirty="0" smtClean="0"/>
              <a:t>1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1962150"/>
            <a:ext cx="2362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5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pPr marL="342900" indent="-342900"/>
            <a:r>
              <a:rPr lang="en-US" sz="1800" dirty="0" smtClean="0"/>
              <a:t>15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1962150"/>
            <a:ext cx="22860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100000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pPr marL="342900" indent="-342900"/>
            <a:r>
              <a:rPr lang="en-US" sz="1800" dirty="0" smtClean="0"/>
              <a:t>5000050000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14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Given an integer number as input, print the number of total even numbers in between 0 to n (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</a:rPr>
              <a:t>inclusive</a:t>
            </a:r>
            <a:r>
              <a:rPr lang="en-US" sz="1600" dirty="0" smtClean="0">
                <a:latin typeface="Bookman Old Style" pitchFamily="18" charset="0"/>
              </a:rPr>
              <a:t>).</a:t>
            </a:r>
          </a:p>
          <a:p>
            <a:r>
              <a:rPr lang="en-US" sz="1600" dirty="0" smtClean="0">
                <a:latin typeface="Bookman Old Style" pitchFamily="18" charset="0"/>
              </a:rPr>
              <a:t>Here,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</a:rPr>
              <a:t>1 &lt;= n &lt;= 10</a:t>
            </a:r>
            <a:r>
              <a:rPr lang="en-US" sz="1600" baseline="30000" dirty="0" smtClean="0">
                <a:solidFill>
                  <a:srgbClr val="C00000"/>
                </a:solidFill>
                <a:latin typeface="Bookman Old Style" pitchFamily="18" charset="0"/>
              </a:rPr>
              <a:t>9</a:t>
            </a:r>
          </a:p>
          <a:p>
            <a:r>
              <a:rPr lang="en-US" sz="1600" dirty="0" smtClean="0">
                <a:latin typeface="Bookman Old Style" pitchFamily="18" charset="0"/>
              </a:rPr>
              <a:t>[N. B. For more clarification, check sample input/output.]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5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19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9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14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Given an integer value(n)  as input, print the number of total even numbers in </a:t>
            </a:r>
            <a:r>
              <a:rPr lang="en-US" sz="1600" dirty="0" smtClean="0">
                <a:solidFill>
                  <a:srgbClr val="00B050"/>
                </a:solidFill>
                <a:latin typeface="Bookman Old Style" pitchFamily="18" charset="0"/>
              </a:rPr>
              <a:t>between -n to n </a:t>
            </a:r>
            <a:r>
              <a:rPr lang="en-US" sz="1600" dirty="0" smtClean="0">
                <a:latin typeface="Bookman Old Style" pitchFamily="18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</a:rPr>
              <a:t>inclusive</a:t>
            </a:r>
            <a:r>
              <a:rPr lang="en-US" sz="1600" dirty="0" smtClean="0">
                <a:latin typeface="Bookman Old Style" pitchFamily="18" charset="0"/>
              </a:rPr>
              <a:t>).</a:t>
            </a:r>
          </a:p>
          <a:p>
            <a:r>
              <a:rPr lang="en-US" sz="1600" dirty="0" smtClean="0">
                <a:latin typeface="Bookman Old Style" pitchFamily="18" charset="0"/>
              </a:rPr>
              <a:t>Here,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</a:rPr>
              <a:t>-10</a:t>
            </a:r>
            <a:r>
              <a:rPr lang="en-US" sz="1600" baseline="30000" dirty="0" smtClean="0">
                <a:solidFill>
                  <a:srgbClr val="C00000"/>
                </a:solidFill>
                <a:latin typeface="Bookman Old Style" pitchFamily="18" charset="0"/>
              </a:rPr>
              <a:t>4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</a:rPr>
              <a:t> &lt;= n &lt;= 10</a:t>
            </a:r>
            <a:r>
              <a:rPr lang="en-US" sz="1600" baseline="30000" dirty="0" smtClean="0">
                <a:solidFill>
                  <a:srgbClr val="C00000"/>
                </a:solidFill>
                <a:latin typeface="Bookman Old Style" pitchFamily="18" charset="0"/>
              </a:rPr>
              <a:t>4</a:t>
            </a:r>
          </a:p>
          <a:p>
            <a:r>
              <a:rPr lang="en-US" sz="1600" dirty="0" smtClean="0">
                <a:latin typeface="Bookman Old Style" pitchFamily="18" charset="0"/>
              </a:rPr>
              <a:t>[N. B. For more clarification, check sample input/output.]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20574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11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1962150"/>
            <a:ext cx="20574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19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19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1962150"/>
            <a:ext cx="20574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20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21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09575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Explanation:</a:t>
            </a:r>
            <a:r>
              <a:rPr lang="en-US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 In between -10 and 10 there are total 11 even numbers. They are </a:t>
            </a:r>
          </a:p>
          <a:p>
            <a:r>
              <a:rPr lang="en-US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-10, -8, -6, -4, -2, 0, 2, 4, 6, 8, 10</a:t>
            </a: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15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Given an integer number as input, print the number of total odd numbers in between 0 to n (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</a:rPr>
              <a:t>inclusive</a:t>
            </a:r>
            <a:r>
              <a:rPr lang="en-US" sz="1600" dirty="0" smtClean="0">
                <a:latin typeface="Bookman Old Style" pitchFamily="18" charset="0"/>
              </a:rPr>
              <a:t>).</a:t>
            </a:r>
          </a:p>
          <a:p>
            <a:r>
              <a:rPr lang="en-US" sz="1600" dirty="0" smtClean="0">
                <a:latin typeface="Bookman Old Style" pitchFamily="18" charset="0"/>
              </a:rPr>
              <a:t>Here,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</a:rPr>
              <a:t>1 &lt;= n &lt;= 10</a:t>
            </a:r>
            <a:r>
              <a:rPr lang="en-US" sz="1600" baseline="30000" dirty="0" smtClean="0">
                <a:solidFill>
                  <a:srgbClr val="C00000"/>
                </a:solidFill>
                <a:latin typeface="Bookman Old Style" pitchFamily="18" charset="0"/>
              </a:rPr>
              <a:t>9</a:t>
            </a:r>
          </a:p>
          <a:p>
            <a:r>
              <a:rPr lang="en-US" sz="1600" dirty="0" smtClean="0">
                <a:latin typeface="Bookman Old Style" pitchFamily="18" charset="0"/>
              </a:rPr>
              <a:t>[N. B. For more clarification, check sample input/output.]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5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19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smtClean="0"/>
              <a:t>10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take an integer number(x) as input and print “Non-negative” if x&gt;=0. Otherwise print “Negative” without quotation.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100000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Non-negative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  <a:endParaRPr lang="en-US" sz="1800" dirty="0" smtClean="0"/>
          </a:p>
          <a:p>
            <a:r>
              <a:rPr lang="en-US" sz="1800" dirty="0" smtClean="0"/>
              <a:t>-521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Negative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1200150"/>
            <a:ext cx="449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Edwardian Script ITC" pitchFamily="66" charset="0"/>
              </a:rPr>
              <a:t>Thank</a:t>
            </a:r>
          </a:p>
          <a:p>
            <a:pPr algn="ctr"/>
            <a:r>
              <a:rPr lang="en-US" sz="6600" b="1" dirty="0" smtClean="0">
                <a:latin typeface="Edwardian Script ITC" pitchFamily="66" charset="0"/>
              </a:rPr>
              <a:t>You</a:t>
            </a:r>
            <a:endParaRPr lang="en-US" sz="6600" b="1" dirty="0">
              <a:latin typeface="Edwardian Script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68624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  <a:cs typeface="Times New Roman" pitchFamily="18" charset="0"/>
              </a:rPr>
              <a:t>Credit: 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This template was created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SlidesGo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, including the icons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Flaticons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 and infographics and images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Freepiks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.</a:t>
            </a:r>
            <a:endParaRPr lang="en-US" sz="1000" dirty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16639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Instructor Information: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504950"/>
            <a:ext cx="502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Puja Chakraborty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Premier University</a:t>
            </a:r>
          </a:p>
          <a:p>
            <a:r>
              <a:rPr lang="en-US" dirty="0" smtClean="0"/>
              <a:t>Chattogram, Bangladesh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puja.csecu@gmail.com</a:t>
            </a:r>
            <a:endParaRPr lang="en-US" dirty="0" smtClean="0"/>
          </a:p>
          <a:p>
            <a:r>
              <a:rPr lang="en-US" dirty="0" smtClean="0"/>
              <a:t>Contact: +880-1863-927559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2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take an integer number(x) as input. Print “Positive” if x&gt;0. If x&lt;0 then print “Negative”. Otherwise print “Zero”.</a:t>
            </a:r>
          </a:p>
          <a:p>
            <a:r>
              <a:rPr lang="en-US" sz="1600" dirty="0" smtClean="0">
                <a:latin typeface="Bookman Old Style" pitchFamily="18" charset="0"/>
              </a:rPr>
              <a:t>[N. B. Do not print the quotation.]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Positive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Zero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3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take two integer number (x and y) as input and display the bigger one.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100   125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125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390   299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390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4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that takes an integer number(x) as input and determines whether the number is odd or even.</a:t>
            </a:r>
          </a:p>
          <a:p>
            <a:r>
              <a:rPr lang="en-US" sz="1600" dirty="0" smtClean="0">
                <a:latin typeface="Bookman Old Style" pitchFamily="18" charset="0"/>
              </a:rPr>
              <a:t>For more clarification, check sample input/output.</a:t>
            </a:r>
          </a:p>
          <a:p>
            <a:endParaRPr lang="en-US" sz="1600" dirty="0" smtClean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Even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5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Odd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5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that takes an integer number(x) as input and checks whether the number is a square number or not.</a:t>
            </a:r>
          </a:p>
          <a:p>
            <a:r>
              <a:rPr lang="en-US" sz="1600" dirty="0" smtClean="0">
                <a:latin typeface="Bookman Old Style" pitchFamily="18" charset="0"/>
              </a:rPr>
              <a:t>For more clarification, check sample input/output.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25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Yes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12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No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</a:t>
            </a:r>
            <a:r>
              <a:rPr lang="en-US" sz="2000" b="1" dirty="0" smtClean="0">
                <a:latin typeface="Bookman Old Style" pitchFamily="18" charset="0"/>
              </a:rPr>
              <a:t>6.1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that takes a character as input and determines whether it is a vowel or consonant.</a:t>
            </a:r>
          </a:p>
          <a:p>
            <a:r>
              <a:rPr lang="en-US" sz="1600" dirty="0" smtClean="0">
                <a:latin typeface="Bookman Old Style" pitchFamily="18" charset="0"/>
              </a:rPr>
              <a:t>For more clarification, check sample input/output.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a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Vowel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y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Consonant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</a:t>
            </a:r>
            <a:r>
              <a:rPr lang="en-US" sz="2000" b="1" dirty="0" smtClean="0">
                <a:latin typeface="Bookman Old Style" pitchFamily="18" charset="0"/>
              </a:rPr>
              <a:t>6.2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that takes a character as input and determines whether it is a vowel or </a:t>
            </a:r>
            <a:r>
              <a:rPr lang="en-US" sz="1600" dirty="0" smtClean="0">
                <a:latin typeface="Bookman Old Style" pitchFamily="18" charset="0"/>
              </a:rPr>
              <a:t>consonant or other symbols.</a:t>
            </a:r>
            <a:endParaRPr lang="en-US" sz="1600" dirty="0" smtClean="0">
              <a:latin typeface="Bookman Old Style" pitchFamily="18" charset="0"/>
            </a:endParaRPr>
          </a:p>
          <a:p>
            <a:r>
              <a:rPr lang="en-US" sz="1600" dirty="0" smtClean="0">
                <a:latin typeface="Bookman Old Style" pitchFamily="18" charset="0"/>
              </a:rPr>
              <a:t>For more clarification, check sample input/output.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2114312"/>
            <a:ext cx="2133600" cy="1752838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a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Vowel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2114550"/>
            <a:ext cx="2057400" cy="1752600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y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Consonant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2114550"/>
            <a:ext cx="2057400" cy="1752600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8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Others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2114550"/>
            <a:ext cx="2057400" cy="1752600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+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Others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7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take three integer numbers (x, y and z) as input and display the smallest one.</a:t>
            </a:r>
          </a:p>
          <a:p>
            <a:r>
              <a:rPr lang="en-US" sz="1600" dirty="0" smtClean="0">
                <a:latin typeface="Bookman Old Style" pitchFamily="18" charset="0"/>
              </a:rPr>
              <a:t>For more clarification, check sample input/output.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10   25   8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8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   -1    44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-1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8882</TotalTime>
  <Words>1277</Words>
  <Application>Microsoft Office PowerPoint</Application>
  <PresentationFormat>On-screen Show (16:9)</PresentationFormat>
  <Paragraphs>293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Exo 2</vt:lpstr>
      <vt:lpstr>Bookman Old Style</vt:lpstr>
      <vt:lpstr>Georgia</vt:lpstr>
      <vt:lpstr>Wingdings</vt:lpstr>
      <vt:lpstr>Edwardian Script ITC</vt:lpstr>
      <vt:lpstr>Times New Roman</vt:lpstr>
      <vt:lpstr>Roboto Condensed Light</vt:lpstr>
      <vt:lpstr>Squada One</vt:lpstr>
      <vt:lpstr>Tech Newsletter by Slidesgo</vt:lpstr>
      <vt:lpstr>Some Practice Problems  on conditional statements(  if, else if, switch)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puja</dc:creator>
  <cp:lastModifiedBy>puja</cp:lastModifiedBy>
  <cp:revision>18</cp:revision>
  <dcterms:modified xsi:type="dcterms:W3CDTF">2020-04-11T18:55:12Z</dcterms:modified>
</cp:coreProperties>
</file>